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12" r:id="rId2"/>
    <p:sldId id="391" r:id="rId3"/>
    <p:sldId id="407" r:id="rId4"/>
    <p:sldId id="384" r:id="rId5"/>
    <p:sldId id="389" r:id="rId6"/>
    <p:sldId id="392" r:id="rId7"/>
    <p:sldId id="397" r:id="rId8"/>
    <p:sldId id="403" r:id="rId9"/>
    <p:sldId id="398" r:id="rId10"/>
    <p:sldId id="401" r:id="rId11"/>
    <p:sldId id="400" r:id="rId12"/>
    <p:sldId id="387" r:id="rId13"/>
    <p:sldId id="406" r:id="rId14"/>
    <p:sldId id="380" r:id="rId15"/>
    <p:sldId id="388" r:id="rId16"/>
    <p:sldId id="41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411" r:id="rId30"/>
    <p:sldId id="437" r:id="rId31"/>
    <p:sldId id="421" r:id="rId32"/>
    <p:sldId id="422" r:id="rId33"/>
    <p:sldId id="414" r:id="rId34"/>
    <p:sldId id="438" r:id="rId35"/>
    <p:sldId id="415" r:id="rId36"/>
    <p:sldId id="416" r:id="rId37"/>
    <p:sldId id="417" r:id="rId38"/>
    <p:sldId id="423" r:id="rId39"/>
    <p:sldId id="418" r:id="rId40"/>
    <p:sldId id="424" r:id="rId41"/>
    <p:sldId id="420" r:id="rId42"/>
    <p:sldId id="435" r:id="rId43"/>
    <p:sldId id="425" r:id="rId44"/>
    <p:sldId id="419" r:id="rId45"/>
    <p:sldId id="430" r:id="rId46"/>
    <p:sldId id="431" r:id="rId47"/>
    <p:sldId id="432" r:id="rId48"/>
    <p:sldId id="433" r:id="rId49"/>
    <p:sldId id="442" r:id="rId50"/>
    <p:sldId id="44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3" autoAdjust="0"/>
    <p:restoredTop sz="78477" autoAdjust="0"/>
  </p:normalViewPr>
  <p:slideViewPr>
    <p:cSldViewPr snapToGrid="0">
      <p:cViewPr varScale="1">
        <p:scale>
          <a:sx n="95" d="100"/>
          <a:sy n="95" d="100"/>
        </p:scale>
        <p:origin x="184" y="8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hongli\Documents\Documents\Academic\Tutorials\201702%20AI%20School\out\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hongli\Documents\Documents\Academic\Tutorials\201702%20AI%20School\out\plo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2"/>
          <c:tx>
            <c:strRef>
              <c:f>tabular!$G$1</c:f>
              <c:strCache>
                <c:ptCount val="1"/>
                <c:pt idx="0">
                  <c:v>res=5</c:v>
                </c:pt>
              </c:strCache>
            </c:strRef>
          </c:tx>
          <c:spPr>
            <a:ln w="28575" cap="rnd">
              <a:solidFill>
                <a:schemeClr val="accent3"/>
              </a:solidFill>
              <a:round/>
            </a:ln>
            <a:effectLst/>
          </c:spPr>
          <c:marker>
            <c:symbol val="none"/>
          </c:marker>
          <c:val>
            <c:numRef>
              <c:f>tabular!$G$2:$G$10002</c:f>
              <c:numCache>
                <c:formatCode>General</c:formatCode>
                <c:ptCount val="10001"/>
                <c:pt idx="0">
                  <c:v>29.37</c:v>
                </c:pt>
                <c:pt idx="1">
                  <c:v>30.08</c:v>
                </c:pt>
                <c:pt idx="2">
                  <c:v>30.31</c:v>
                </c:pt>
                <c:pt idx="3">
                  <c:v>30.5</c:v>
                </c:pt>
                <c:pt idx="4">
                  <c:v>30.35</c:v>
                </c:pt>
                <c:pt idx="5">
                  <c:v>30.56</c:v>
                </c:pt>
                <c:pt idx="6">
                  <c:v>30.73</c:v>
                </c:pt>
                <c:pt idx="7">
                  <c:v>30.94</c:v>
                </c:pt>
                <c:pt idx="8">
                  <c:v>30.49</c:v>
                </c:pt>
                <c:pt idx="9">
                  <c:v>30.72</c:v>
                </c:pt>
                <c:pt idx="10">
                  <c:v>31.14</c:v>
                </c:pt>
                <c:pt idx="11">
                  <c:v>31.3</c:v>
                </c:pt>
                <c:pt idx="12">
                  <c:v>31.45</c:v>
                </c:pt>
                <c:pt idx="13">
                  <c:v>31.55</c:v>
                </c:pt>
                <c:pt idx="14">
                  <c:v>31.91</c:v>
                </c:pt>
                <c:pt idx="15">
                  <c:v>33.04</c:v>
                </c:pt>
                <c:pt idx="16">
                  <c:v>33.08</c:v>
                </c:pt>
                <c:pt idx="17">
                  <c:v>33.03</c:v>
                </c:pt>
                <c:pt idx="18">
                  <c:v>33.44</c:v>
                </c:pt>
                <c:pt idx="19">
                  <c:v>33.56</c:v>
                </c:pt>
                <c:pt idx="20">
                  <c:v>33.82</c:v>
                </c:pt>
                <c:pt idx="21">
                  <c:v>34.020000000000003</c:v>
                </c:pt>
                <c:pt idx="22">
                  <c:v>33.880000000000003</c:v>
                </c:pt>
                <c:pt idx="23">
                  <c:v>33.770000000000003</c:v>
                </c:pt>
                <c:pt idx="24">
                  <c:v>33.61</c:v>
                </c:pt>
                <c:pt idx="25">
                  <c:v>33.74</c:v>
                </c:pt>
                <c:pt idx="26">
                  <c:v>34.08</c:v>
                </c:pt>
                <c:pt idx="27">
                  <c:v>34</c:v>
                </c:pt>
                <c:pt idx="28">
                  <c:v>34.14</c:v>
                </c:pt>
                <c:pt idx="29">
                  <c:v>34.01</c:v>
                </c:pt>
                <c:pt idx="30">
                  <c:v>33.57</c:v>
                </c:pt>
                <c:pt idx="31">
                  <c:v>33.659999999999997</c:v>
                </c:pt>
                <c:pt idx="32">
                  <c:v>33.520000000000003</c:v>
                </c:pt>
                <c:pt idx="33">
                  <c:v>33.43</c:v>
                </c:pt>
                <c:pt idx="34">
                  <c:v>33.450000000000003</c:v>
                </c:pt>
                <c:pt idx="35">
                  <c:v>33.46</c:v>
                </c:pt>
                <c:pt idx="36">
                  <c:v>33.69</c:v>
                </c:pt>
                <c:pt idx="37">
                  <c:v>33.840000000000003</c:v>
                </c:pt>
                <c:pt idx="38">
                  <c:v>33.93</c:v>
                </c:pt>
                <c:pt idx="39">
                  <c:v>33.659999999999997</c:v>
                </c:pt>
                <c:pt idx="40">
                  <c:v>33.94</c:v>
                </c:pt>
                <c:pt idx="41">
                  <c:v>33.96</c:v>
                </c:pt>
                <c:pt idx="42">
                  <c:v>33.76</c:v>
                </c:pt>
                <c:pt idx="43">
                  <c:v>34.19</c:v>
                </c:pt>
                <c:pt idx="44">
                  <c:v>34.450000000000003</c:v>
                </c:pt>
                <c:pt idx="45">
                  <c:v>34.44</c:v>
                </c:pt>
                <c:pt idx="46">
                  <c:v>34.799999999999997</c:v>
                </c:pt>
                <c:pt idx="47">
                  <c:v>34.92</c:v>
                </c:pt>
                <c:pt idx="48">
                  <c:v>35.21</c:v>
                </c:pt>
                <c:pt idx="49">
                  <c:v>35.520000000000003</c:v>
                </c:pt>
                <c:pt idx="50">
                  <c:v>35.9</c:v>
                </c:pt>
                <c:pt idx="51">
                  <c:v>36.19</c:v>
                </c:pt>
                <c:pt idx="52">
                  <c:v>36.11</c:v>
                </c:pt>
                <c:pt idx="53">
                  <c:v>36.49</c:v>
                </c:pt>
                <c:pt idx="54">
                  <c:v>36.17</c:v>
                </c:pt>
                <c:pt idx="55">
                  <c:v>36.340000000000003</c:v>
                </c:pt>
                <c:pt idx="56">
                  <c:v>36.67</c:v>
                </c:pt>
                <c:pt idx="57">
                  <c:v>36.96</c:v>
                </c:pt>
                <c:pt idx="58">
                  <c:v>36.700000000000003</c:v>
                </c:pt>
                <c:pt idx="59">
                  <c:v>37.1</c:v>
                </c:pt>
                <c:pt idx="60">
                  <c:v>37.11</c:v>
                </c:pt>
                <c:pt idx="61">
                  <c:v>37.53</c:v>
                </c:pt>
                <c:pt idx="62">
                  <c:v>37.450000000000003</c:v>
                </c:pt>
                <c:pt idx="63">
                  <c:v>37.26</c:v>
                </c:pt>
                <c:pt idx="64">
                  <c:v>37.08</c:v>
                </c:pt>
                <c:pt idx="65">
                  <c:v>37.159999999999997</c:v>
                </c:pt>
                <c:pt idx="66">
                  <c:v>37.46</c:v>
                </c:pt>
                <c:pt idx="67">
                  <c:v>37.19</c:v>
                </c:pt>
                <c:pt idx="68">
                  <c:v>37.11</c:v>
                </c:pt>
                <c:pt idx="69">
                  <c:v>37.020000000000003</c:v>
                </c:pt>
                <c:pt idx="70">
                  <c:v>37.130000000000003</c:v>
                </c:pt>
                <c:pt idx="71">
                  <c:v>37.369999999999997</c:v>
                </c:pt>
                <c:pt idx="72">
                  <c:v>37.53</c:v>
                </c:pt>
                <c:pt idx="73">
                  <c:v>37.42</c:v>
                </c:pt>
                <c:pt idx="74">
                  <c:v>37.39</c:v>
                </c:pt>
                <c:pt idx="75">
                  <c:v>37.799999999999997</c:v>
                </c:pt>
                <c:pt idx="76">
                  <c:v>38.04</c:v>
                </c:pt>
                <c:pt idx="77">
                  <c:v>38.17</c:v>
                </c:pt>
                <c:pt idx="78">
                  <c:v>38.68</c:v>
                </c:pt>
                <c:pt idx="79">
                  <c:v>38.76</c:v>
                </c:pt>
                <c:pt idx="80">
                  <c:v>38.56</c:v>
                </c:pt>
                <c:pt idx="81">
                  <c:v>38.6</c:v>
                </c:pt>
                <c:pt idx="82">
                  <c:v>38.99</c:v>
                </c:pt>
                <c:pt idx="83">
                  <c:v>38.96</c:v>
                </c:pt>
                <c:pt idx="84">
                  <c:v>39.119999999999997</c:v>
                </c:pt>
                <c:pt idx="85">
                  <c:v>39.520000000000003</c:v>
                </c:pt>
                <c:pt idx="86">
                  <c:v>39.520000000000003</c:v>
                </c:pt>
                <c:pt idx="87">
                  <c:v>39.270000000000003</c:v>
                </c:pt>
                <c:pt idx="88">
                  <c:v>39.44</c:v>
                </c:pt>
                <c:pt idx="89">
                  <c:v>39.479999999999997</c:v>
                </c:pt>
                <c:pt idx="90">
                  <c:v>39.24</c:v>
                </c:pt>
                <c:pt idx="91">
                  <c:v>38.85</c:v>
                </c:pt>
                <c:pt idx="92">
                  <c:v>39</c:v>
                </c:pt>
                <c:pt idx="93">
                  <c:v>39.32</c:v>
                </c:pt>
                <c:pt idx="94">
                  <c:v>39.76</c:v>
                </c:pt>
                <c:pt idx="95">
                  <c:v>40.020000000000003</c:v>
                </c:pt>
                <c:pt idx="96">
                  <c:v>39.94</c:v>
                </c:pt>
                <c:pt idx="97">
                  <c:v>39.93</c:v>
                </c:pt>
                <c:pt idx="98">
                  <c:v>39.770000000000003</c:v>
                </c:pt>
                <c:pt idx="99">
                  <c:v>39.840000000000003</c:v>
                </c:pt>
                <c:pt idx="100">
                  <c:v>39.450000000000003</c:v>
                </c:pt>
                <c:pt idx="101">
                  <c:v>39.03</c:v>
                </c:pt>
                <c:pt idx="102">
                  <c:v>38.78</c:v>
                </c:pt>
                <c:pt idx="103">
                  <c:v>39.28</c:v>
                </c:pt>
                <c:pt idx="104">
                  <c:v>39.56</c:v>
                </c:pt>
                <c:pt idx="105">
                  <c:v>39.57</c:v>
                </c:pt>
                <c:pt idx="106">
                  <c:v>39.92</c:v>
                </c:pt>
                <c:pt idx="107">
                  <c:v>40.31</c:v>
                </c:pt>
                <c:pt idx="108">
                  <c:v>40.369999999999997</c:v>
                </c:pt>
                <c:pt idx="109">
                  <c:v>40.22</c:v>
                </c:pt>
                <c:pt idx="110">
                  <c:v>39.909999999999997</c:v>
                </c:pt>
                <c:pt idx="111">
                  <c:v>39.99</c:v>
                </c:pt>
                <c:pt idx="112">
                  <c:v>39.799999999999997</c:v>
                </c:pt>
                <c:pt idx="113">
                  <c:v>39.729999999999997</c:v>
                </c:pt>
                <c:pt idx="114">
                  <c:v>39.53</c:v>
                </c:pt>
                <c:pt idx="115">
                  <c:v>38.619999999999997</c:v>
                </c:pt>
                <c:pt idx="116">
                  <c:v>38.36</c:v>
                </c:pt>
                <c:pt idx="117">
                  <c:v>38.44</c:v>
                </c:pt>
                <c:pt idx="118">
                  <c:v>38.22</c:v>
                </c:pt>
                <c:pt idx="119">
                  <c:v>38.340000000000003</c:v>
                </c:pt>
                <c:pt idx="120">
                  <c:v>38.130000000000003</c:v>
                </c:pt>
                <c:pt idx="121">
                  <c:v>38.119999999999997</c:v>
                </c:pt>
                <c:pt idx="122">
                  <c:v>38.46</c:v>
                </c:pt>
                <c:pt idx="123">
                  <c:v>38.65</c:v>
                </c:pt>
                <c:pt idx="124">
                  <c:v>38.76</c:v>
                </c:pt>
                <c:pt idx="125">
                  <c:v>38.549999999999997</c:v>
                </c:pt>
                <c:pt idx="126">
                  <c:v>38.67</c:v>
                </c:pt>
                <c:pt idx="127">
                  <c:v>38.81</c:v>
                </c:pt>
                <c:pt idx="128">
                  <c:v>38.76</c:v>
                </c:pt>
                <c:pt idx="129">
                  <c:v>39</c:v>
                </c:pt>
                <c:pt idx="130">
                  <c:v>38.94</c:v>
                </c:pt>
                <c:pt idx="131">
                  <c:v>38.99</c:v>
                </c:pt>
                <c:pt idx="132">
                  <c:v>39.14</c:v>
                </c:pt>
                <c:pt idx="133">
                  <c:v>39.72</c:v>
                </c:pt>
                <c:pt idx="134">
                  <c:v>39.79</c:v>
                </c:pt>
                <c:pt idx="135">
                  <c:v>40.270000000000003</c:v>
                </c:pt>
                <c:pt idx="136">
                  <c:v>40.25</c:v>
                </c:pt>
                <c:pt idx="137">
                  <c:v>40.549999999999997</c:v>
                </c:pt>
                <c:pt idx="138">
                  <c:v>41.06</c:v>
                </c:pt>
                <c:pt idx="139">
                  <c:v>41.36</c:v>
                </c:pt>
                <c:pt idx="140">
                  <c:v>41.32</c:v>
                </c:pt>
                <c:pt idx="141">
                  <c:v>41.55</c:v>
                </c:pt>
                <c:pt idx="142">
                  <c:v>41.64</c:v>
                </c:pt>
                <c:pt idx="143">
                  <c:v>41.67</c:v>
                </c:pt>
                <c:pt idx="144">
                  <c:v>41.76</c:v>
                </c:pt>
                <c:pt idx="145">
                  <c:v>42.16</c:v>
                </c:pt>
                <c:pt idx="146">
                  <c:v>42.01</c:v>
                </c:pt>
                <c:pt idx="147">
                  <c:v>42.44</c:v>
                </c:pt>
                <c:pt idx="148">
                  <c:v>42.48</c:v>
                </c:pt>
                <c:pt idx="149">
                  <c:v>42.78</c:v>
                </c:pt>
                <c:pt idx="150">
                  <c:v>43.13</c:v>
                </c:pt>
                <c:pt idx="151">
                  <c:v>42.71</c:v>
                </c:pt>
                <c:pt idx="152">
                  <c:v>42.86</c:v>
                </c:pt>
                <c:pt idx="153">
                  <c:v>43.07</c:v>
                </c:pt>
                <c:pt idx="154">
                  <c:v>43.23</c:v>
                </c:pt>
                <c:pt idx="155">
                  <c:v>43.36</c:v>
                </c:pt>
                <c:pt idx="156">
                  <c:v>43.19</c:v>
                </c:pt>
                <c:pt idx="157">
                  <c:v>43.48</c:v>
                </c:pt>
                <c:pt idx="158">
                  <c:v>43.77</c:v>
                </c:pt>
                <c:pt idx="159">
                  <c:v>43.76</c:v>
                </c:pt>
                <c:pt idx="160">
                  <c:v>44.08</c:v>
                </c:pt>
                <c:pt idx="161">
                  <c:v>44.01</c:v>
                </c:pt>
                <c:pt idx="162">
                  <c:v>44.23</c:v>
                </c:pt>
                <c:pt idx="163">
                  <c:v>44.58</c:v>
                </c:pt>
                <c:pt idx="164">
                  <c:v>44.85</c:v>
                </c:pt>
                <c:pt idx="165">
                  <c:v>45.44</c:v>
                </c:pt>
                <c:pt idx="166">
                  <c:v>45.33</c:v>
                </c:pt>
                <c:pt idx="167">
                  <c:v>45.73</c:v>
                </c:pt>
                <c:pt idx="168">
                  <c:v>45.83</c:v>
                </c:pt>
                <c:pt idx="169">
                  <c:v>46.11</c:v>
                </c:pt>
                <c:pt idx="170">
                  <c:v>46.07</c:v>
                </c:pt>
                <c:pt idx="171">
                  <c:v>46.02</c:v>
                </c:pt>
                <c:pt idx="172">
                  <c:v>45.96</c:v>
                </c:pt>
                <c:pt idx="173">
                  <c:v>45.88</c:v>
                </c:pt>
                <c:pt idx="174">
                  <c:v>45.98</c:v>
                </c:pt>
                <c:pt idx="175">
                  <c:v>45.76</c:v>
                </c:pt>
                <c:pt idx="176">
                  <c:v>45.59</c:v>
                </c:pt>
                <c:pt idx="177">
                  <c:v>45.9</c:v>
                </c:pt>
                <c:pt idx="178">
                  <c:v>45.58</c:v>
                </c:pt>
                <c:pt idx="179">
                  <c:v>46.03</c:v>
                </c:pt>
                <c:pt idx="180">
                  <c:v>46.36</c:v>
                </c:pt>
                <c:pt idx="181">
                  <c:v>46.38</c:v>
                </c:pt>
                <c:pt idx="182">
                  <c:v>46.16</c:v>
                </c:pt>
                <c:pt idx="183">
                  <c:v>46.35</c:v>
                </c:pt>
                <c:pt idx="184">
                  <c:v>46.55</c:v>
                </c:pt>
                <c:pt idx="185">
                  <c:v>46.32</c:v>
                </c:pt>
                <c:pt idx="186">
                  <c:v>46.85</c:v>
                </c:pt>
                <c:pt idx="187">
                  <c:v>46.96</c:v>
                </c:pt>
                <c:pt idx="188">
                  <c:v>47.05</c:v>
                </c:pt>
                <c:pt idx="189">
                  <c:v>46.9</c:v>
                </c:pt>
                <c:pt idx="190">
                  <c:v>47.49</c:v>
                </c:pt>
                <c:pt idx="191">
                  <c:v>47.53</c:v>
                </c:pt>
                <c:pt idx="192">
                  <c:v>47.75</c:v>
                </c:pt>
                <c:pt idx="193">
                  <c:v>47.4</c:v>
                </c:pt>
                <c:pt idx="194">
                  <c:v>46.96</c:v>
                </c:pt>
                <c:pt idx="195">
                  <c:v>47.1</c:v>
                </c:pt>
                <c:pt idx="196">
                  <c:v>47.13</c:v>
                </c:pt>
                <c:pt idx="197">
                  <c:v>47.47</c:v>
                </c:pt>
                <c:pt idx="198">
                  <c:v>47.88</c:v>
                </c:pt>
                <c:pt idx="199">
                  <c:v>48.41</c:v>
                </c:pt>
                <c:pt idx="200">
                  <c:v>48.59</c:v>
                </c:pt>
                <c:pt idx="201">
                  <c:v>48.51</c:v>
                </c:pt>
                <c:pt idx="202">
                  <c:v>48.67</c:v>
                </c:pt>
                <c:pt idx="203">
                  <c:v>48.2</c:v>
                </c:pt>
                <c:pt idx="204">
                  <c:v>48.18</c:v>
                </c:pt>
                <c:pt idx="205">
                  <c:v>48.36</c:v>
                </c:pt>
                <c:pt idx="206">
                  <c:v>48.12</c:v>
                </c:pt>
                <c:pt idx="207">
                  <c:v>47.86</c:v>
                </c:pt>
                <c:pt idx="208">
                  <c:v>48.48</c:v>
                </c:pt>
                <c:pt idx="209">
                  <c:v>48.97</c:v>
                </c:pt>
                <c:pt idx="210">
                  <c:v>49.25</c:v>
                </c:pt>
                <c:pt idx="211">
                  <c:v>49.08</c:v>
                </c:pt>
                <c:pt idx="212">
                  <c:v>49.48</c:v>
                </c:pt>
                <c:pt idx="213">
                  <c:v>50.25</c:v>
                </c:pt>
                <c:pt idx="214">
                  <c:v>50.34</c:v>
                </c:pt>
                <c:pt idx="215">
                  <c:v>50.28</c:v>
                </c:pt>
                <c:pt idx="216">
                  <c:v>50.42</c:v>
                </c:pt>
                <c:pt idx="217">
                  <c:v>50.98</c:v>
                </c:pt>
                <c:pt idx="218">
                  <c:v>51.29</c:v>
                </c:pt>
                <c:pt idx="219">
                  <c:v>51.22</c:v>
                </c:pt>
                <c:pt idx="220">
                  <c:v>51.69</c:v>
                </c:pt>
                <c:pt idx="221">
                  <c:v>52.14</c:v>
                </c:pt>
                <c:pt idx="222">
                  <c:v>52.21</c:v>
                </c:pt>
                <c:pt idx="223">
                  <c:v>52.26</c:v>
                </c:pt>
                <c:pt idx="224">
                  <c:v>52.73</c:v>
                </c:pt>
                <c:pt idx="225">
                  <c:v>52.93</c:v>
                </c:pt>
                <c:pt idx="226">
                  <c:v>52.95</c:v>
                </c:pt>
                <c:pt idx="227">
                  <c:v>53.45</c:v>
                </c:pt>
                <c:pt idx="228">
                  <c:v>53.56</c:v>
                </c:pt>
                <c:pt idx="229">
                  <c:v>53.89</c:v>
                </c:pt>
                <c:pt idx="230">
                  <c:v>54.31</c:v>
                </c:pt>
                <c:pt idx="231">
                  <c:v>54.67</c:v>
                </c:pt>
                <c:pt idx="232">
                  <c:v>54.47</c:v>
                </c:pt>
                <c:pt idx="233">
                  <c:v>54.46</c:v>
                </c:pt>
                <c:pt idx="234">
                  <c:v>54.9</c:v>
                </c:pt>
                <c:pt idx="235">
                  <c:v>54.45</c:v>
                </c:pt>
                <c:pt idx="236">
                  <c:v>54.57</c:v>
                </c:pt>
                <c:pt idx="237">
                  <c:v>54.21</c:v>
                </c:pt>
                <c:pt idx="238">
                  <c:v>53.71</c:v>
                </c:pt>
                <c:pt idx="239">
                  <c:v>53.34</c:v>
                </c:pt>
                <c:pt idx="240">
                  <c:v>53.3</c:v>
                </c:pt>
                <c:pt idx="241">
                  <c:v>53.31</c:v>
                </c:pt>
                <c:pt idx="242">
                  <c:v>53.25</c:v>
                </c:pt>
                <c:pt idx="243">
                  <c:v>53.39</c:v>
                </c:pt>
                <c:pt idx="244">
                  <c:v>53.25</c:v>
                </c:pt>
                <c:pt idx="245">
                  <c:v>53.13</c:v>
                </c:pt>
                <c:pt idx="246">
                  <c:v>53.12</c:v>
                </c:pt>
                <c:pt idx="247">
                  <c:v>52.77</c:v>
                </c:pt>
                <c:pt idx="248">
                  <c:v>52.98</c:v>
                </c:pt>
                <c:pt idx="249">
                  <c:v>52.53</c:v>
                </c:pt>
                <c:pt idx="250">
                  <c:v>52.27</c:v>
                </c:pt>
                <c:pt idx="251">
                  <c:v>52.33</c:v>
                </c:pt>
                <c:pt idx="252">
                  <c:v>53.22</c:v>
                </c:pt>
                <c:pt idx="253">
                  <c:v>52.92</c:v>
                </c:pt>
                <c:pt idx="254">
                  <c:v>52.8</c:v>
                </c:pt>
                <c:pt idx="255">
                  <c:v>52.62</c:v>
                </c:pt>
                <c:pt idx="256">
                  <c:v>52.89</c:v>
                </c:pt>
                <c:pt idx="257">
                  <c:v>52.72</c:v>
                </c:pt>
                <c:pt idx="258">
                  <c:v>52.61</c:v>
                </c:pt>
                <c:pt idx="259">
                  <c:v>52.3</c:v>
                </c:pt>
                <c:pt idx="260">
                  <c:v>51.91</c:v>
                </c:pt>
                <c:pt idx="261">
                  <c:v>52.09</c:v>
                </c:pt>
                <c:pt idx="262">
                  <c:v>51.97</c:v>
                </c:pt>
                <c:pt idx="263">
                  <c:v>51.82</c:v>
                </c:pt>
                <c:pt idx="264">
                  <c:v>51.76</c:v>
                </c:pt>
                <c:pt idx="265">
                  <c:v>51.5</c:v>
                </c:pt>
                <c:pt idx="266">
                  <c:v>51.46</c:v>
                </c:pt>
                <c:pt idx="267">
                  <c:v>51.12</c:v>
                </c:pt>
                <c:pt idx="268">
                  <c:v>51.63</c:v>
                </c:pt>
                <c:pt idx="269">
                  <c:v>51.64</c:v>
                </c:pt>
                <c:pt idx="270">
                  <c:v>51.84</c:v>
                </c:pt>
                <c:pt idx="271">
                  <c:v>52.08</c:v>
                </c:pt>
                <c:pt idx="272">
                  <c:v>52.45</c:v>
                </c:pt>
                <c:pt idx="273">
                  <c:v>52.86</c:v>
                </c:pt>
                <c:pt idx="274">
                  <c:v>52.85</c:v>
                </c:pt>
                <c:pt idx="275">
                  <c:v>53.17</c:v>
                </c:pt>
                <c:pt idx="276">
                  <c:v>53.11</c:v>
                </c:pt>
                <c:pt idx="277">
                  <c:v>53.19</c:v>
                </c:pt>
                <c:pt idx="278">
                  <c:v>53.41</c:v>
                </c:pt>
                <c:pt idx="279">
                  <c:v>53.24</c:v>
                </c:pt>
                <c:pt idx="280">
                  <c:v>53.44</c:v>
                </c:pt>
                <c:pt idx="281">
                  <c:v>53.51</c:v>
                </c:pt>
                <c:pt idx="282">
                  <c:v>53.32</c:v>
                </c:pt>
                <c:pt idx="283">
                  <c:v>53.12</c:v>
                </c:pt>
                <c:pt idx="284">
                  <c:v>52.99</c:v>
                </c:pt>
                <c:pt idx="285">
                  <c:v>53.08</c:v>
                </c:pt>
                <c:pt idx="286">
                  <c:v>52.85</c:v>
                </c:pt>
                <c:pt idx="287">
                  <c:v>53.11</c:v>
                </c:pt>
                <c:pt idx="288">
                  <c:v>53.07</c:v>
                </c:pt>
                <c:pt idx="289">
                  <c:v>53.23</c:v>
                </c:pt>
                <c:pt idx="290">
                  <c:v>53.2</c:v>
                </c:pt>
                <c:pt idx="291">
                  <c:v>53.66</c:v>
                </c:pt>
                <c:pt idx="292">
                  <c:v>53.44</c:v>
                </c:pt>
                <c:pt idx="293">
                  <c:v>53.64</c:v>
                </c:pt>
                <c:pt idx="294">
                  <c:v>53.91</c:v>
                </c:pt>
                <c:pt idx="295">
                  <c:v>53.92</c:v>
                </c:pt>
                <c:pt idx="296">
                  <c:v>54.16</c:v>
                </c:pt>
                <c:pt idx="297">
                  <c:v>53.87</c:v>
                </c:pt>
                <c:pt idx="298">
                  <c:v>53.63</c:v>
                </c:pt>
                <c:pt idx="299">
                  <c:v>53.64</c:v>
                </c:pt>
                <c:pt idx="300">
                  <c:v>53.74</c:v>
                </c:pt>
                <c:pt idx="301">
                  <c:v>53.93</c:v>
                </c:pt>
                <c:pt idx="302">
                  <c:v>54.22</c:v>
                </c:pt>
                <c:pt idx="303">
                  <c:v>54.31</c:v>
                </c:pt>
                <c:pt idx="304">
                  <c:v>54.15</c:v>
                </c:pt>
                <c:pt idx="305">
                  <c:v>54.07</c:v>
                </c:pt>
                <c:pt idx="306">
                  <c:v>54.11</c:v>
                </c:pt>
                <c:pt idx="307">
                  <c:v>54.05</c:v>
                </c:pt>
                <c:pt idx="308">
                  <c:v>53.57</c:v>
                </c:pt>
                <c:pt idx="309">
                  <c:v>53.61</c:v>
                </c:pt>
                <c:pt idx="310">
                  <c:v>53.28</c:v>
                </c:pt>
                <c:pt idx="311">
                  <c:v>53.67</c:v>
                </c:pt>
                <c:pt idx="312">
                  <c:v>53.55</c:v>
                </c:pt>
                <c:pt idx="313">
                  <c:v>53.2</c:v>
                </c:pt>
                <c:pt idx="314">
                  <c:v>53.37</c:v>
                </c:pt>
                <c:pt idx="315">
                  <c:v>53.87</c:v>
                </c:pt>
                <c:pt idx="316">
                  <c:v>53.86</c:v>
                </c:pt>
                <c:pt idx="317">
                  <c:v>53.58</c:v>
                </c:pt>
                <c:pt idx="318">
                  <c:v>53.67</c:v>
                </c:pt>
                <c:pt idx="319">
                  <c:v>53.77</c:v>
                </c:pt>
                <c:pt idx="320">
                  <c:v>53.33</c:v>
                </c:pt>
                <c:pt idx="321">
                  <c:v>53</c:v>
                </c:pt>
                <c:pt idx="322">
                  <c:v>53.05</c:v>
                </c:pt>
                <c:pt idx="323">
                  <c:v>53.39</c:v>
                </c:pt>
                <c:pt idx="324">
                  <c:v>52.98</c:v>
                </c:pt>
                <c:pt idx="325">
                  <c:v>53.25</c:v>
                </c:pt>
                <c:pt idx="326">
                  <c:v>52.98</c:v>
                </c:pt>
                <c:pt idx="327">
                  <c:v>52.78</c:v>
                </c:pt>
                <c:pt idx="328">
                  <c:v>52.68</c:v>
                </c:pt>
                <c:pt idx="329">
                  <c:v>52.39</c:v>
                </c:pt>
                <c:pt idx="330">
                  <c:v>52.14</c:v>
                </c:pt>
                <c:pt idx="331">
                  <c:v>52.13</c:v>
                </c:pt>
                <c:pt idx="332">
                  <c:v>52.95</c:v>
                </c:pt>
                <c:pt idx="333">
                  <c:v>53.08</c:v>
                </c:pt>
                <c:pt idx="334">
                  <c:v>53.18</c:v>
                </c:pt>
                <c:pt idx="335">
                  <c:v>53.19</c:v>
                </c:pt>
                <c:pt idx="336">
                  <c:v>53.46</c:v>
                </c:pt>
                <c:pt idx="337">
                  <c:v>53.76</c:v>
                </c:pt>
                <c:pt idx="338">
                  <c:v>54.06</c:v>
                </c:pt>
                <c:pt idx="339">
                  <c:v>54.57</c:v>
                </c:pt>
                <c:pt idx="340">
                  <c:v>55.22</c:v>
                </c:pt>
                <c:pt idx="341">
                  <c:v>55.31</c:v>
                </c:pt>
                <c:pt idx="342">
                  <c:v>55.26</c:v>
                </c:pt>
                <c:pt idx="343">
                  <c:v>55.04</c:v>
                </c:pt>
                <c:pt idx="344">
                  <c:v>55.65</c:v>
                </c:pt>
                <c:pt idx="345">
                  <c:v>55.97</c:v>
                </c:pt>
                <c:pt idx="346">
                  <c:v>56.2</c:v>
                </c:pt>
                <c:pt idx="347">
                  <c:v>56.56</c:v>
                </c:pt>
                <c:pt idx="348">
                  <c:v>56.22</c:v>
                </c:pt>
                <c:pt idx="349">
                  <c:v>56.81</c:v>
                </c:pt>
                <c:pt idx="350">
                  <c:v>56.4</c:v>
                </c:pt>
                <c:pt idx="351">
                  <c:v>56.69</c:v>
                </c:pt>
                <c:pt idx="352">
                  <c:v>56.09</c:v>
                </c:pt>
                <c:pt idx="353">
                  <c:v>55.82</c:v>
                </c:pt>
                <c:pt idx="354">
                  <c:v>56.13</c:v>
                </c:pt>
                <c:pt idx="355">
                  <c:v>56.57</c:v>
                </c:pt>
                <c:pt idx="356">
                  <c:v>56.28</c:v>
                </c:pt>
                <c:pt idx="357">
                  <c:v>56.4</c:v>
                </c:pt>
                <c:pt idx="358">
                  <c:v>56.57</c:v>
                </c:pt>
                <c:pt idx="359">
                  <c:v>56.88</c:v>
                </c:pt>
                <c:pt idx="360">
                  <c:v>57.32</c:v>
                </c:pt>
                <c:pt idx="361">
                  <c:v>57.29</c:v>
                </c:pt>
                <c:pt idx="362">
                  <c:v>57.19</c:v>
                </c:pt>
                <c:pt idx="363">
                  <c:v>57.03</c:v>
                </c:pt>
                <c:pt idx="364">
                  <c:v>57.01</c:v>
                </c:pt>
                <c:pt idx="365">
                  <c:v>56.97</c:v>
                </c:pt>
                <c:pt idx="366">
                  <c:v>57.24</c:v>
                </c:pt>
                <c:pt idx="367">
                  <c:v>57.41</c:v>
                </c:pt>
                <c:pt idx="368">
                  <c:v>57.25</c:v>
                </c:pt>
                <c:pt idx="369">
                  <c:v>57.47</c:v>
                </c:pt>
                <c:pt idx="370">
                  <c:v>57.27</c:v>
                </c:pt>
                <c:pt idx="371">
                  <c:v>57.39</c:v>
                </c:pt>
                <c:pt idx="372">
                  <c:v>57.43</c:v>
                </c:pt>
                <c:pt idx="373">
                  <c:v>57.15</c:v>
                </c:pt>
                <c:pt idx="374">
                  <c:v>57.51</c:v>
                </c:pt>
                <c:pt idx="375">
                  <c:v>57.18</c:v>
                </c:pt>
                <c:pt idx="376">
                  <c:v>57.67</c:v>
                </c:pt>
                <c:pt idx="377">
                  <c:v>57.43</c:v>
                </c:pt>
                <c:pt idx="378">
                  <c:v>57.11</c:v>
                </c:pt>
                <c:pt idx="379">
                  <c:v>56.94</c:v>
                </c:pt>
                <c:pt idx="380">
                  <c:v>56.83</c:v>
                </c:pt>
                <c:pt idx="381">
                  <c:v>56.91</c:v>
                </c:pt>
                <c:pt idx="382">
                  <c:v>57.04</c:v>
                </c:pt>
                <c:pt idx="383">
                  <c:v>57.61</c:v>
                </c:pt>
                <c:pt idx="384">
                  <c:v>58.02</c:v>
                </c:pt>
                <c:pt idx="385">
                  <c:v>58.19</c:v>
                </c:pt>
                <c:pt idx="386">
                  <c:v>57.96</c:v>
                </c:pt>
                <c:pt idx="387">
                  <c:v>57.99</c:v>
                </c:pt>
                <c:pt idx="388">
                  <c:v>58.17</c:v>
                </c:pt>
                <c:pt idx="389">
                  <c:v>58.63</c:v>
                </c:pt>
                <c:pt idx="390">
                  <c:v>58.46</c:v>
                </c:pt>
                <c:pt idx="391">
                  <c:v>58.55</c:v>
                </c:pt>
                <c:pt idx="392">
                  <c:v>58.78</c:v>
                </c:pt>
                <c:pt idx="393">
                  <c:v>59.26</c:v>
                </c:pt>
                <c:pt idx="394">
                  <c:v>59.05</c:v>
                </c:pt>
                <c:pt idx="395">
                  <c:v>59.04</c:v>
                </c:pt>
                <c:pt idx="396">
                  <c:v>59.35</c:v>
                </c:pt>
                <c:pt idx="397">
                  <c:v>59.68</c:v>
                </c:pt>
                <c:pt idx="398">
                  <c:v>60.05</c:v>
                </c:pt>
                <c:pt idx="399">
                  <c:v>59.61</c:v>
                </c:pt>
                <c:pt idx="400">
                  <c:v>59.25</c:v>
                </c:pt>
                <c:pt idx="401">
                  <c:v>59.73</c:v>
                </c:pt>
                <c:pt idx="402">
                  <c:v>59.65</c:v>
                </c:pt>
                <c:pt idx="403">
                  <c:v>60.03</c:v>
                </c:pt>
                <c:pt idx="404">
                  <c:v>60.55</c:v>
                </c:pt>
                <c:pt idx="405">
                  <c:v>60.54</c:v>
                </c:pt>
                <c:pt idx="406">
                  <c:v>60.56</c:v>
                </c:pt>
                <c:pt idx="407">
                  <c:v>60.74</c:v>
                </c:pt>
                <c:pt idx="408">
                  <c:v>60.67</c:v>
                </c:pt>
                <c:pt idx="409">
                  <c:v>60.65</c:v>
                </c:pt>
                <c:pt idx="410">
                  <c:v>60.7</c:v>
                </c:pt>
                <c:pt idx="411">
                  <c:v>60.35</c:v>
                </c:pt>
                <c:pt idx="412">
                  <c:v>60.22</c:v>
                </c:pt>
                <c:pt idx="413">
                  <c:v>60.06</c:v>
                </c:pt>
                <c:pt idx="414">
                  <c:v>59.88</c:v>
                </c:pt>
                <c:pt idx="415">
                  <c:v>59.64</c:v>
                </c:pt>
                <c:pt idx="416">
                  <c:v>59.91</c:v>
                </c:pt>
                <c:pt idx="417">
                  <c:v>59.99</c:v>
                </c:pt>
                <c:pt idx="418">
                  <c:v>59.44</c:v>
                </c:pt>
                <c:pt idx="419">
                  <c:v>59.3</c:v>
                </c:pt>
                <c:pt idx="420">
                  <c:v>59.68</c:v>
                </c:pt>
                <c:pt idx="421">
                  <c:v>59.73</c:v>
                </c:pt>
                <c:pt idx="422">
                  <c:v>59.11</c:v>
                </c:pt>
                <c:pt idx="423">
                  <c:v>58.79</c:v>
                </c:pt>
                <c:pt idx="424">
                  <c:v>59.05</c:v>
                </c:pt>
                <c:pt idx="425">
                  <c:v>59.09</c:v>
                </c:pt>
                <c:pt idx="426">
                  <c:v>59.4</c:v>
                </c:pt>
                <c:pt idx="427">
                  <c:v>59.44</c:v>
                </c:pt>
                <c:pt idx="428">
                  <c:v>59.84</c:v>
                </c:pt>
                <c:pt idx="429">
                  <c:v>60.11</c:v>
                </c:pt>
                <c:pt idx="430">
                  <c:v>60.24</c:v>
                </c:pt>
                <c:pt idx="431">
                  <c:v>60.22</c:v>
                </c:pt>
                <c:pt idx="432">
                  <c:v>59.83</c:v>
                </c:pt>
                <c:pt idx="433">
                  <c:v>59.77</c:v>
                </c:pt>
                <c:pt idx="434">
                  <c:v>59.53</c:v>
                </c:pt>
                <c:pt idx="435">
                  <c:v>59.62</c:v>
                </c:pt>
                <c:pt idx="436">
                  <c:v>59.54</c:v>
                </c:pt>
                <c:pt idx="437">
                  <c:v>59.57</c:v>
                </c:pt>
                <c:pt idx="438">
                  <c:v>59.53</c:v>
                </c:pt>
                <c:pt idx="439">
                  <c:v>59.17</c:v>
                </c:pt>
                <c:pt idx="440">
                  <c:v>58.56</c:v>
                </c:pt>
                <c:pt idx="441">
                  <c:v>58.58</c:v>
                </c:pt>
                <c:pt idx="442">
                  <c:v>58.7</c:v>
                </c:pt>
                <c:pt idx="443">
                  <c:v>58.83</c:v>
                </c:pt>
                <c:pt idx="444">
                  <c:v>58.38</c:v>
                </c:pt>
                <c:pt idx="445">
                  <c:v>58.28</c:v>
                </c:pt>
                <c:pt idx="446">
                  <c:v>58.45</c:v>
                </c:pt>
                <c:pt idx="447">
                  <c:v>58.78</c:v>
                </c:pt>
                <c:pt idx="448">
                  <c:v>59.32</c:v>
                </c:pt>
                <c:pt idx="449">
                  <c:v>59.25</c:v>
                </c:pt>
                <c:pt idx="450">
                  <c:v>59.92</c:v>
                </c:pt>
                <c:pt idx="451">
                  <c:v>60.42</c:v>
                </c:pt>
                <c:pt idx="452">
                  <c:v>60.36</c:v>
                </c:pt>
                <c:pt idx="453">
                  <c:v>60.79</c:v>
                </c:pt>
                <c:pt idx="454">
                  <c:v>60.93</c:v>
                </c:pt>
                <c:pt idx="455">
                  <c:v>60.89</c:v>
                </c:pt>
                <c:pt idx="456">
                  <c:v>61.36</c:v>
                </c:pt>
                <c:pt idx="457">
                  <c:v>61.44</c:v>
                </c:pt>
                <c:pt idx="458">
                  <c:v>61.66</c:v>
                </c:pt>
                <c:pt idx="459">
                  <c:v>61.68</c:v>
                </c:pt>
                <c:pt idx="460">
                  <c:v>61.69</c:v>
                </c:pt>
                <c:pt idx="461">
                  <c:v>62.1</c:v>
                </c:pt>
                <c:pt idx="462">
                  <c:v>62.5</c:v>
                </c:pt>
                <c:pt idx="463">
                  <c:v>62.89</c:v>
                </c:pt>
                <c:pt idx="464">
                  <c:v>63.14</c:v>
                </c:pt>
                <c:pt idx="465">
                  <c:v>63.16</c:v>
                </c:pt>
                <c:pt idx="466">
                  <c:v>63.15</c:v>
                </c:pt>
                <c:pt idx="467">
                  <c:v>63.42</c:v>
                </c:pt>
                <c:pt idx="468">
                  <c:v>63.62</c:v>
                </c:pt>
                <c:pt idx="469">
                  <c:v>63.25</c:v>
                </c:pt>
                <c:pt idx="470">
                  <c:v>63.66</c:v>
                </c:pt>
                <c:pt idx="471">
                  <c:v>63.39</c:v>
                </c:pt>
                <c:pt idx="472">
                  <c:v>63.42</c:v>
                </c:pt>
                <c:pt idx="473">
                  <c:v>63.73</c:v>
                </c:pt>
                <c:pt idx="474">
                  <c:v>63.91</c:v>
                </c:pt>
                <c:pt idx="475">
                  <c:v>64.38</c:v>
                </c:pt>
                <c:pt idx="476">
                  <c:v>64.44</c:v>
                </c:pt>
                <c:pt idx="477">
                  <c:v>64.680000000000007</c:v>
                </c:pt>
                <c:pt idx="478">
                  <c:v>65</c:v>
                </c:pt>
                <c:pt idx="479">
                  <c:v>65.3</c:v>
                </c:pt>
                <c:pt idx="480">
                  <c:v>65.09</c:v>
                </c:pt>
                <c:pt idx="481">
                  <c:v>65.31</c:v>
                </c:pt>
                <c:pt idx="482">
                  <c:v>65.22</c:v>
                </c:pt>
                <c:pt idx="483">
                  <c:v>64.81</c:v>
                </c:pt>
                <c:pt idx="484">
                  <c:v>64.540000000000006</c:v>
                </c:pt>
                <c:pt idx="485">
                  <c:v>64.739999999999995</c:v>
                </c:pt>
                <c:pt idx="486">
                  <c:v>65.25</c:v>
                </c:pt>
                <c:pt idx="487">
                  <c:v>65.36</c:v>
                </c:pt>
                <c:pt idx="488">
                  <c:v>65.459999999999994</c:v>
                </c:pt>
                <c:pt idx="489">
                  <c:v>65.34</c:v>
                </c:pt>
                <c:pt idx="490">
                  <c:v>65.31</c:v>
                </c:pt>
                <c:pt idx="491">
                  <c:v>65.05</c:v>
                </c:pt>
                <c:pt idx="492">
                  <c:v>64.86</c:v>
                </c:pt>
                <c:pt idx="493">
                  <c:v>64.260000000000005</c:v>
                </c:pt>
                <c:pt idx="494">
                  <c:v>64.5</c:v>
                </c:pt>
                <c:pt idx="495">
                  <c:v>64.569999999999993</c:v>
                </c:pt>
                <c:pt idx="496">
                  <c:v>64.069999999999993</c:v>
                </c:pt>
                <c:pt idx="497">
                  <c:v>64.510000000000005</c:v>
                </c:pt>
                <c:pt idx="498">
                  <c:v>64.489999999999995</c:v>
                </c:pt>
                <c:pt idx="499">
                  <c:v>64.599999999999994</c:v>
                </c:pt>
                <c:pt idx="500">
                  <c:v>65.03</c:v>
                </c:pt>
                <c:pt idx="501">
                  <c:v>64.84</c:v>
                </c:pt>
                <c:pt idx="502">
                  <c:v>64.95</c:v>
                </c:pt>
                <c:pt idx="503">
                  <c:v>64.849999999999994</c:v>
                </c:pt>
                <c:pt idx="504">
                  <c:v>64.84</c:v>
                </c:pt>
                <c:pt idx="505">
                  <c:v>65.03</c:v>
                </c:pt>
                <c:pt idx="506">
                  <c:v>65.31</c:v>
                </c:pt>
                <c:pt idx="507">
                  <c:v>65.47</c:v>
                </c:pt>
                <c:pt idx="508">
                  <c:v>65.75</c:v>
                </c:pt>
                <c:pt idx="509">
                  <c:v>65.77</c:v>
                </c:pt>
                <c:pt idx="510">
                  <c:v>66.14</c:v>
                </c:pt>
                <c:pt idx="511">
                  <c:v>66.55</c:v>
                </c:pt>
                <c:pt idx="512">
                  <c:v>66.59</c:v>
                </c:pt>
                <c:pt idx="513">
                  <c:v>66.790000000000006</c:v>
                </c:pt>
                <c:pt idx="514">
                  <c:v>67.05</c:v>
                </c:pt>
                <c:pt idx="515">
                  <c:v>67.260000000000005</c:v>
                </c:pt>
                <c:pt idx="516">
                  <c:v>67.239999999999995</c:v>
                </c:pt>
                <c:pt idx="517">
                  <c:v>67.239999999999995</c:v>
                </c:pt>
                <c:pt idx="518">
                  <c:v>67.75</c:v>
                </c:pt>
                <c:pt idx="519">
                  <c:v>67.92</c:v>
                </c:pt>
                <c:pt idx="520">
                  <c:v>68.05</c:v>
                </c:pt>
                <c:pt idx="521">
                  <c:v>68.17</c:v>
                </c:pt>
                <c:pt idx="522">
                  <c:v>68.31</c:v>
                </c:pt>
                <c:pt idx="523">
                  <c:v>68.44</c:v>
                </c:pt>
                <c:pt idx="524">
                  <c:v>68.22</c:v>
                </c:pt>
                <c:pt idx="525">
                  <c:v>67.930000000000007</c:v>
                </c:pt>
                <c:pt idx="526">
                  <c:v>67.59</c:v>
                </c:pt>
                <c:pt idx="527">
                  <c:v>67.59</c:v>
                </c:pt>
                <c:pt idx="528">
                  <c:v>67.27</c:v>
                </c:pt>
                <c:pt idx="529">
                  <c:v>66.97</c:v>
                </c:pt>
                <c:pt idx="530">
                  <c:v>66.709999999999994</c:v>
                </c:pt>
                <c:pt idx="531">
                  <c:v>66.66</c:v>
                </c:pt>
                <c:pt idx="532">
                  <c:v>66.290000000000006</c:v>
                </c:pt>
                <c:pt idx="533">
                  <c:v>65.959999999999994</c:v>
                </c:pt>
                <c:pt idx="534">
                  <c:v>65.88</c:v>
                </c:pt>
                <c:pt idx="535">
                  <c:v>66.09</c:v>
                </c:pt>
                <c:pt idx="536">
                  <c:v>65.95</c:v>
                </c:pt>
                <c:pt idx="537">
                  <c:v>65.58</c:v>
                </c:pt>
                <c:pt idx="538">
                  <c:v>65.23</c:v>
                </c:pt>
                <c:pt idx="539">
                  <c:v>65.03</c:v>
                </c:pt>
                <c:pt idx="540">
                  <c:v>64.95</c:v>
                </c:pt>
                <c:pt idx="541">
                  <c:v>64.5</c:v>
                </c:pt>
                <c:pt idx="542">
                  <c:v>64.31</c:v>
                </c:pt>
                <c:pt idx="543">
                  <c:v>64.11</c:v>
                </c:pt>
                <c:pt idx="544">
                  <c:v>64.08</c:v>
                </c:pt>
                <c:pt idx="545">
                  <c:v>64.180000000000007</c:v>
                </c:pt>
                <c:pt idx="546">
                  <c:v>63.83</c:v>
                </c:pt>
                <c:pt idx="547">
                  <c:v>63.11</c:v>
                </c:pt>
                <c:pt idx="548">
                  <c:v>62.78</c:v>
                </c:pt>
                <c:pt idx="549">
                  <c:v>62.33</c:v>
                </c:pt>
                <c:pt idx="550">
                  <c:v>62.06</c:v>
                </c:pt>
                <c:pt idx="551">
                  <c:v>61.71</c:v>
                </c:pt>
                <c:pt idx="552">
                  <c:v>61.5</c:v>
                </c:pt>
                <c:pt idx="553">
                  <c:v>61.31</c:v>
                </c:pt>
                <c:pt idx="554">
                  <c:v>61.36</c:v>
                </c:pt>
                <c:pt idx="555">
                  <c:v>61.11</c:v>
                </c:pt>
                <c:pt idx="556">
                  <c:v>60.98</c:v>
                </c:pt>
                <c:pt idx="557">
                  <c:v>61.06</c:v>
                </c:pt>
                <c:pt idx="558">
                  <c:v>60.87</c:v>
                </c:pt>
                <c:pt idx="559">
                  <c:v>60.89</c:v>
                </c:pt>
                <c:pt idx="560">
                  <c:v>60.94</c:v>
                </c:pt>
                <c:pt idx="561">
                  <c:v>60.77</c:v>
                </c:pt>
                <c:pt idx="562">
                  <c:v>61.01</c:v>
                </c:pt>
                <c:pt idx="563">
                  <c:v>60.76</c:v>
                </c:pt>
                <c:pt idx="564">
                  <c:v>60.73</c:v>
                </c:pt>
                <c:pt idx="565">
                  <c:v>60.9</c:v>
                </c:pt>
                <c:pt idx="566">
                  <c:v>60.92</c:v>
                </c:pt>
                <c:pt idx="567">
                  <c:v>60.84</c:v>
                </c:pt>
                <c:pt idx="568">
                  <c:v>60.5</c:v>
                </c:pt>
                <c:pt idx="569">
                  <c:v>60.69</c:v>
                </c:pt>
                <c:pt idx="570">
                  <c:v>60.41</c:v>
                </c:pt>
                <c:pt idx="571">
                  <c:v>60.49</c:v>
                </c:pt>
                <c:pt idx="572">
                  <c:v>60.33</c:v>
                </c:pt>
                <c:pt idx="573">
                  <c:v>60.3</c:v>
                </c:pt>
                <c:pt idx="574">
                  <c:v>60.06</c:v>
                </c:pt>
                <c:pt idx="575">
                  <c:v>59.99</c:v>
                </c:pt>
                <c:pt idx="576">
                  <c:v>59.84</c:v>
                </c:pt>
                <c:pt idx="577">
                  <c:v>60</c:v>
                </c:pt>
                <c:pt idx="578">
                  <c:v>60.31</c:v>
                </c:pt>
                <c:pt idx="579">
                  <c:v>60.57</c:v>
                </c:pt>
                <c:pt idx="580">
                  <c:v>60.88</c:v>
                </c:pt>
                <c:pt idx="581">
                  <c:v>60.76</c:v>
                </c:pt>
                <c:pt idx="582">
                  <c:v>61.5</c:v>
                </c:pt>
                <c:pt idx="583">
                  <c:v>61.78</c:v>
                </c:pt>
                <c:pt idx="584">
                  <c:v>61.87</c:v>
                </c:pt>
                <c:pt idx="585">
                  <c:v>61.79</c:v>
                </c:pt>
                <c:pt idx="586">
                  <c:v>61.66</c:v>
                </c:pt>
                <c:pt idx="587">
                  <c:v>61.49</c:v>
                </c:pt>
                <c:pt idx="588">
                  <c:v>61.18</c:v>
                </c:pt>
                <c:pt idx="589">
                  <c:v>61.37</c:v>
                </c:pt>
                <c:pt idx="590">
                  <c:v>61.52</c:v>
                </c:pt>
                <c:pt idx="591">
                  <c:v>61.84</c:v>
                </c:pt>
                <c:pt idx="592">
                  <c:v>62.31</c:v>
                </c:pt>
                <c:pt idx="593">
                  <c:v>62.56</c:v>
                </c:pt>
                <c:pt idx="594">
                  <c:v>62.62</c:v>
                </c:pt>
                <c:pt idx="595">
                  <c:v>62.37</c:v>
                </c:pt>
                <c:pt idx="596">
                  <c:v>62.53</c:v>
                </c:pt>
                <c:pt idx="597">
                  <c:v>61.89</c:v>
                </c:pt>
                <c:pt idx="598">
                  <c:v>62.26</c:v>
                </c:pt>
                <c:pt idx="599">
                  <c:v>62.8</c:v>
                </c:pt>
                <c:pt idx="600">
                  <c:v>62.53</c:v>
                </c:pt>
                <c:pt idx="601">
                  <c:v>62.15</c:v>
                </c:pt>
                <c:pt idx="602">
                  <c:v>61.68</c:v>
                </c:pt>
                <c:pt idx="603">
                  <c:v>61.32</c:v>
                </c:pt>
                <c:pt idx="604">
                  <c:v>60.83</c:v>
                </c:pt>
                <c:pt idx="605">
                  <c:v>60.93</c:v>
                </c:pt>
                <c:pt idx="606">
                  <c:v>60.44</c:v>
                </c:pt>
                <c:pt idx="607">
                  <c:v>60.8</c:v>
                </c:pt>
                <c:pt idx="608">
                  <c:v>61.47</c:v>
                </c:pt>
                <c:pt idx="609">
                  <c:v>61.32</c:v>
                </c:pt>
                <c:pt idx="610">
                  <c:v>60.81</c:v>
                </c:pt>
                <c:pt idx="611">
                  <c:v>60.74</c:v>
                </c:pt>
                <c:pt idx="612">
                  <c:v>61.23</c:v>
                </c:pt>
                <c:pt idx="613">
                  <c:v>61.44</c:v>
                </c:pt>
                <c:pt idx="614">
                  <c:v>61.68</c:v>
                </c:pt>
                <c:pt idx="615">
                  <c:v>61.76</c:v>
                </c:pt>
                <c:pt idx="616">
                  <c:v>61.83</c:v>
                </c:pt>
                <c:pt idx="617">
                  <c:v>61.99</c:v>
                </c:pt>
                <c:pt idx="618">
                  <c:v>61.84</c:v>
                </c:pt>
                <c:pt idx="619">
                  <c:v>62.03</c:v>
                </c:pt>
                <c:pt idx="620">
                  <c:v>61.88</c:v>
                </c:pt>
                <c:pt idx="621">
                  <c:v>62.03</c:v>
                </c:pt>
                <c:pt idx="622">
                  <c:v>62.53</c:v>
                </c:pt>
                <c:pt idx="623">
                  <c:v>62.41</c:v>
                </c:pt>
                <c:pt idx="624">
                  <c:v>62.8</c:v>
                </c:pt>
                <c:pt idx="625">
                  <c:v>62.89</c:v>
                </c:pt>
                <c:pt idx="626">
                  <c:v>63.42</c:v>
                </c:pt>
                <c:pt idx="627">
                  <c:v>63.4</c:v>
                </c:pt>
                <c:pt idx="628">
                  <c:v>63.6</c:v>
                </c:pt>
                <c:pt idx="629">
                  <c:v>63.98</c:v>
                </c:pt>
                <c:pt idx="630">
                  <c:v>64.16</c:v>
                </c:pt>
                <c:pt idx="631">
                  <c:v>64.14</c:v>
                </c:pt>
                <c:pt idx="632">
                  <c:v>64.41</c:v>
                </c:pt>
                <c:pt idx="633">
                  <c:v>64.540000000000006</c:v>
                </c:pt>
                <c:pt idx="634">
                  <c:v>65.16</c:v>
                </c:pt>
                <c:pt idx="635">
                  <c:v>65.38</c:v>
                </c:pt>
                <c:pt idx="636">
                  <c:v>65.599999999999994</c:v>
                </c:pt>
                <c:pt idx="637">
                  <c:v>66.28</c:v>
                </c:pt>
                <c:pt idx="638">
                  <c:v>66.709999999999994</c:v>
                </c:pt>
                <c:pt idx="639">
                  <c:v>67.12</c:v>
                </c:pt>
                <c:pt idx="640">
                  <c:v>67.84</c:v>
                </c:pt>
                <c:pt idx="641">
                  <c:v>68.319999999999993</c:v>
                </c:pt>
                <c:pt idx="642">
                  <c:v>68.58</c:v>
                </c:pt>
                <c:pt idx="643">
                  <c:v>68.98</c:v>
                </c:pt>
                <c:pt idx="644">
                  <c:v>69.28</c:v>
                </c:pt>
                <c:pt idx="645">
                  <c:v>69.180000000000007</c:v>
                </c:pt>
                <c:pt idx="646">
                  <c:v>69.52</c:v>
                </c:pt>
                <c:pt idx="647">
                  <c:v>70.099999999999994</c:v>
                </c:pt>
                <c:pt idx="648">
                  <c:v>70.37</c:v>
                </c:pt>
                <c:pt idx="649">
                  <c:v>70.83</c:v>
                </c:pt>
                <c:pt idx="650">
                  <c:v>71.28</c:v>
                </c:pt>
                <c:pt idx="651">
                  <c:v>70.86</c:v>
                </c:pt>
                <c:pt idx="652">
                  <c:v>71.34</c:v>
                </c:pt>
                <c:pt idx="653">
                  <c:v>71.61</c:v>
                </c:pt>
                <c:pt idx="654">
                  <c:v>71.63</c:v>
                </c:pt>
                <c:pt idx="655">
                  <c:v>71.569999999999993</c:v>
                </c:pt>
                <c:pt idx="656">
                  <c:v>71.67</c:v>
                </c:pt>
                <c:pt idx="657">
                  <c:v>71.739999999999995</c:v>
                </c:pt>
                <c:pt idx="658">
                  <c:v>72.11</c:v>
                </c:pt>
                <c:pt idx="659">
                  <c:v>72.17</c:v>
                </c:pt>
                <c:pt idx="660">
                  <c:v>72.31</c:v>
                </c:pt>
                <c:pt idx="661">
                  <c:v>72.17</c:v>
                </c:pt>
                <c:pt idx="662">
                  <c:v>71.69</c:v>
                </c:pt>
                <c:pt idx="663">
                  <c:v>71.849999999999994</c:v>
                </c:pt>
                <c:pt idx="664">
                  <c:v>71.89</c:v>
                </c:pt>
                <c:pt idx="665">
                  <c:v>72.17</c:v>
                </c:pt>
                <c:pt idx="666">
                  <c:v>72.739999999999995</c:v>
                </c:pt>
                <c:pt idx="667">
                  <c:v>72.83</c:v>
                </c:pt>
                <c:pt idx="668">
                  <c:v>73.13</c:v>
                </c:pt>
                <c:pt idx="669">
                  <c:v>73.489999999999995</c:v>
                </c:pt>
                <c:pt idx="670">
                  <c:v>73.75</c:v>
                </c:pt>
                <c:pt idx="671">
                  <c:v>74.12</c:v>
                </c:pt>
                <c:pt idx="672">
                  <c:v>74.38</c:v>
                </c:pt>
                <c:pt idx="673">
                  <c:v>74.489999999999995</c:v>
                </c:pt>
                <c:pt idx="674">
                  <c:v>74.3</c:v>
                </c:pt>
                <c:pt idx="675">
                  <c:v>74.239999999999995</c:v>
                </c:pt>
                <c:pt idx="676">
                  <c:v>74.459999999999994</c:v>
                </c:pt>
                <c:pt idx="677">
                  <c:v>74.650000000000006</c:v>
                </c:pt>
                <c:pt idx="678">
                  <c:v>74.34</c:v>
                </c:pt>
                <c:pt idx="679">
                  <c:v>74.2</c:v>
                </c:pt>
                <c:pt idx="680">
                  <c:v>74.17</c:v>
                </c:pt>
                <c:pt idx="681">
                  <c:v>74.34</c:v>
                </c:pt>
                <c:pt idx="682">
                  <c:v>74.08</c:v>
                </c:pt>
                <c:pt idx="683">
                  <c:v>74.069999999999993</c:v>
                </c:pt>
                <c:pt idx="684">
                  <c:v>74.12</c:v>
                </c:pt>
                <c:pt idx="685">
                  <c:v>74.11</c:v>
                </c:pt>
                <c:pt idx="686">
                  <c:v>73.91</c:v>
                </c:pt>
                <c:pt idx="687">
                  <c:v>74.400000000000006</c:v>
                </c:pt>
                <c:pt idx="688">
                  <c:v>74.94</c:v>
                </c:pt>
                <c:pt idx="689">
                  <c:v>74.53</c:v>
                </c:pt>
                <c:pt idx="690">
                  <c:v>74.45</c:v>
                </c:pt>
                <c:pt idx="691">
                  <c:v>74.19</c:v>
                </c:pt>
                <c:pt idx="692">
                  <c:v>74.09</c:v>
                </c:pt>
                <c:pt idx="693">
                  <c:v>74.09</c:v>
                </c:pt>
                <c:pt idx="694">
                  <c:v>74.069999999999993</c:v>
                </c:pt>
                <c:pt idx="695">
                  <c:v>74.69</c:v>
                </c:pt>
                <c:pt idx="696">
                  <c:v>74.959999999999994</c:v>
                </c:pt>
                <c:pt idx="697">
                  <c:v>75.06</c:v>
                </c:pt>
                <c:pt idx="698">
                  <c:v>74.73</c:v>
                </c:pt>
                <c:pt idx="699">
                  <c:v>74.739999999999995</c:v>
                </c:pt>
                <c:pt idx="700">
                  <c:v>75.09</c:v>
                </c:pt>
                <c:pt idx="701">
                  <c:v>75.31</c:v>
                </c:pt>
                <c:pt idx="702">
                  <c:v>76.03</c:v>
                </c:pt>
                <c:pt idx="703">
                  <c:v>76.47</c:v>
                </c:pt>
                <c:pt idx="704">
                  <c:v>76.89</c:v>
                </c:pt>
                <c:pt idx="705">
                  <c:v>76.790000000000006</c:v>
                </c:pt>
                <c:pt idx="706">
                  <c:v>77.150000000000006</c:v>
                </c:pt>
                <c:pt idx="707">
                  <c:v>76.89</c:v>
                </c:pt>
                <c:pt idx="708">
                  <c:v>76.239999999999995</c:v>
                </c:pt>
                <c:pt idx="709">
                  <c:v>76.66</c:v>
                </c:pt>
                <c:pt idx="710">
                  <c:v>77.13</c:v>
                </c:pt>
                <c:pt idx="711">
                  <c:v>77.430000000000007</c:v>
                </c:pt>
                <c:pt idx="712">
                  <c:v>77.42</c:v>
                </c:pt>
                <c:pt idx="713">
                  <c:v>77.48</c:v>
                </c:pt>
                <c:pt idx="714">
                  <c:v>77.62</c:v>
                </c:pt>
                <c:pt idx="715">
                  <c:v>77.61</c:v>
                </c:pt>
                <c:pt idx="716">
                  <c:v>77.78</c:v>
                </c:pt>
                <c:pt idx="717">
                  <c:v>77.680000000000007</c:v>
                </c:pt>
                <c:pt idx="718">
                  <c:v>77.83</c:v>
                </c:pt>
                <c:pt idx="719">
                  <c:v>77.8</c:v>
                </c:pt>
                <c:pt idx="720">
                  <c:v>77.95</c:v>
                </c:pt>
                <c:pt idx="721">
                  <c:v>77.83</c:v>
                </c:pt>
                <c:pt idx="722">
                  <c:v>77.87</c:v>
                </c:pt>
                <c:pt idx="723">
                  <c:v>78.14</c:v>
                </c:pt>
                <c:pt idx="724">
                  <c:v>78.31</c:v>
                </c:pt>
                <c:pt idx="725">
                  <c:v>78.53</c:v>
                </c:pt>
                <c:pt idx="726">
                  <c:v>78.180000000000007</c:v>
                </c:pt>
                <c:pt idx="727">
                  <c:v>78.44</c:v>
                </c:pt>
                <c:pt idx="728">
                  <c:v>78.180000000000007</c:v>
                </c:pt>
                <c:pt idx="729">
                  <c:v>77.84</c:v>
                </c:pt>
                <c:pt idx="730">
                  <c:v>77.91</c:v>
                </c:pt>
                <c:pt idx="731">
                  <c:v>78.27</c:v>
                </c:pt>
                <c:pt idx="732">
                  <c:v>78.13</c:v>
                </c:pt>
                <c:pt idx="733">
                  <c:v>78.45</c:v>
                </c:pt>
                <c:pt idx="734">
                  <c:v>77.8</c:v>
                </c:pt>
                <c:pt idx="735">
                  <c:v>77.569999999999993</c:v>
                </c:pt>
                <c:pt idx="736">
                  <c:v>77.64</c:v>
                </c:pt>
                <c:pt idx="737">
                  <c:v>77.58</c:v>
                </c:pt>
                <c:pt idx="738">
                  <c:v>77.66</c:v>
                </c:pt>
                <c:pt idx="739">
                  <c:v>77.459999999999994</c:v>
                </c:pt>
                <c:pt idx="740">
                  <c:v>77.63</c:v>
                </c:pt>
                <c:pt idx="741">
                  <c:v>77.91</c:v>
                </c:pt>
                <c:pt idx="742">
                  <c:v>77.680000000000007</c:v>
                </c:pt>
                <c:pt idx="743">
                  <c:v>77.510000000000005</c:v>
                </c:pt>
                <c:pt idx="744">
                  <c:v>77.37</c:v>
                </c:pt>
                <c:pt idx="745">
                  <c:v>77.38</c:v>
                </c:pt>
                <c:pt idx="746">
                  <c:v>77.25</c:v>
                </c:pt>
                <c:pt idx="747">
                  <c:v>77.260000000000005</c:v>
                </c:pt>
                <c:pt idx="748">
                  <c:v>77.08</c:v>
                </c:pt>
                <c:pt idx="749">
                  <c:v>76.989999999999995</c:v>
                </c:pt>
                <c:pt idx="750">
                  <c:v>76.7</c:v>
                </c:pt>
                <c:pt idx="751">
                  <c:v>77.13</c:v>
                </c:pt>
                <c:pt idx="752">
                  <c:v>76.66</c:v>
                </c:pt>
                <c:pt idx="753">
                  <c:v>77.05</c:v>
                </c:pt>
                <c:pt idx="754">
                  <c:v>77.040000000000006</c:v>
                </c:pt>
                <c:pt idx="755">
                  <c:v>76.790000000000006</c:v>
                </c:pt>
                <c:pt idx="756">
                  <c:v>76.52</c:v>
                </c:pt>
                <c:pt idx="757">
                  <c:v>76.040000000000006</c:v>
                </c:pt>
                <c:pt idx="758">
                  <c:v>75.78</c:v>
                </c:pt>
                <c:pt idx="759">
                  <c:v>76.069999999999993</c:v>
                </c:pt>
                <c:pt idx="760">
                  <c:v>75.84</c:v>
                </c:pt>
                <c:pt idx="761">
                  <c:v>75.930000000000007</c:v>
                </c:pt>
                <c:pt idx="762">
                  <c:v>76.38</c:v>
                </c:pt>
                <c:pt idx="763">
                  <c:v>76.709999999999994</c:v>
                </c:pt>
                <c:pt idx="764">
                  <c:v>76.599999999999994</c:v>
                </c:pt>
                <c:pt idx="765">
                  <c:v>76.12</c:v>
                </c:pt>
                <c:pt idx="766">
                  <c:v>75.569999999999993</c:v>
                </c:pt>
                <c:pt idx="767">
                  <c:v>75.48</c:v>
                </c:pt>
                <c:pt idx="768">
                  <c:v>75.27</c:v>
                </c:pt>
                <c:pt idx="769">
                  <c:v>75.14</c:v>
                </c:pt>
                <c:pt idx="770">
                  <c:v>75.040000000000006</c:v>
                </c:pt>
                <c:pt idx="771">
                  <c:v>74.95</c:v>
                </c:pt>
                <c:pt idx="772">
                  <c:v>74.98</c:v>
                </c:pt>
                <c:pt idx="773">
                  <c:v>74.69</c:v>
                </c:pt>
                <c:pt idx="774">
                  <c:v>74.87</c:v>
                </c:pt>
                <c:pt idx="775">
                  <c:v>74.97</c:v>
                </c:pt>
                <c:pt idx="776">
                  <c:v>75.17</c:v>
                </c:pt>
                <c:pt idx="777">
                  <c:v>75.02</c:v>
                </c:pt>
                <c:pt idx="778">
                  <c:v>75.09</c:v>
                </c:pt>
                <c:pt idx="779">
                  <c:v>75.23</c:v>
                </c:pt>
                <c:pt idx="780">
                  <c:v>75.36</c:v>
                </c:pt>
                <c:pt idx="781">
                  <c:v>75.739999999999995</c:v>
                </c:pt>
                <c:pt idx="782">
                  <c:v>75.97</c:v>
                </c:pt>
                <c:pt idx="783">
                  <c:v>76.09</c:v>
                </c:pt>
                <c:pt idx="784">
                  <c:v>76.33</c:v>
                </c:pt>
                <c:pt idx="785">
                  <c:v>76.650000000000006</c:v>
                </c:pt>
                <c:pt idx="786">
                  <c:v>76.98</c:v>
                </c:pt>
                <c:pt idx="787">
                  <c:v>76.86</c:v>
                </c:pt>
                <c:pt idx="788">
                  <c:v>76.75</c:v>
                </c:pt>
                <c:pt idx="789">
                  <c:v>77.25</c:v>
                </c:pt>
                <c:pt idx="790">
                  <c:v>77.290000000000006</c:v>
                </c:pt>
                <c:pt idx="791">
                  <c:v>77.52</c:v>
                </c:pt>
                <c:pt idx="792">
                  <c:v>77.64</c:v>
                </c:pt>
                <c:pt idx="793">
                  <c:v>78</c:v>
                </c:pt>
                <c:pt idx="794">
                  <c:v>78.31</c:v>
                </c:pt>
                <c:pt idx="795">
                  <c:v>78.33</c:v>
                </c:pt>
                <c:pt idx="796">
                  <c:v>78.22</c:v>
                </c:pt>
                <c:pt idx="797">
                  <c:v>78.58</c:v>
                </c:pt>
                <c:pt idx="798">
                  <c:v>78.73</c:v>
                </c:pt>
                <c:pt idx="799">
                  <c:v>78.53</c:v>
                </c:pt>
                <c:pt idx="800">
                  <c:v>78.61</c:v>
                </c:pt>
                <c:pt idx="801">
                  <c:v>78.760000000000005</c:v>
                </c:pt>
                <c:pt idx="802">
                  <c:v>78.48</c:v>
                </c:pt>
                <c:pt idx="803">
                  <c:v>78.290000000000006</c:v>
                </c:pt>
                <c:pt idx="804">
                  <c:v>78.19</c:v>
                </c:pt>
                <c:pt idx="805">
                  <c:v>78.319999999999993</c:v>
                </c:pt>
                <c:pt idx="806">
                  <c:v>78.14</c:v>
                </c:pt>
                <c:pt idx="807">
                  <c:v>78.12</c:v>
                </c:pt>
                <c:pt idx="808">
                  <c:v>77.92</c:v>
                </c:pt>
                <c:pt idx="809">
                  <c:v>77.430000000000007</c:v>
                </c:pt>
                <c:pt idx="810">
                  <c:v>77.55</c:v>
                </c:pt>
                <c:pt idx="811">
                  <c:v>77.45</c:v>
                </c:pt>
                <c:pt idx="812">
                  <c:v>77.14</c:v>
                </c:pt>
                <c:pt idx="813">
                  <c:v>77.22</c:v>
                </c:pt>
                <c:pt idx="814">
                  <c:v>76.650000000000006</c:v>
                </c:pt>
                <c:pt idx="815">
                  <c:v>76.37</c:v>
                </c:pt>
                <c:pt idx="816">
                  <c:v>75.94</c:v>
                </c:pt>
                <c:pt idx="817">
                  <c:v>76.290000000000006</c:v>
                </c:pt>
                <c:pt idx="818">
                  <c:v>76.11</c:v>
                </c:pt>
                <c:pt idx="819">
                  <c:v>76.33</c:v>
                </c:pt>
                <c:pt idx="820">
                  <c:v>76.31</c:v>
                </c:pt>
                <c:pt idx="821">
                  <c:v>76.58</c:v>
                </c:pt>
                <c:pt idx="822">
                  <c:v>76.58</c:v>
                </c:pt>
                <c:pt idx="823">
                  <c:v>76.58</c:v>
                </c:pt>
                <c:pt idx="824">
                  <c:v>76.739999999999995</c:v>
                </c:pt>
                <c:pt idx="825">
                  <c:v>76.760000000000005</c:v>
                </c:pt>
                <c:pt idx="826">
                  <c:v>76.7</c:v>
                </c:pt>
                <c:pt idx="827">
                  <c:v>76.78</c:v>
                </c:pt>
                <c:pt idx="828">
                  <c:v>76.87</c:v>
                </c:pt>
                <c:pt idx="829">
                  <c:v>77.23</c:v>
                </c:pt>
                <c:pt idx="830">
                  <c:v>77.02</c:v>
                </c:pt>
                <c:pt idx="831">
                  <c:v>76.77</c:v>
                </c:pt>
                <c:pt idx="832">
                  <c:v>77.13</c:v>
                </c:pt>
                <c:pt idx="833">
                  <c:v>77.25</c:v>
                </c:pt>
                <c:pt idx="834">
                  <c:v>77.89</c:v>
                </c:pt>
                <c:pt idx="835">
                  <c:v>78.03</c:v>
                </c:pt>
                <c:pt idx="836">
                  <c:v>78.08</c:v>
                </c:pt>
                <c:pt idx="837">
                  <c:v>77.849999999999994</c:v>
                </c:pt>
                <c:pt idx="838">
                  <c:v>77.959999999999994</c:v>
                </c:pt>
                <c:pt idx="839">
                  <c:v>78.23</c:v>
                </c:pt>
                <c:pt idx="840">
                  <c:v>78.09</c:v>
                </c:pt>
                <c:pt idx="841">
                  <c:v>77.91</c:v>
                </c:pt>
                <c:pt idx="842">
                  <c:v>78.55</c:v>
                </c:pt>
                <c:pt idx="843">
                  <c:v>78.67</c:v>
                </c:pt>
                <c:pt idx="844">
                  <c:v>79.08</c:v>
                </c:pt>
                <c:pt idx="845">
                  <c:v>79.489999999999995</c:v>
                </c:pt>
                <c:pt idx="846">
                  <c:v>79.819999999999993</c:v>
                </c:pt>
                <c:pt idx="847">
                  <c:v>79.73</c:v>
                </c:pt>
                <c:pt idx="848">
                  <c:v>79.73</c:v>
                </c:pt>
                <c:pt idx="849">
                  <c:v>79.77</c:v>
                </c:pt>
                <c:pt idx="850">
                  <c:v>79.84</c:v>
                </c:pt>
                <c:pt idx="851">
                  <c:v>80.05</c:v>
                </c:pt>
                <c:pt idx="852">
                  <c:v>80.349999999999994</c:v>
                </c:pt>
                <c:pt idx="853">
                  <c:v>80.010000000000005</c:v>
                </c:pt>
                <c:pt idx="854">
                  <c:v>80.09</c:v>
                </c:pt>
                <c:pt idx="855">
                  <c:v>80.78</c:v>
                </c:pt>
                <c:pt idx="856">
                  <c:v>80.92</c:v>
                </c:pt>
                <c:pt idx="857">
                  <c:v>81.27</c:v>
                </c:pt>
                <c:pt idx="858">
                  <c:v>81.27</c:v>
                </c:pt>
                <c:pt idx="859">
                  <c:v>81.290000000000006</c:v>
                </c:pt>
                <c:pt idx="860">
                  <c:v>81.510000000000005</c:v>
                </c:pt>
                <c:pt idx="861">
                  <c:v>81.96</c:v>
                </c:pt>
                <c:pt idx="862">
                  <c:v>82.03</c:v>
                </c:pt>
                <c:pt idx="863">
                  <c:v>82.02</c:v>
                </c:pt>
                <c:pt idx="864">
                  <c:v>82.24</c:v>
                </c:pt>
                <c:pt idx="865">
                  <c:v>82.62</c:v>
                </c:pt>
                <c:pt idx="866">
                  <c:v>82.84</c:v>
                </c:pt>
                <c:pt idx="867">
                  <c:v>82.7</c:v>
                </c:pt>
                <c:pt idx="868">
                  <c:v>83.27</c:v>
                </c:pt>
                <c:pt idx="869">
                  <c:v>83.23</c:v>
                </c:pt>
                <c:pt idx="870">
                  <c:v>83.51</c:v>
                </c:pt>
                <c:pt idx="871">
                  <c:v>83.58</c:v>
                </c:pt>
                <c:pt idx="872">
                  <c:v>83.52</c:v>
                </c:pt>
                <c:pt idx="873">
                  <c:v>84.02</c:v>
                </c:pt>
                <c:pt idx="874">
                  <c:v>84.45</c:v>
                </c:pt>
                <c:pt idx="875">
                  <c:v>84.79</c:v>
                </c:pt>
                <c:pt idx="876">
                  <c:v>84.64</c:v>
                </c:pt>
                <c:pt idx="877">
                  <c:v>84.46</c:v>
                </c:pt>
                <c:pt idx="878">
                  <c:v>84.72</c:v>
                </c:pt>
                <c:pt idx="879">
                  <c:v>84.65</c:v>
                </c:pt>
                <c:pt idx="880">
                  <c:v>84.71</c:v>
                </c:pt>
                <c:pt idx="881">
                  <c:v>84.23</c:v>
                </c:pt>
                <c:pt idx="882">
                  <c:v>83.74</c:v>
                </c:pt>
                <c:pt idx="883">
                  <c:v>83.59</c:v>
                </c:pt>
                <c:pt idx="884">
                  <c:v>83.62</c:v>
                </c:pt>
                <c:pt idx="885">
                  <c:v>83.38</c:v>
                </c:pt>
                <c:pt idx="886">
                  <c:v>83.72</c:v>
                </c:pt>
                <c:pt idx="887">
                  <c:v>83.2</c:v>
                </c:pt>
                <c:pt idx="888">
                  <c:v>83.17</c:v>
                </c:pt>
                <c:pt idx="889">
                  <c:v>83.22</c:v>
                </c:pt>
                <c:pt idx="890">
                  <c:v>83.12</c:v>
                </c:pt>
                <c:pt idx="891">
                  <c:v>82.94</c:v>
                </c:pt>
                <c:pt idx="892">
                  <c:v>82.45</c:v>
                </c:pt>
                <c:pt idx="893">
                  <c:v>82.41</c:v>
                </c:pt>
                <c:pt idx="894">
                  <c:v>81.819999999999993</c:v>
                </c:pt>
                <c:pt idx="895">
                  <c:v>81.69</c:v>
                </c:pt>
                <c:pt idx="896">
                  <c:v>81.97</c:v>
                </c:pt>
                <c:pt idx="897">
                  <c:v>82</c:v>
                </c:pt>
                <c:pt idx="898">
                  <c:v>81.900000000000006</c:v>
                </c:pt>
                <c:pt idx="899">
                  <c:v>81.97</c:v>
                </c:pt>
                <c:pt idx="900">
                  <c:v>81.89</c:v>
                </c:pt>
                <c:pt idx="901">
                  <c:v>81.39</c:v>
                </c:pt>
                <c:pt idx="902">
                  <c:v>81.28</c:v>
                </c:pt>
                <c:pt idx="903">
                  <c:v>81.16</c:v>
                </c:pt>
                <c:pt idx="904">
                  <c:v>81.069999999999993</c:v>
                </c:pt>
                <c:pt idx="905">
                  <c:v>81.180000000000007</c:v>
                </c:pt>
                <c:pt idx="906">
                  <c:v>81.67</c:v>
                </c:pt>
                <c:pt idx="907">
                  <c:v>81.59</c:v>
                </c:pt>
                <c:pt idx="908">
                  <c:v>81.58</c:v>
                </c:pt>
                <c:pt idx="909">
                  <c:v>81.63</c:v>
                </c:pt>
                <c:pt idx="910">
                  <c:v>81.62</c:v>
                </c:pt>
                <c:pt idx="911">
                  <c:v>81.44</c:v>
                </c:pt>
                <c:pt idx="912">
                  <c:v>81.44</c:v>
                </c:pt>
                <c:pt idx="913">
                  <c:v>80.69</c:v>
                </c:pt>
                <c:pt idx="914">
                  <c:v>80.55</c:v>
                </c:pt>
                <c:pt idx="915">
                  <c:v>80.36</c:v>
                </c:pt>
                <c:pt idx="916">
                  <c:v>80.22</c:v>
                </c:pt>
                <c:pt idx="917">
                  <c:v>79.67</c:v>
                </c:pt>
                <c:pt idx="918">
                  <c:v>79.38</c:v>
                </c:pt>
                <c:pt idx="919">
                  <c:v>78.849999999999994</c:v>
                </c:pt>
                <c:pt idx="920">
                  <c:v>78.81</c:v>
                </c:pt>
                <c:pt idx="921">
                  <c:v>78.66</c:v>
                </c:pt>
                <c:pt idx="922">
                  <c:v>78.7</c:v>
                </c:pt>
                <c:pt idx="923">
                  <c:v>78.650000000000006</c:v>
                </c:pt>
                <c:pt idx="924">
                  <c:v>78.42</c:v>
                </c:pt>
                <c:pt idx="925">
                  <c:v>78.25</c:v>
                </c:pt>
                <c:pt idx="926">
                  <c:v>78.790000000000006</c:v>
                </c:pt>
                <c:pt idx="927">
                  <c:v>78.790000000000006</c:v>
                </c:pt>
                <c:pt idx="928">
                  <c:v>79.28</c:v>
                </c:pt>
                <c:pt idx="929">
                  <c:v>79.599999999999994</c:v>
                </c:pt>
                <c:pt idx="930">
                  <c:v>80.2</c:v>
                </c:pt>
                <c:pt idx="931">
                  <c:v>80.44</c:v>
                </c:pt>
                <c:pt idx="932">
                  <c:v>80.48</c:v>
                </c:pt>
                <c:pt idx="933">
                  <c:v>80.56</c:v>
                </c:pt>
                <c:pt idx="934">
                  <c:v>80.569999999999993</c:v>
                </c:pt>
                <c:pt idx="935">
                  <c:v>80.58</c:v>
                </c:pt>
                <c:pt idx="936">
                  <c:v>80.73</c:v>
                </c:pt>
                <c:pt idx="937">
                  <c:v>81.239999999999995</c:v>
                </c:pt>
                <c:pt idx="938">
                  <c:v>81.22</c:v>
                </c:pt>
                <c:pt idx="939">
                  <c:v>81.36</c:v>
                </c:pt>
                <c:pt idx="940">
                  <c:v>81</c:v>
                </c:pt>
                <c:pt idx="941">
                  <c:v>81.06</c:v>
                </c:pt>
                <c:pt idx="942">
                  <c:v>81.209999999999994</c:v>
                </c:pt>
                <c:pt idx="943">
                  <c:v>81.39</c:v>
                </c:pt>
                <c:pt idx="944">
                  <c:v>81.22</c:v>
                </c:pt>
                <c:pt idx="945">
                  <c:v>80.67</c:v>
                </c:pt>
                <c:pt idx="946">
                  <c:v>80.77</c:v>
                </c:pt>
                <c:pt idx="947">
                  <c:v>80.459999999999994</c:v>
                </c:pt>
                <c:pt idx="948">
                  <c:v>80.63</c:v>
                </c:pt>
                <c:pt idx="949">
                  <c:v>81.03</c:v>
                </c:pt>
                <c:pt idx="950">
                  <c:v>81.41</c:v>
                </c:pt>
                <c:pt idx="951">
                  <c:v>81.400000000000006</c:v>
                </c:pt>
                <c:pt idx="952">
                  <c:v>81.73</c:v>
                </c:pt>
                <c:pt idx="953">
                  <c:v>81.83</c:v>
                </c:pt>
                <c:pt idx="954">
                  <c:v>81.58</c:v>
                </c:pt>
                <c:pt idx="955">
                  <c:v>81.650000000000006</c:v>
                </c:pt>
                <c:pt idx="956">
                  <c:v>81.790000000000006</c:v>
                </c:pt>
                <c:pt idx="957">
                  <c:v>81.64</c:v>
                </c:pt>
                <c:pt idx="958">
                  <c:v>81.83</c:v>
                </c:pt>
                <c:pt idx="959">
                  <c:v>81.900000000000006</c:v>
                </c:pt>
                <c:pt idx="960">
                  <c:v>82.31</c:v>
                </c:pt>
                <c:pt idx="961">
                  <c:v>82</c:v>
                </c:pt>
                <c:pt idx="962">
                  <c:v>81.99</c:v>
                </c:pt>
                <c:pt idx="963">
                  <c:v>82.66</c:v>
                </c:pt>
                <c:pt idx="964">
                  <c:v>82.96</c:v>
                </c:pt>
                <c:pt idx="965">
                  <c:v>83.19</c:v>
                </c:pt>
                <c:pt idx="966">
                  <c:v>83.44</c:v>
                </c:pt>
                <c:pt idx="967">
                  <c:v>84.07</c:v>
                </c:pt>
                <c:pt idx="968">
                  <c:v>83.76</c:v>
                </c:pt>
                <c:pt idx="969">
                  <c:v>84.26</c:v>
                </c:pt>
                <c:pt idx="970">
                  <c:v>84.12</c:v>
                </c:pt>
                <c:pt idx="971">
                  <c:v>84.44</c:v>
                </c:pt>
                <c:pt idx="972">
                  <c:v>84.81</c:v>
                </c:pt>
                <c:pt idx="973">
                  <c:v>85.02</c:v>
                </c:pt>
                <c:pt idx="974">
                  <c:v>84.88</c:v>
                </c:pt>
                <c:pt idx="975">
                  <c:v>84.77</c:v>
                </c:pt>
                <c:pt idx="976">
                  <c:v>84.98</c:v>
                </c:pt>
                <c:pt idx="977">
                  <c:v>85.38</c:v>
                </c:pt>
                <c:pt idx="978">
                  <c:v>85.55</c:v>
                </c:pt>
                <c:pt idx="979">
                  <c:v>85.49</c:v>
                </c:pt>
                <c:pt idx="980">
                  <c:v>85.74</c:v>
                </c:pt>
                <c:pt idx="981">
                  <c:v>85.94</c:v>
                </c:pt>
                <c:pt idx="982">
                  <c:v>86.31</c:v>
                </c:pt>
                <c:pt idx="983">
                  <c:v>86.76</c:v>
                </c:pt>
                <c:pt idx="984">
                  <c:v>86.77</c:v>
                </c:pt>
                <c:pt idx="985">
                  <c:v>87.06</c:v>
                </c:pt>
                <c:pt idx="986">
                  <c:v>86.85</c:v>
                </c:pt>
                <c:pt idx="987">
                  <c:v>87.74</c:v>
                </c:pt>
                <c:pt idx="988">
                  <c:v>87.84</c:v>
                </c:pt>
                <c:pt idx="989">
                  <c:v>87.94</c:v>
                </c:pt>
                <c:pt idx="990">
                  <c:v>88.31</c:v>
                </c:pt>
                <c:pt idx="991">
                  <c:v>88.79</c:v>
                </c:pt>
                <c:pt idx="992">
                  <c:v>89.29</c:v>
                </c:pt>
                <c:pt idx="993">
                  <c:v>89.67</c:v>
                </c:pt>
                <c:pt idx="994">
                  <c:v>90.39</c:v>
                </c:pt>
                <c:pt idx="995">
                  <c:v>90.7</c:v>
                </c:pt>
                <c:pt idx="996">
                  <c:v>90.65</c:v>
                </c:pt>
                <c:pt idx="997">
                  <c:v>90.91</c:v>
                </c:pt>
                <c:pt idx="998">
                  <c:v>91.12</c:v>
                </c:pt>
                <c:pt idx="999">
                  <c:v>90.95</c:v>
                </c:pt>
                <c:pt idx="1000">
                  <c:v>91.33</c:v>
                </c:pt>
                <c:pt idx="1001">
                  <c:v>92.09</c:v>
                </c:pt>
                <c:pt idx="1002">
                  <c:v>92.6</c:v>
                </c:pt>
                <c:pt idx="1003">
                  <c:v>92.7</c:v>
                </c:pt>
                <c:pt idx="1004">
                  <c:v>92.91</c:v>
                </c:pt>
                <c:pt idx="1005">
                  <c:v>92.89</c:v>
                </c:pt>
                <c:pt idx="1006">
                  <c:v>92.7</c:v>
                </c:pt>
                <c:pt idx="1007">
                  <c:v>92.82</c:v>
                </c:pt>
                <c:pt idx="1008">
                  <c:v>93.16</c:v>
                </c:pt>
                <c:pt idx="1009">
                  <c:v>93.29</c:v>
                </c:pt>
                <c:pt idx="1010">
                  <c:v>93.57</c:v>
                </c:pt>
                <c:pt idx="1011">
                  <c:v>93.64</c:v>
                </c:pt>
                <c:pt idx="1012">
                  <c:v>93.54</c:v>
                </c:pt>
                <c:pt idx="1013">
                  <c:v>94.24</c:v>
                </c:pt>
                <c:pt idx="1014">
                  <c:v>94.6</c:v>
                </c:pt>
                <c:pt idx="1015">
                  <c:v>95.32</c:v>
                </c:pt>
                <c:pt idx="1016">
                  <c:v>96.18</c:v>
                </c:pt>
                <c:pt idx="1017">
                  <c:v>96.61</c:v>
                </c:pt>
                <c:pt idx="1018">
                  <c:v>97.25</c:v>
                </c:pt>
                <c:pt idx="1019">
                  <c:v>97.98</c:v>
                </c:pt>
                <c:pt idx="1020">
                  <c:v>98.47</c:v>
                </c:pt>
                <c:pt idx="1021">
                  <c:v>98.49</c:v>
                </c:pt>
                <c:pt idx="1022">
                  <c:v>98.86</c:v>
                </c:pt>
                <c:pt idx="1023">
                  <c:v>98.98</c:v>
                </c:pt>
                <c:pt idx="1024">
                  <c:v>99.05</c:v>
                </c:pt>
                <c:pt idx="1025">
                  <c:v>99.42</c:v>
                </c:pt>
                <c:pt idx="1026">
                  <c:v>99.42</c:v>
                </c:pt>
                <c:pt idx="1027">
                  <c:v>99.6</c:v>
                </c:pt>
                <c:pt idx="1028">
                  <c:v>99.84</c:v>
                </c:pt>
                <c:pt idx="1029">
                  <c:v>99.76</c:v>
                </c:pt>
                <c:pt idx="1030">
                  <c:v>100.02</c:v>
                </c:pt>
                <c:pt idx="1031">
                  <c:v>100.26</c:v>
                </c:pt>
                <c:pt idx="1032">
                  <c:v>100.49</c:v>
                </c:pt>
                <c:pt idx="1033">
                  <c:v>100.15</c:v>
                </c:pt>
                <c:pt idx="1034">
                  <c:v>99.97</c:v>
                </c:pt>
                <c:pt idx="1035">
                  <c:v>100.22</c:v>
                </c:pt>
                <c:pt idx="1036">
                  <c:v>100.2</c:v>
                </c:pt>
                <c:pt idx="1037">
                  <c:v>99.97</c:v>
                </c:pt>
                <c:pt idx="1038">
                  <c:v>100.34</c:v>
                </c:pt>
                <c:pt idx="1039">
                  <c:v>100.56</c:v>
                </c:pt>
                <c:pt idx="1040">
                  <c:v>100.95</c:v>
                </c:pt>
                <c:pt idx="1041">
                  <c:v>101.16</c:v>
                </c:pt>
                <c:pt idx="1042">
                  <c:v>101.09</c:v>
                </c:pt>
                <c:pt idx="1043">
                  <c:v>101.28</c:v>
                </c:pt>
                <c:pt idx="1044">
                  <c:v>101.17</c:v>
                </c:pt>
                <c:pt idx="1045">
                  <c:v>101.58</c:v>
                </c:pt>
                <c:pt idx="1046">
                  <c:v>101.58</c:v>
                </c:pt>
                <c:pt idx="1047">
                  <c:v>102.38</c:v>
                </c:pt>
                <c:pt idx="1048">
                  <c:v>102.42</c:v>
                </c:pt>
                <c:pt idx="1049">
                  <c:v>102.25</c:v>
                </c:pt>
                <c:pt idx="1050">
                  <c:v>102.45</c:v>
                </c:pt>
                <c:pt idx="1051">
                  <c:v>102.34</c:v>
                </c:pt>
                <c:pt idx="1052">
                  <c:v>102.35</c:v>
                </c:pt>
                <c:pt idx="1053">
                  <c:v>102.63</c:v>
                </c:pt>
                <c:pt idx="1054">
                  <c:v>102.85</c:v>
                </c:pt>
                <c:pt idx="1055">
                  <c:v>102.82</c:v>
                </c:pt>
                <c:pt idx="1056">
                  <c:v>102.93</c:v>
                </c:pt>
                <c:pt idx="1057">
                  <c:v>103.14</c:v>
                </c:pt>
                <c:pt idx="1058">
                  <c:v>103.11</c:v>
                </c:pt>
                <c:pt idx="1059">
                  <c:v>102.94</c:v>
                </c:pt>
                <c:pt idx="1060">
                  <c:v>102.79</c:v>
                </c:pt>
                <c:pt idx="1061">
                  <c:v>102.76</c:v>
                </c:pt>
                <c:pt idx="1062">
                  <c:v>102.88</c:v>
                </c:pt>
                <c:pt idx="1063">
                  <c:v>102.33</c:v>
                </c:pt>
                <c:pt idx="1064">
                  <c:v>102.05</c:v>
                </c:pt>
                <c:pt idx="1065">
                  <c:v>101.87</c:v>
                </c:pt>
                <c:pt idx="1066">
                  <c:v>101.78</c:v>
                </c:pt>
                <c:pt idx="1067">
                  <c:v>101.67</c:v>
                </c:pt>
                <c:pt idx="1068">
                  <c:v>101.73</c:v>
                </c:pt>
                <c:pt idx="1069">
                  <c:v>101.37</c:v>
                </c:pt>
                <c:pt idx="1070">
                  <c:v>101.6</c:v>
                </c:pt>
                <c:pt idx="1071">
                  <c:v>100.73</c:v>
                </c:pt>
                <c:pt idx="1072">
                  <c:v>100.14</c:v>
                </c:pt>
                <c:pt idx="1073">
                  <c:v>99.63</c:v>
                </c:pt>
                <c:pt idx="1074">
                  <c:v>99.85</c:v>
                </c:pt>
                <c:pt idx="1075">
                  <c:v>99.68</c:v>
                </c:pt>
                <c:pt idx="1076">
                  <c:v>99.53</c:v>
                </c:pt>
                <c:pt idx="1077">
                  <c:v>99.24</c:v>
                </c:pt>
                <c:pt idx="1078">
                  <c:v>99.23</c:v>
                </c:pt>
                <c:pt idx="1079">
                  <c:v>99.4</c:v>
                </c:pt>
                <c:pt idx="1080">
                  <c:v>99.44</c:v>
                </c:pt>
                <c:pt idx="1081">
                  <c:v>99.52</c:v>
                </c:pt>
                <c:pt idx="1082">
                  <c:v>99.5</c:v>
                </c:pt>
                <c:pt idx="1083">
                  <c:v>99.18</c:v>
                </c:pt>
                <c:pt idx="1084">
                  <c:v>99.18</c:v>
                </c:pt>
                <c:pt idx="1085">
                  <c:v>98.88</c:v>
                </c:pt>
                <c:pt idx="1086">
                  <c:v>98.84</c:v>
                </c:pt>
                <c:pt idx="1087">
                  <c:v>98.55</c:v>
                </c:pt>
                <c:pt idx="1088">
                  <c:v>98.8</c:v>
                </c:pt>
                <c:pt idx="1089">
                  <c:v>98.49</c:v>
                </c:pt>
                <c:pt idx="1090">
                  <c:v>98.39</c:v>
                </c:pt>
                <c:pt idx="1091">
                  <c:v>98.24</c:v>
                </c:pt>
                <c:pt idx="1092">
                  <c:v>98.06</c:v>
                </c:pt>
                <c:pt idx="1093">
                  <c:v>97.83</c:v>
                </c:pt>
                <c:pt idx="1094">
                  <c:v>97.63</c:v>
                </c:pt>
                <c:pt idx="1095">
                  <c:v>97.47</c:v>
                </c:pt>
                <c:pt idx="1096">
                  <c:v>97.5</c:v>
                </c:pt>
                <c:pt idx="1097">
                  <c:v>97.18</c:v>
                </c:pt>
                <c:pt idx="1098">
                  <c:v>97.05</c:v>
                </c:pt>
                <c:pt idx="1099">
                  <c:v>97.19</c:v>
                </c:pt>
                <c:pt idx="1100">
                  <c:v>96.9</c:v>
                </c:pt>
                <c:pt idx="1101">
                  <c:v>96.63</c:v>
                </c:pt>
                <c:pt idx="1102">
                  <c:v>96.49</c:v>
                </c:pt>
                <c:pt idx="1103">
                  <c:v>97.03</c:v>
                </c:pt>
                <c:pt idx="1104">
                  <c:v>97.49</c:v>
                </c:pt>
                <c:pt idx="1105">
                  <c:v>97.87</c:v>
                </c:pt>
                <c:pt idx="1106">
                  <c:v>97.98</c:v>
                </c:pt>
                <c:pt idx="1107">
                  <c:v>98.38</c:v>
                </c:pt>
                <c:pt idx="1108">
                  <c:v>98.26</c:v>
                </c:pt>
                <c:pt idx="1109">
                  <c:v>98.5</c:v>
                </c:pt>
                <c:pt idx="1110">
                  <c:v>98.13</c:v>
                </c:pt>
                <c:pt idx="1111">
                  <c:v>98.04</c:v>
                </c:pt>
                <c:pt idx="1112">
                  <c:v>98.18</c:v>
                </c:pt>
                <c:pt idx="1113">
                  <c:v>97.7</c:v>
                </c:pt>
                <c:pt idx="1114">
                  <c:v>97.86</c:v>
                </c:pt>
                <c:pt idx="1115">
                  <c:v>97.57</c:v>
                </c:pt>
                <c:pt idx="1116">
                  <c:v>97.08</c:v>
                </c:pt>
                <c:pt idx="1117">
                  <c:v>96.62</c:v>
                </c:pt>
                <c:pt idx="1118">
                  <c:v>96.36</c:v>
                </c:pt>
                <c:pt idx="1119">
                  <c:v>95.98</c:v>
                </c:pt>
                <c:pt idx="1120">
                  <c:v>95.94</c:v>
                </c:pt>
                <c:pt idx="1121">
                  <c:v>96.19</c:v>
                </c:pt>
                <c:pt idx="1122">
                  <c:v>96.34</c:v>
                </c:pt>
                <c:pt idx="1123">
                  <c:v>96.73</c:v>
                </c:pt>
                <c:pt idx="1124">
                  <c:v>96.95</c:v>
                </c:pt>
                <c:pt idx="1125">
                  <c:v>97.29</c:v>
                </c:pt>
                <c:pt idx="1126">
                  <c:v>97.68</c:v>
                </c:pt>
                <c:pt idx="1127">
                  <c:v>97.63</c:v>
                </c:pt>
                <c:pt idx="1128">
                  <c:v>97.48</c:v>
                </c:pt>
                <c:pt idx="1129">
                  <c:v>97.54</c:v>
                </c:pt>
                <c:pt idx="1130">
                  <c:v>97.73</c:v>
                </c:pt>
                <c:pt idx="1131">
                  <c:v>98.1</c:v>
                </c:pt>
                <c:pt idx="1132">
                  <c:v>98.31</c:v>
                </c:pt>
                <c:pt idx="1133">
                  <c:v>98.35</c:v>
                </c:pt>
                <c:pt idx="1134">
                  <c:v>98.44</c:v>
                </c:pt>
                <c:pt idx="1135">
                  <c:v>98.57</c:v>
                </c:pt>
                <c:pt idx="1136">
                  <c:v>98.8</c:v>
                </c:pt>
                <c:pt idx="1137">
                  <c:v>98.95</c:v>
                </c:pt>
                <c:pt idx="1138">
                  <c:v>98.96</c:v>
                </c:pt>
                <c:pt idx="1139">
                  <c:v>98.93</c:v>
                </c:pt>
                <c:pt idx="1140">
                  <c:v>98.94</c:v>
                </c:pt>
                <c:pt idx="1141">
                  <c:v>98.98</c:v>
                </c:pt>
                <c:pt idx="1142">
                  <c:v>99.17</c:v>
                </c:pt>
                <c:pt idx="1143">
                  <c:v>98.98</c:v>
                </c:pt>
                <c:pt idx="1144">
                  <c:v>99.61</c:v>
                </c:pt>
                <c:pt idx="1145">
                  <c:v>99.37</c:v>
                </c:pt>
                <c:pt idx="1146">
                  <c:v>99.42</c:v>
                </c:pt>
                <c:pt idx="1147">
                  <c:v>99.43</c:v>
                </c:pt>
                <c:pt idx="1148">
                  <c:v>99.68</c:v>
                </c:pt>
                <c:pt idx="1149">
                  <c:v>99.95</c:v>
                </c:pt>
                <c:pt idx="1150">
                  <c:v>99.66</c:v>
                </c:pt>
                <c:pt idx="1151">
                  <c:v>99.88</c:v>
                </c:pt>
                <c:pt idx="1152">
                  <c:v>99.83</c:v>
                </c:pt>
                <c:pt idx="1153">
                  <c:v>99.71</c:v>
                </c:pt>
                <c:pt idx="1154">
                  <c:v>100.03</c:v>
                </c:pt>
                <c:pt idx="1155">
                  <c:v>100.21</c:v>
                </c:pt>
                <c:pt idx="1156">
                  <c:v>99.77</c:v>
                </c:pt>
                <c:pt idx="1157">
                  <c:v>99.91</c:v>
                </c:pt>
                <c:pt idx="1158">
                  <c:v>100.63</c:v>
                </c:pt>
                <c:pt idx="1159">
                  <c:v>100.78</c:v>
                </c:pt>
                <c:pt idx="1160">
                  <c:v>100.86</c:v>
                </c:pt>
                <c:pt idx="1161">
                  <c:v>101.16</c:v>
                </c:pt>
                <c:pt idx="1162">
                  <c:v>101.3</c:v>
                </c:pt>
                <c:pt idx="1163">
                  <c:v>101.48</c:v>
                </c:pt>
                <c:pt idx="1164">
                  <c:v>101.81</c:v>
                </c:pt>
                <c:pt idx="1165">
                  <c:v>102.21</c:v>
                </c:pt>
                <c:pt idx="1166">
                  <c:v>102.58</c:v>
                </c:pt>
                <c:pt idx="1167">
                  <c:v>102.6</c:v>
                </c:pt>
                <c:pt idx="1168">
                  <c:v>103.01</c:v>
                </c:pt>
                <c:pt idx="1169">
                  <c:v>103.64</c:v>
                </c:pt>
                <c:pt idx="1170">
                  <c:v>103.8</c:v>
                </c:pt>
                <c:pt idx="1171">
                  <c:v>104.44</c:v>
                </c:pt>
                <c:pt idx="1172">
                  <c:v>105.08</c:v>
                </c:pt>
                <c:pt idx="1173">
                  <c:v>105.66</c:v>
                </c:pt>
                <c:pt idx="1174">
                  <c:v>105.83</c:v>
                </c:pt>
                <c:pt idx="1175">
                  <c:v>106.1</c:v>
                </c:pt>
                <c:pt idx="1176">
                  <c:v>106.44</c:v>
                </c:pt>
                <c:pt idx="1177">
                  <c:v>106.8</c:v>
                </c:pt>
                <c:pt idx="1178">
                  <c:v>107.02</c:v>
                </c:pt>
                <c:pt idx="1179">
                  <c:v>107.07</c:v>
                </c:pt>
                <c:pt idx="1180">
                  <c:v>107.14</c:v>
                </c:pt>
                <c:pt idx="1181">
                  <c:v>107.19</c:v>
                </c:pt>
                <c:pt idx="1182">
                  <c:v>107.43</c:v>
                </c:pt>
                <c:pt idx="1183">
                  <c:v>107.78</c:v>
                </c:pt>
                <c:pt idx="1184">
                  <c:v>108.11</c:v>
                </c:pt>
                <c:pt idx="1185">
                  <c:v>108.61</c:v>
                </c:pt>
                <c:pt idx="1186">
                  <c:v>109.03</c:v>
                </c:pt>
                <c:pt idx="1187">
                  <c:v>109.12</c:v>
                </c:pt>
                <c:pt idx="1188">
                  <c:v>108.91</c:v>
                </c:pt>
                <c:pt idx="1189">
                  <c:v>109.56</c:v>
                </c:pt>
                <c:pt idx="1190">
                  <c:v>109.72</c:v>
                </c:pt>
                <c:pt idx="1191">
                  <c:v>110</c:v>
                </c:pt>
                <c:pt idx="1192">
                  <c:v>110.17</c:v>
                </c:pt>
                <c:pt idx="1193">
                  <c:v>110.33</c:v>
                </c:pt>
                <c:pt idx="1194">
                  <c:v>110.35</c:v>
                </c:pt>
                <c:pt idx="1195">
                  <c:v>110.86</c:v>
                </c:pt>
                <c:pt idx="1196">
                  <c:v>111.17</c:v>
                </c:pt>
                <c:pt idx="1197">
                  <c:v>111.4</c:v>
                </c:pt>
                <c:pt idx="1198">
                  <c:v>111.71</c:v>
                </c:pt>
                <c:pt idx="1199">
                  <c:v>111.92</c:v>
                </c:pt>
                <c:pt idx="1200">
                  <c:v>112.19</c:v>
                </c:pt>
                <c:pt idx="1201">
                  <c:v>112.64</c:v>
                </c:pt>
                <c:pt idx="1202">
                  <c:v>112.9</c:v>
                </c:pt>
                <c:pt idx="1203">
                  <c:v>113.12</c:v>
                </c:pt>
                <c:pt idx="1204">
                  <c:v>113</c:v>
                </c:pt>
                <c:pt idx="1205">
                  <c:v>112.99</c:v>
                </c:pt>
                <c:pt idx="1206">
                  <c:v>113.21</c:v>
                </c:pt>
                <c:pt idx="1207">
                  <c:v>113.09</c:v>
                </c:pt>
                <c:pt idx="1208">
                  <c:v>113.5</c:v>
                </c:pt>
                <c:pt idx="1209">
                  <c:v>114.14</c:v>
                </c:pt>
                <c:pt idx="1210">
                  <c:v>114.45</c:v>
                </c:pt>
                <c:pt idx="1211">
                  <c:v>115.07</c:v>
                </c:pt>
                <c:pt idx="1212">
                  <c:v>115.72</c:v>
                </c:pt>
                <c:pt idx="1213">
                  <c:v>116.3</c:v>
                </c:pt>
                <c:pt idx="1214">
                  <c:v>116.09</c:v>
                </c:pt>
                <c:pt idx="1215">
                  <c:v>116.43</c:v>
                </c:pt>
                <c:pt idx="1216">
                  <c:v>116.4</c:v>
                </c:pt>
                <c:pt idx="1217">
                  <c:v>116.95</c:v>
                </c:pt>
                <c:pt idx="1218">
                  <c:v>117.26</c:v>
                </c:pt>
                <c:pt idx="1219">
                  <c:v>116.93</c:v>
                </c:pt>
                <c:pt idx="1220">
                  <c:v>116</c:v>
                </c:pt>
                <c:pt idx="1221">
                  <c:v>115.26</c:v>
                </c:pt>
                <c:pt idx="1222">
                  <c:v>114.93</c:v>
                </c:pt>
                <c:pt idx="1223">
                  <c:v>114.89</c:v>
                </c:pt>
                <c:pt idx="1224">
                  <c:v>114.69</c:v>
                </c:pt>
                <c:pt idx="1225">
                  <c:v>114.01</c:v>
                </c:pt>
                <c:pt idx="1226">
                  <c:v>113.64</c:v>
                </c:pt>
                <c:pt idx="1227">
                  <c:v>113.49</c:v>
                </c:pt>
                <c:pt idx="1228">
                  <c:v>113.16</c:v>
                </c:pt>
                <c:pt idx="1229">
                  <c:v>113.22</c:v>
                </c:pt>
                <c:pt idx="1230">
                  <c:v>112.93</c:v>
                </c:pt>
                <c:pt idx="1231">
                  <c:v>112.65</c:v>
                </c:pt>
                <c:pt idx="1232">
                  <c:v>112.4</c:v>
                </c:pt>
                <c:pt idx="1233">
                  <c:v>112.71</c:v>
                </c:pt>
                <c:pt idx="1234">
                  <c:v>112.96</c:v>
                </c:pt>
                <c:pt idx="1235">
                  <c:v>112.87</c:v>
                </c:pt>
                <c:pt idx="1236">
                  <c:v>113.1</c:v>
                </c:pt>
                <c:pt idx="1237">
                  <c:v>113.15</c:v>
                </c:pt>
                <c:pt idx="1238">
                  <c:v>113.26</c:v>
                </c:pt>
                <c:pt idx="1239">
                  <c:v>113.66</c:v>
                </c:pt>
                <c:pt idx="1240">
                  <c:v>113.87</c:v>
                </c:pt>
                <c:pt idx="1241">
                  <c:v>113.83</c:v>
                </c:pt>
                <c:pt idx="1242">
                  <c:v>113.9</c:v>
                </c:pt>
                <c:pt idx="1243">
                  <c:v>114</c:v>
                </c:pt>
                <c:pt idx="1244">
                  <c:v>113.85</c:v>
                </c:pt>
                <c:pt idx="1245">
                  <c:v>114.24</c:v>
                </c:pt>
                <c:pt idx="1246">
                  <c:v>114.14</c:v>
                </c:pt>
                <c:pt idx="1247">
                  <c:v>114.06</c:v>
                </c:pt>
                <c:pt idx="1248">
                  <c:v>114.13</c:v>
                </c:pt>
                <c:pt idx="1249">
                  <c:v>113.88</c:v>
                </c:pt>
                <c:pt idx="1250">
                  <c:v>114.02</c:v>
                </c:pt>
                <c:pt idx="1251">
                  <c:v>113.93</c:v>
                </c:pt>
                <c:pt idx="1252">
                  <c:v>113.88</c:v>
                </c:pt>
                <c:pt idx="1253">
                  <c:v>113.9</c:v>
                </c:pt>
                <c:pt idx="1254">
                  <c:v>113.75</c:v>
                </c:pt>
                <c:pt idx="1255">
                  <c:v>113.93</c:v>
                </c:pt>
                <c:pt idx="1256">
                  <c:v>114.66</c:v>
                </c:pt>
                <c:pt idx="1257">
                  <c:v>114.69</c:v>
                </c:pt>
                <c:pt idx="1258">
                  <c:v>113.86</c:v>
                </c:pt>
                <c:pt idx="1259">
                  <c:v>113.99</c:v>
                </c:pt>
                <c:pt idx="1260">
                  <c:v>113.41</c:v>
                </c:pt>
                <c:pt idx="1261">
                  <c:v>112.73</c:v>
                </c:pt>
                <c:pt idx="1262">
                  <c:v>111.93</c:v>
                </c:pt>
                <c:pt idx="1263">
                  <c:v>111.84</c:v>
                </c:pt>
                <c:pt idx="1264">
                  <c:v>111.75</c:v>
                </c:pt>
                <c:pt idx="1265">
                  <c:v>111.16</c:v>
                </c:pt>
                <c:pt idx="1266">
                  <c:v>110.39</c:v>
                </c:pt>
                <c:pt idx="1267">
                  <c:v>110.1</c:v>
                </c:pt>
                <c:pt idx="1268">
                  <c:v>109.47</c:v>
                </c:pt>
                <c:pt idx="1269">
                  <c:v>108.85</c:v>
                </c:pt>
                <c:pt idx="1270">
                  <c:v>108.57</c:v>
                </c:pt>
                <c:pt idx="1271">
                  <c:v>108.6</c:v>
                </c:pt>
                <c:pt idx="1272">
                  <c:v>108.46</c:v>
                </c:pt>
                <c:pt idx="1273">
                  <c:v>108.19</c:v>
                </c:pt>
                <c:pt idx="1274">
                  <c:v>107.8</c:v>
                </c:pt>
                <c:pt idx="1275">
                  <c:v>107.77</c:v>
                </c:pt>
                <c:pt idx="1276">
                  <c:v>107.68</c:v>
                </c:pt>
                <c:pt idx="1277">
                  <c:v>107.65</c:v>
                </c:pt>
                <c:pt idx="1278">
                  <c:v>107.28</c:v>
                </c:pt>
                <c:pt idx="1279">
                  <c:v>107.37</c:v>
                </c:pt>
                <c:pt idx="1280">
                  <c:v>106.95</c:v>
                </c:pt>
                <c:pt idx="1281">
                  <c:v>106.75</c:v>
                </c:pt>
                <c:pt idx="1282">
                  <c:v>106.47</c:v>
                </c:pt>
                <c:pt idx="1283">
                  <c:v>106.2</c:v>
                </c:pt>
                <c:pt idx="1284">
                  <c:v>105.84</c:v>
                </c:pt>
                <c:pt idx="1285">
                  <c:v>105.51</c:v>
                </c:pt>
                <c:pt idx="1286">
                  <c:v>105.06</c:v>
                </c:pt>
                <c:pt idx="1287">
                  <c:v>105.01</c:v>
                </c:pt>
                <c:pt idx="1288">
                  <c:v>104.92</c:v>
                </c:pt>
                <c:pt idx="1289">
                  <c:v>104.31</c:v>
                </c:pt>
                <c:pt idx="1290">
                  <c:v>104.35</c:v>
                </c:pt>
                <c:pt idx="1291">
                  <c:v>103.98</c:v>
                </c:pt>
                <c:pt idx="1292">
                  <c:v>104.3</c:v>
                </c:pt>
                <c:pt idx="1293">
                  <c:v>103.64</c:v>
                </c:pt>
                <c:pt idx="1294">
                  <c:v>103.86</c:v>
                </c:pt>
                <c:pt idx="1295">
                  <c:v>103.27</c:v>
                </c:pt>
                <c:pt idx="1296">
                  <c:v>102.96</c:v>
                </c:pt>
                <c:pt idx="1297">
                  <c:v>102.91</c:v>
                </c:pt>
                <c:pt idx="1298">
                  <c:v>103.1</c:v>
                </c:pt>
                <c:pt idx="1299">
                  <c:v>102.99</c:v>
                </c:pt>
                <c:pt idx="1300">
                  <c:v>103.3</c:v>
                </c:pt>
                <c:pt idx="1301">
                  <c:v>102.6</c:v>
                </c:pt>
                <c:pt idx="1302">
                  <c:v>102.29</c:v>
                </c:pt>
                <c:pt idx="1303">
                  <c:v>101.78</c:v>
                </c:pt>
                <c:pt idx="1304">
                  <c:v>101.65</c:v>
                </c:pt>
                <c:pt idx="1305">
                  <c:v>101.43</c:v>
                </c:pt>
                <c:pt idx="1306">
                  <c:v>101.22</c:v>
                </c:pt>
                <c:pt idx="1307">
                  <c:v>101.58</c:v>
                </c:pt>
                <c:pt idx="1308">
                  <c:v>101.95</c:v>
                </c:pt>
                <c:pt idx="1309">
                  <c:v>101.93</c:v>
                </c:pt>
                <c:pt idx="1310">
                  <c:v>102.4</c:v>
                </c:pt>
                <c:pt idx="1311">
                  <c:v>102.33</c:v>
                </c:pt>
                <c:pt idx="1312">
                  <c:v>102.53</c:v>
                </c:pt>
                <c:pt idx="1313">
                  <c:v>102.01</c:v>
                </c:pt>
                <c:pt idx="1314">
                  <c:v>102.69</c:v>
                </c:pt>
                <c:pt idx="1315">
                  <c:v>102.33</c:v>
                </c:pt>
                <c:pt idx="1316">
                  <c:v>103.32</c:v>
                </c:pt>
                <c:pt idx="1317">
                  <c:v>103.46</c:v>
                </c:pt>
                <c:pt idx="1318">
                  <c:v>103.68</c:v>
                </c:pt>
                <c:pt idx="1319">
                  <c:v>104.52</c:v>
                </c:pt>
                <c:pt idx="1320">
                  <c:v>105.53</c:v>
                </c:pt>
                <c:pt idx="1321">
                  <c:v>106.1</c:v>
                </c:pt>
                <c:pt idx="1322">
                  <c:v>106.39</c:v>
                </c:pt>
                <c:pt idx="1323">
                  <c:v>105.63</c:v>
                </c:pt>
                <c:pt idx="1324">
                  <c:v>105.79</c:v>
                </c:pt>
                <c:pt idx="1325">
                  <c:v>106.11</c:v>
                </c:pt>
                <c:pt idx="1326">
                  <c:v>106.48</c:v>
                </c:pt>
                <c:pt idx="1327">
                  <c:v>106.57</c:v>
                </c:pt>
                <c:pt idx="1328">
                  <c:v>106.94</c:v>
                </c:pt>
                <c:pt idx="1329">
                  <c:v>106.95</c:v>
                </c:pt>
                <c:pt idx="1330">
                  <c:v>106.27</c:v>
                </c:pt>
                <c:pt idx="1331">
                  <c:v>106.32</c:v>
                </c:pt>
                <c:pt idx="1332">
                  <c:v>106.34</c:v>
                </c:pt>
                <c:pt idx="1333">
                  <c:v>106.51</c:v>
                </c:pt>
                <c:pt idx="1334">
                  <c:v>106.44</c:v>
                </c:pt>
                <c:pt idx="1335">
                  <c:v>106.52</c:v>
                </c:pt>
                <c:pt idx="1336">
                  <c:v>106.22</c:v>
                </c:pt>
                <c:pt idx="1337">
                  <c:v>106.42</c:v>
                </c:pt>
                <c:pt idx="1338">
                  <c:v>106.34</c:v>
                </c:pt>
                <c:pt idx="1339">
                  <c:v>105.94</c:v>
                </c:pt>
                <c:pt idx="1340">
                  <c:v>105.09</c:v>
                </c:pt>
                <c:pt idx="1341">
                  <c:v>105.17</c:v>
                </c:pt>
                <c:pt idx="1342">
                  <c:v>105.06</c:v>
                </c:pt>
                <c:pt idx="1343">
                  <c:v>104.62</c:v>
                </c:pt>
                <c:pt idx="1344">
                  <c:v>104.46</c:v>
                </c:pt>
                <c:pt idx="1345">
                  <c:v>103.79</c:v>
                </c:pt>
                <c:pt idx="1346">
                  <c:v>103.73</c:v>
                </c:pt>
                <c:pt idx="1347">
                  <c:v>103.97</c:v>
                </c:pt>
                <c:pt idx="1348">
                  <c:v>103.29</c:v>
                </c:pt>
                <c:pt idx="1349">
                  <c:v>103.79</c:v>
                </c:pt>
                <c:pt idx="1350">
                  <c:v>102.98</c:v>
                </c:pt>
                <c:pt idx="1351">
                  <c:v>102.53</c:v>
                </c:pt>
                <c:pt idx="1352">
                  <c:v>102.68</c:v>
                </c:pt>
                <c:pt idx="1353">
                  <c:v>102.33</c:v>
                </c:pt>
                <c:pt idx="1354">
                  <c:v>101.86</c:v>
                </c:pt>
                <c:pt idx="1355">
                  <c:v>101.7</c:v>
                </c:pt>
                <c:pt idx="1356">
                  <c:v>101.18</c:v>
                </c:pt>
                <c:pt idx="1357">
                  <c:v>100.48</c:v>
                </c:pt>
                <c:pt idx="1358">
                  <c:v>100.76</c:v>
                </c:pt>
                <c:pt idx="1359">
                  <c:v>100.16</c:v>
                </c:pt>
                <c:pt idx="1360">
                  <c:v>100.32</c:v>
                </c:pt>
                <c:pt idx="1361">
                  <c:v>100.49</c:v>
                </c:pt>
                <c:pt idx="1362">
                  <c:v>101.46</c:v>
                </c:pt>
                <c:pt idx="1363">
                  <c:v>101.13</c:v>
                </c:pt>
                <c:pt idx="1364">
                  <c:v>100.87</c:v>
                </c:pt>
                <c:pt idx="1365">
                  <c:v>101.13</c:v>
                </c:pt>
                <c:pt idx="1366">
                  <c:v>101.32</c:v>
                </c:pt>
                <c:pt idx="1367">
                  <c:v>101.4</c:v>
                </c:pt>
                <c:pt idx="1368">
                  <c:v>101.25</c:v>
                </c:pt>
                <c:pt idx="1369">
                  <c:v>101.24</c:v>
                </c:pt>
                <c:pt idx="1370">
                  <c:v>101.13</c:v>
                </c:pt>
                <c:pt idx="1371">
                  <c:v>101.5</c:v>
                </c:pt>
                <c:pt idx="1372">
                  <c:v>101.55</c:v>
                </c:pt>
                <c:pt idx="1373">
                  <c:v>101.12</c:v>
                </c:pt>
                <c:pt idx="1374">
                  <c:v>100.89</c:v>
                </c:pt>
                <c:pt idx="1375">
                  <c:v>100.95</c:v>
                </c:pt>
                <c:pt idx="1376">
                  <c:v>100.34</c:v>
                </c:pt>
                <c:pt idx="1377">
                  <c:v>100.41</c:v>
                </c:pt>
                <c:pt idx="1378">
                  <c:v>100.44</c:v>
                </c:pt>
                <c:pt idx="1379">
                  <c:v>100.24</c:v>
                </c:pt>
                <c:pt idx="1380">
                  <c:v>100.28</c:v>
                </c:pt>
                <c:pt idx="1381">
                  <c:v>100.06</c:v>
                </c:pt>
                <c:pt idx="1382">
                  <c:v>100.26</c:v>
                </c:pt>
                <c:pt idx="1383">
                  <c:v>99.93</c:v>
                </c:pt>
                <c:pt idx="1384">
                  <c:v>100.17</c:v>
                </c:pt>
                <c:pt idx="1385">
                  <c:v>99.98</c:v>
                </c:pt>
                <c:pt idx="1386">
                  <c:v>99.58</c:v>
                </c:pt>
                <c:pt idx="1387">
                  <c:v>99.79</c:v>
                </c:pt>
                <c:pt idx="1388">
                  <c:v>100.44</c:v>
                </c:pt>
                <c:pt idx="1389">
                  <c:v>100.83</c:v>
                </c:pt>
                <c:pt idx="1390">
                  <c:v>100.98</c:v>
                </c:pt>
                <c:pt idx="1391">
                  <c:v>101.38</c:v>
                </c:pt>
                <c:pt idx="1392">
                  <c:v>101.71</c:v>
                </c:pt>
                <c:pt idx="1393">
                  <c:v>102.56</c:v>
                </c:pt>
                <c:pt idx="1394">
                  <c:v>102.83</c:v>
                </c:pt>
                <c:pt idx="1395">
                  <c:v>103.11</c:v>
                </c:pt>
                <c:pt idx="1396">
                  <c:v>103.68</c:v>
                </c:pt>
                <c:pt idx="1397">
                  <c:v>104.01</c:v>
                </c:pt>
                <c:pt idx="1398">
                  <c:v>104.06</c:v>
                </c:pt>
                <c:pt idx="1399">
                  <c:v>104.2</c:v>
                </c:pt>
                <c:pt idx="1400">
                  <c:v>103.74</c:v>
                </c:pt>
                <c:pt idx="1401">
                  <c:v>104.15</c:v>
                </c:pt>
                <c:pt idx="1402">
                  <c:v>104.43</c:v>
                </c:pt>
                <c:pt idx="1403">
                  <c:v>104.22</c:v>
                </c:pt>
                <c:pt idx="1404">
                  <c:v>104.43</c:v>
                </c:pt>
                <c:pt idx="1405">
                  <c:v>104.94</c:v>
                </c:pt>
                <c:pt idx="1406">
                  <c:v>105.5</c:v>
                </c:pt>
                <c:pt idx="1407">
                  <c:v>105.24</c:v>
                </c:pt>
                <c:pt idx="1408">
                  <c:v>105.22</c:v>
                </c:pt>
                <c:pt idx="1409">
                  <c:v>105.05</c:v>
                </c:pt>
                <c:pt idx="1410">
                  <c:v>104.85</c:v>
                </c:pt>
                <c:pt idx="1411">
                  <c:v>104.27</c:v>
                </c:pt>
                <c:pt idx="1412">
                  <c:v>104.09</c:v>
                </c:pt>
                <c:pt idx="1413">
                  <c:v>104.87</c:v>
                </c:pt>
                <c:pt idx="1414">
                  <c:v>105.15</c:v>
                </c:pt>
                <c:pt idx="1415">
                  <c:v>105.43</c:v>
                </c:pt>
                <c:pt idx="1416">
                  <c:v>105.01</c:v>
                </c:pt>
                <c:pt idx="1417">
                  <c:v>105.01</c:v>
                </c:pt>
                <c:pt idx="1418">
                  <c:v>105.24</c:v>
                </c:pt>
                <c:pt idx="1419">
                  <c:v>105.35</c:v>
                </c:pt>
                <c:pt idx="1420">
                  <c:v>105.28</c:v>
                </c:pt>
                <c:pt idx="1421">
                  <c:v>105.59</c:v>
                </c:pt>
                <c:pt idx="1422">
                  <c:v>105.32</c:v>
                </c:pt>
                <c:pt idx="1423">
                  <c:v>106.1</c:v>
                </c:pt>
                <c:pt idx="1424">
                  <c:v>105.69</c:v>
                </c:pt>
                <c:pt idx="1425">
                  <c:v>106.11</c:v>
                </c:pt>
                <c:pt idx="1426">
                  <c:v>105.62</c:v>
                </c:pt>
                <c:pt idx="1427">
                  <c:v>105.21</c:v>
                </c:pt>
                <c:pt idx="1428">
                  <c:v>104.9</c:v>
                </c:pt>
                <c:pt idx="1429">
                  <c:v>104.39</c:v>
                </c:pt>
                <c:pt idx="1430">
                  <c:v>105.03</c:v>
                </c:pt>
                <c:pt idx="1431">
                  <c:v>105.08</c:v>
                </c:pt>
                <c:pt idx="1432">
                  <c:v>105.14</c:v>
                </c:pt>
                <c:pt idx="1433">
                  <c:v>104.94</c:v>
                </c:pt>
                <c:pt idx="1434">
                  <c:v>104.81</c:v>
                </c:pt>
                <c:pt idx="1435">
                  <c:v>104.88</c:v>
                </c:pt>
                <c:pt idx="1436">
                  <c:v>104.92</c:v>
                </c:pt>
                <c:pt idx="1437">
                  <c:v>104.7</c:v>
                </c:pt>
                <c:pt idx="1438">
                  <c:v>104.62</c:v>
                </c:pt>
                <c:pt idx="1439">
                  <c:v>104.55</c:v>
                </c:pt>
                <c:pt idx="1440">
                  <c:v>105.48</c:v>
                </c:pt>
                <c:pt idx="1441">
                  <c:v>105.11</c:v>
                </c:pt>
                <c:pt idx="1442">
                  <c:v>104.52</c:v>
                </c:pt>
                <c:pt idx="1443">
                  <c:v>105.13</c:v>
                </c:pt>
                <c:pt idx="1444">
                  <c:v>105.58</c:v>
                </c:pt>
                <c:pt idx="1445">
                  <c:v>106.27</c:v>
                </c:pt>
                <c:pt idx="1446">
                  <c:v>106.4</c:v>
                </c:pt>
                <c:pt idx="1447">
                  <c:v>106.16</c:v>
                </c:pt>
                <c:pt idx="1448">
                  <c:v>106.61</c:v>
                </c:pt>
                <c:pt idx="1449">
                  <c:v>105.98</c:v>
                </c:pt>
                <c:pt idx="1450">
                  <c:v>106.42</c:v>
                </c:pt>
                <c:pt idx="1451">
                  <c:v>107.03</c:v>
                </c:pt>
                <c:pt idx="1452">
                  <c:v>107.36</c:v>
                </c:pt>
                <c:pt idx="1453">
                  <c:v>107.61</c:v>
                </c:pt>
                <c:pt idx="1454">
                  <c:v>107.69</c:v>
                </c:pt>
                <c:pt idx="1455">
                  <c:v>107.75</c:v>
                </c:pt>
                <c:pt idx="1456">
                  <c:v>108.3</c:v>
                </c:pt>
                <c:pt idx="1457">
                  <c:v>109.52</c:v>
                </c:pt>
                <c:pt idx="1458">
                  <c:v>109.45</c:v>
                </c:pt>
                <c:pt idx="1459">
                  <c:v>110.27</c:v>
                </c:pt>
                <c:pt idx="1460">
                  <c:v>111.19</c:v>
                </c:pt>
                <c:pt idx="1461">
                  <c:v>111.83</c:v>
                </c:pt>
                <c:pt idx="1462">
                  <c:v>110.95</c:v>
                </c:pt>
                <c:pt idx="1463">
                  <c:v>110.93</c:v>
                </c:pt>
                <c:pt idx="1464">
                  <c:v>111.62</c:v>
                </c:pt>
                <c:pt idx="1465">
                  <c:v>111.78</c:v>
                </c:pt>
                <c:pt idx="1466">
                  <c:v>112.2</c:v>
                </c:pt>
                <c:pt idx="1467">
                  <c:v>112.71</c:v>
                </c:pt>
                <c:pt idx="1468">
                  <c:v>113.47</c:v>
                </c:pt>
                <c:pt idx="1469">
                  <c:v>114.02</c:v>
                </c:pt>
                <c:pt idx="1470">
                  <c:v>114.97</c:v>
                </c:pt>
                <c:pt idx="1471">
                  <c:v>115.08</c:v>
                </c:pt>
                <c:pt idx="1472">
                  <c:v>115.43</c:v>
                </c:pt>
                <c:pt idx="1473">
                  <c:v>116.05</c:v>
                </c:pt>
                <c:pt idx="1474">
                  <c:v>116.75</c:v>
                </c:pt>
                <c:pt idx="1475">
                  <c:v>116.93</c:v>
                </c:pt>
                <c:pt idx="1476">
                  <c:v>117.87</c:v>
                </c:pt>
                <c:pt idx="1477">
                  <c:v>118.04</c:v>
                </c:pt>
                <c:pt idx="1478">
                  <c:v>118.42</c:v>
                </c:pt>
                <c:pt idx="1479">
                  <c:v>118.5</c:v>
                </c:pt>
                <c:pt idx="1480">
                  <c:v>118.8</c:v>
                </c:pt>
                <c:pt idx="1481">
                  <c:v>119.53</c:v>
                </c:pt>
                <c:pt idx="1482">
                  <c:v>119.66</c:v>
                </c:pt>
                <c:pt idx="1483">
                  <c:v>119.48</c:v>
                </c:pt>
                <c:pt idx="1484">
                  <c:v>119.65</c:v>
                </c:pt>
                <c:pt idx="1485">
                  <c:v>119.6</c:v>
                </c:pt>
                <c:pt idx="1486">
                  <c:v>119.81</c:v>
                </c:pt>
                <c:pt idx="1487">
                  <c:v>120.12</c:v>
                </c:pt>
                <c:pt idx="1488">
                  <c:v>119.2</c:v>
                </c:pt>
                <c:pt idx="1489">
                  <c:v>118.46</c:v>
                </c:pt>
                <c:pt idx="1490">
                  <c:v>117.76</c:v>
                </c:pt>
                <c:pt idx="1491">
                  <c:v>117.42</c:v>
                </c:pt>
                <c:pt idx="1492">
                  <c:v>117.39</c:v>
                </c:pt>
                <c:pt idx="1493">
                  <c:v>116.81</c:v>
                </c:pt>
                <c:pt idx="1494">
                  <c:v>116.87</c:v>
                </c:pt>
                <c:pt idx="1495">
                  <c:v>117.04</c:v>
                </c:pt>
                <c:pt idx="1496">
                  <c:v>116.91</c:v>
                </c:pt>
                <c:pt idx="1497">
                  <c:v>116.38</c:v>
                </c:pt>
                <c:pt idx="1498">
                  <c:v>116.24</c:v>
                </c:pt>
                <c:pt idx="1499">
                  <c:v>116.56</c:v>
                </c:pt>
                <c:pt idx="1500">
                  <c:v>116.33</c:v>
                </c:pt>
                <c:pt idx="1501">
                  <c:v>116.08</c:v>
                </c:pt>
                <c:pt idx="1502">
                  <c:v>115.81</c:v>
                </c:pt>
                <c:pt idx="1503">
                  <c:v>116.54</c:v>
                </c:pt>
                <c:pt idx="1504">
                  <c:v>116.27</c:v>
                </c:pt>
                <c:pt idx="1505">
                  <c:v>115.26</c:v>
                </c:pt>
                <c:pt idx="1506">
                  <c:v>114.98</c:v>
                </c:pt>
                <c:pt idx="1507">
                  <c:v>115.17</c:v>
                </c:pt>
                <c:pt idx="1508">
                  <c:v>115.05</c:v>
                </c:pt>
                <c:pt idx="1509">
                  <c:v>114.95</c:v>
                </c:pt>
                <c:pt idx="1510">
                  <c:v>115.55</c:v>
                </c:pt>
                <c:pt idx="1511">
                  <c:v>116.19</c:v>
                </c:pt>
                <c:pt idx="1512">
                  <c:v>116.39</c:v>
                </c:pt>
                <c:pt idx="1513">
                  <c:v>116.56</c:v>
                </c:pt>
                <c:pt idx="1514">
                  <c:v>115.59</c:v>
                </c:pt>
                <c:pt idx="1515">
                  <c:v>116.02</c:v>
                </c:pt>
                <c:pt idx="1516">
                  <c:v>116.06</c:v>
                </c:pt>
                <c:pt idx="1517">
                  <c:v>116.85</c:v>
                </c:pt>
                <c:pt idx="1518">
                  <c:v>116.25</c:v>
                </c:pt>
                <c:pt idx="1519">
                  <c:v>115.83</c:v>
                </c:pt>
                <c:pt idx="1520">
                  <c:v>115.8</c:v>
                </c:pt>
                <c:pt idx="1521">
                  <c:v>116.1</c:v>
                </c:pt>
                <c:pt idx="1522">
                  <c:v>116.49</c:v>
                </c:pt>
                <c:pt idx="1523">
                  <c:v>116.86</c:v>
                </c:pt>
                <c:pt idx="1524">
                  <c:v>117.59</c:v>
                </c:pt>
                <c:pt idx="1525">
                  <c:v>117.79</c:v>
                </c:pt>
                <c:pt idx="1526">
                  <c:v>118.46</c:v>
                </c:pt>
                <c:pt idx="1527">
                  <c:v>119.13</c:v>
                </c:pt>
                <c:pt idx="1528">
                  <c:v>119.8</c:v>
                </c:pt>
                <c:pt idx="1529">
                  <c:v>120.81</c:v>
                </c:pt>
                <c:pt idx="1530">
                  <c:v>121.13</c:v>
                </c:pt>
                <c:pt idx="1531">
                  <c:v>121.37</c:v>
                </c:pt>
                <c:pt idx="1532">
                  <c:v>121.69</c:v>
                </c:pt>
                <c:pt idx="1533">
                  <c:v>121.96</c:v>
                </c:pt>
                <c:pt idx="1534">
                  <c:v>122.44</c:v>
                </c:pt>
                <c:pt idx="1535">
                  <c:v>122.76</c:v>
                </c:pt>
                <c:pt idx="1536">
                  <c:v>123.18</c:v>
                </c:pt>
                <c:pt idx="1537">
                  <c:v>123.67</c:v>
                </c:pt>
                <c:pt idx="1538">
                  <c:v>123.91</c:v>
                </c:pt>
                <c:pt idx="1539">
                  <c:v>124.46</c:v>
                </c:pt>
                <c:pt idx="1540">
                  <c:v>124.75</c:v>
                </c:pt>
                <c:pt idx="1541">
                  <c:v>125.42</c:v>
                </c:pt>
                <c:pt idx="1542">
                  <c:v>126.53</c:v>
                </c:pt>
                <c:pt idx="1543">
                  <c:v>126.81</c:v>
                </c:pt>
                <c:pt idx="1544">
                  <c:v>126.9</c:v>
                </c:pt>
                <c:pt idx="1545">
                  <c:v>127.35</c:v>
                </c:pt>
                <c:pt idx="1546">
                  <c:v>127.71</c:v>
                </c:pt>
                <c:pt idx="1547">
                  <c:v>127.72</c:v>
                </c:pt>
                <c:pt idx="1548">
                  <c:v>128.37</c:v>
                </c:pt>
                <c:pt idx="1549">
                  <c:v>128.9</c:v>
                </c:pt>
                <c:pt idx="1550">
                  <c:v>129.43</c:v>
                </c:pt>
                <c:pt idx="1551">
                  <c:v>129.61000000000001</c:v>
                </c:pt>
                <c:pt idx="1552">
                  <c:v>129.38</c:v>
                </c:pt>
                <c:pt idx="1553">
                  <c:v>129.88</c:v>
                </c:pt>
                <c:pt idx="1554">
                  <c:v>130.47999999999999</c:v>
                </c:pt>
                <c:pt idx="1555">
                  <c:v>130.71</c:v>
                </c:pt>
                <c:pt idx="1556">
                  <c:v>130.63</c:v>
                </c:pt>
                <c:pt idx="1557">
                  <c:v>129.41</c:v>
                </c:pt>
                <c:pt idx="1558">
                  <c:v>129.6</c:v>
                </c:pt>
                <c:pt idx="1559">
                  <c:v>129.47999999999999</c:v>
                </c:pt>
                <c:pt idx="1560">
                  <c:v>128.41</c:v>
                </c:pt>
                <c:pt idx="1561">
                  <c:v>127.9</c:v>
                </c:pt>
                <c:pt idx="1562">
                  <c:v>129.03</c:v>
                </c:pt>
                <c:pt idx="1563">
                  <c:v>129.44999999999999</c:v>
                </c:pt>
                <c:pt idx="1564">
                  <c:v>129.41999999999999</c:v>
                </c:pt>
                <c:pt idx="1565">
                  <c:v>129.75</c:v>
                </c:pt>
                <c:pt idx="1566">
                  <c:v>129.94999999999999</c:v>
                </c:pt>
                <c:pt idx="1567">
                  <c:v>129.91</c:v>
                </c:pt>
                <c:pt idx="1568">
                  <c:v>130</c:v>
                </c:pt>
                <c:pt idx="1569">
                  <c:v>129.77000000000001</c:v>
                </c:pt>
                <c:pt idx="1570">
                  <c:v>129.44</c:v>
                </c:pt>
                <c:pt idx="1571">
                  <c:v>129.58000000000001</c:v>
                </c:pt>
                <c:pt idx="1572">
                  <c:v>129.43</c:v>
                </c:pt>
                <c:pt idx="1573">
                  <c:v>129.30000000000001</c:v>
                </c:pt>
                <c:pt idx="1574">
                  <c:v>129.07</c:v>
                </c:pt>
                <c:pt idx="1575">
                  <c:v>129.25</c:v>
                </c:pt>
                <c:pt idx="1576">
                  <c:v>129.29</c:v>
                </c:pt>
                <c:pt idx="1577">
                  <c:v>129.21</c:v>
                </c:pt>
                <c:pt idx="1578">
                  <c:v>129.37</c:v>
                </c:pt>
                <c:pt idx="1579">
                  <c:v>129.99</c:v>
                </c:pt>
                <c:pt idx="1580">
                  <c:v>130.19999999999999</c:v>
                </c:pt>
                <c:pt idx="1581">
                  <c:v>130.19999999999999</c:v>
                </c:pt>
                <c:pt idx="1582">
                  <c:v>130.4</c:v>
                </c:pt>
                <c:pt idx="1583">
                  <c:v>131.61000000000001</c:v>
                </c:pt>
                <c:pt idx="1584">
                  <c:v>131.5</c:v>
                </c:pt>
                <c:pt idx="1585">
                  <c:v>132.08000000000001</c:v>
                </c:pt>
                <c:pt idx="1586">
                  <c:v>132.6</c:v>
                </c:pt>
                <c:pt idx="1587">
                  <c:v>132.36000000000001</c:v>
                </c:pt>
                <c:pt idx="1588">
                  <c:v>133.06</c:v>
                </c:pt>
                <c:pt idx="1589">
                  <c:v>133.71</c:v>
                </c:pt>
                <c:pt idx="1590">
                  <c:v>134.69</c:v>
                </c:pt>
                <c:pt idx="1591">
                  <c:v>134.79</c:v>
                </c:pt>
                <c:pt idx="1592">
                  <c:v>134.28</c:v>
                </c:pt>
                <c:pt idx="1593">
                  <c:v>134.85</c:v>
                </c:pt>
                <c:pt idx="1594">
                  <c:v>134.63999999999999</c:v>
                </c:pt>
                <c:pt idx="1595">
                  <c:v>134.54</c:v>
                </c:pt>
                <c:pt idx="1596">
                  <c:v>134.69999999999999</c:v>
                </c:pt>
                <c:pt idx="1597">
                  <c:v>135.05000000000001</c:v>
                </c:pt>
                <c:pt idx="1598">
                  <c:v>135.4</c:v>
                </c:pt>
                <c:pt idx="1599">
                  <c:v>135.16</c:v>
                </c:pt>
                <c:pt idx="1600">
                  <c:v>135.74</c:v>
                </c:pt>
                <c:pt idx="1601">
                  <c:v>136.28</c:v>
                </c:pt>
                <c:pt idx="1602">
                  <c:v>136.79</c:v>
                </c:pt>
                <c:pt idx="1603">
                  <c:v>136.56</c:v>
                </c:pt>
                <c:pt idx="1604">
                  <c:v>136.86000000000001</c:v>
                </c:pt>
                <c:pt idx="1605">
                  <c:v>137.99</c:v>
                </c:pt>
                <c:pt idx="1606">
                  <c:v>138.27000000000001</c:v>
                </c:pt>
                <c:pt idx="1607">
                  <c:v>138.26</c:v>
                </c:pt>
                <c:pt idx="1608">
                  <c:v>138.47999999999999</c:v>
                </c:pt>
                <c:pt idx="1609">
                  <c:v>138.5</c:v>
                </c:pt>
                <c:pt idx="1610">
                  <c:v>138.25</c:v>
                </c:pt>
                <c:pt idx="1611">
                  <c:v>138.35</c:v>
                </c:pt>
                <c:pt idx="1612">
                  <c:v>138.44</c:v>
                </c:pt>
                <c:pt idx="1613">
                  <c:v>138.47</c:v>
                </c:pt>
                <c:pt idx="1614">
                  <c:v>139.32</c:v>
                </c:pt>
                <c:pt idx="1615">
                  <c:v>138.72</c:v>
                </c:pt>
                <c:pt idx="1616">
                  <c:v>138.78</c:v>
                </c:pt>
                <c:pt idx="1617">
                  <c:v>138.15</c:v>
                </c:pt>
                <c:pt idx="1618">
                  <c:v>138.55000000000001</c:v>
                </c:pt>
                <c:pt idx="1619">
                  <c:v>138.88999999999999</c:v>
                </c:pt>
                <c:pt idx="1620">
                  <c:v>139.31</c:v>
                </c:pt>
                <c:pt idx="1621">
                  <c:v>139.26</c:v>
                </c:pt>
                <c:pt idx="1622">
                  <c:v>138.68</c:v>
                </c:pt>
                <c:pt idx="1623">
                  <c:v>138.54</c:v>
                </c:pt>
                <c:pt idx="1624">
                  <c:v>138.41</c:v>
                </c:pt>
                <c:pt idx="1625">
                  <c:v>138.13</c:v>
                </c:pt>
                <c:pt idx="1626">
                  <c:v>138.4</c:v>
                </c:pt>
                <c:pt idx="1627">
                  <c:v>138.41999999999999</c:v>
                </c:pt>
                <c:pt idx="1628">
                  <c:v>138.59</c:v>
                </c:pt>
                <c:pt idx="1629">
                  <c:v>138.47</c:v>
                </c:pt>
                <c:pt idx="1630">
                  <c:v>138.34</c:v>
                </c:pt>
                <c:pt idx="1631">
                  <c:v>137.99</c:v>
                </c:pt>
                <c:pt idx="1632">
                  <c:v>138.12</c:v>
                </c:pt>
                <c:pt idx="1633">
                  <c:v>138.01</c:v>
                </c:pt>
                <c:pt idx="1634">
                  <c:v>138.15</c:v>
                </c:pt>
                <c:pt idx="1635">
                  <c:v>136.88</c:v>
                </c:pt>
                <c:pt idx="1636">
                  <c:v>135.63999999999999</c:v>
                </c:pt>
                <c:pt idx="1637">
                  <c:v>134.27000000000001</c:v>
                </c:pt>
                <c:pt idx="1638">
                  <c:v>133.25</c:v>
                </c:pt>
                <c:pt idx="1639">
                  <c:v>132.01</c:v>
                </c:pt>
                <c:pt idx="1640">
                  <c:v>130.66999999999999</c:v>
                </c:pt>
                <c:pt idx="1641">
                  <c:v>129.62</c:v>
                </c:pt>
                <c:pt idx="1642">
                  <c:v>129.49</c:v>
                </c:pt>
                <c:pt idx="1643">
                  <c:v>129.59</c:v>
                </c:pt>
                <c:pt idx="1644">
                  <c:v>129.18</c:v>
                </c:pt>
                <c:pt idx="1645">
                  <c:v>128.19999999999999</c:v>
                </c:pt>
                <c:pt idx="1646">
                  <c:v>127.97</c:v>
                </c:pt>
                <c:pt idx="1647">
                  <c:v>127.42</c:v>
                </c:pt>
                <c:pt idx="1648">
                  <c:v>127.04</c:v>
                </c:pt>
                <c:pt idx="1649">
                  <c:v>126.93</c:v>
                </c:pt>
                <c:pt idx="1650">
                  <c:v>126.89</c:v>
                </c:pt>
                <c:pt idx="1651">
                  <c:v>126.9</c:v>
                </c:pt>
                <c:pt idx="1652">
                  <c:v>126.12</c:v>
                </c:pt>
                <c:pt idx="1653">
                  <c:v>126.08</c:v>
                </c:pt>
                <c:pt idx="1654">
                  <c:v>126.36</c:v>
                </c:pt>
                <c:pt idx="1655">
                  <c:v>125.98</c:v>
                </c:pt>
                <c:pt idx="1656">
                  <c:v>126.3</c:v>
                </c:pt>
                <c:pt idx="1657">
                  <c:v>127.33</c:v>
                </c:pt>
                <c:pt idx="1658">
                  <c:v>127.8</c:v>
                </c:pt>
                <c:pt idx="1659">
                  <c:v>127.72</c:v>
                </c:pt>
                <c:pt idx="1660">
                  <c:v>128.43</c:v>
                </c:pt>
                <c:pt idx="1661">
                  <c:v>129.05000000000001</c:v>
                </c:pt>
                <c:pt idx="1662">
                  <c:v>128.93</c:v>
                </c:pt>
                <c:pt idx="1663">
                  <c:v>129.11000000000001</c:v>
                </c:pt>
                <c:pt idx="1664">
                  <c:v>129.37</c:v>
                </c:pt>
                <c:pt idx="1665">
                  <c:v>128.78</c:v>
                </c:pt>
                <c:pt idx="1666">
                  <c:v>128.43</c:v>
                </c:pt>
                <c:pt idx="1667">
                  <c:v>127.67</c:v>
                </c:pt>
                <c:pt idx="1668">
                  <c:v>127.08</c:v>
                </c:pt>
                <c:pt idx="1669">
                  <c:v>126.83</c:v>
                </c:pt>
                <c:pt idx="1670">
                  <c:v>126.28</c:v>
                </c:pt>
                <c:pt idx="1671">
                  <c:v>125.54</c:v>
                </c:pt>
                <c:pt idx="1672">
                  <c:v>124.82</c:v>
                </c:pt>
                <c:pt idx="1673">
                  <c:v>124.55</c:v>
                </c:pt>
                <c:pt idx="1674">
                  <c:v>124.02</c:v>
                </c:pt>
                <c:pt idx="1675">
                  <c:v>123.38</c:v>
                </c:pt>
                <c:pt idx="1676">
                  <c:v>123.51</c:v>
                </c:pt>
                <c:pt idx="1677">
                  <c:v>123.63</c:v>
                </c:pt>
                <c:pt idx="1678">
                  <c:v>122.81</c:v>
                </c:pt>
                <c:pt idx="1679">
                  <c:v>122.57</c:v>
                </c:pt>
                <c:pt idx="1680">
                  <c:v>122.74</c:v>
                </c:pt>
                <c:pt idx="1681">
                  <c:v>122.5</c:v>
                </c:pt>
                <c:pt idx="1682">
                  <c:v>122.4</c:v>
                </c:pt>
                <c:pt idx="1683">
                  <c:v>122.13</c:v>
                </c:pt>
                <c:pt idx="1684">
                  <c:v>122.19</c:v>
                </c:pt>
                <c:pt idx="1685">
                  <c:v>122.03</c:v>
                </c:pt>
                <c:pt idx="1686">
                  <c:v>122.15</c:v>
                </c:pt>
                <c:pt idx="1687">
                  <c:v>122.37</c:v>
                </c:pt>
                <c:pt idx="1688">
                  <c:v>122.6</c:v>
                </c:pt>
                <c:pt idx="1689">
                  <c:v>122.75</c:v>
                </c:pt>
                <c:pt idx="1690">
                  <c:v>122.72</c:v>
                </c:pt>
                <c:pt idx="1691">
                  <c:v>123.17</c:v>
                </c:pt>
                <c:pt idx="1692">
                  <c:v>123.92</c:v>
                </c:pt>
                <c:pt idx="1693">
                  <c:v>124.2</c:v>
                </c:pt>
                <c:pt idx="1694">
                  <c:v>124.24</c:v>
                </c:pt>
                <c:pt idx="1695">
                  <c:v>124.67</c:v>
                </c:pt>
                <c:pt idx="1696">
                  <c:v>124.61</c:v>
                </c:pt>
                <c:pt idx="1697">
                  <c:v>124.86</c:v>
                </c:pt>
                <c:pt idx="1698">
                  <c:v>124.88</c:v>
                </c:pt>
                <c:pt idx="1699">
                  <c:v>125.45</c:v>
                </c:pt>
                <c:pt idx="1700">
                  <c:v>125.73</c:v>
                </c:pt>
                <c:pt idx="1701">
                  <c:v>125.72</c:v>
                </c:pt>
                <c:pt idx="1702">
                  <c:v>125.51</c:v>
                </c:pt>
                <c:pt idx="1703">
                  <c:v>125.88</c:v>
                </c:pt>
                <c:pt idx="1704">
                  <c:v>126.3</c:v>
                </c:pt>
                <c:pt idx="1705">
                  <c:v>126.17</c:v>
                </c:pt>
                <c:pt idx="1706">
                  <c:v>126.2</c:v>
                </c:pt>
                <c:pt idx="1707">
                  <c:v>126.6</c:v>
                </c:pt>
                <c:pt idx="1708">
                  <c:v>126.85</c:v>
                </c:pt>
                <c:pt idx="1709">
                  <c:v>127.14</c:v>
                </c:pt>
                <c:pt idx="1710">
                  <c:v>127.25</c:v>
                </c:pt>
                <c:pt idx="1711">
                  <c:v>127.51</c:v>
                </c:pt>
                <c:pt idx="1712">
                  <c:v>127.49</c:v>
                </c:pt>
                <c:pt idx="1713">
                  <c:v>127.52</c:v>
                </c:pt>
                <c:pt idx="1714">
                  <c:v>127.33</c:v>
                </c:pt>
                <c:pt idx="1715">
                  <c:v>127.92</c:v>
                </c:pt>
                <c:pt idx="1716">
                  <c:v>128.16</c:v>
                </c:pt>
                <c:pt idx="1717">
                  <c:v>128.26</c:v>
                </c:pt>
                <c:pt idx="1718">
                  <c:v>128.59</c:v>
                </c:pt>
                <c:pt idx="1719">
                  <c:v>128.93</c:v>
                </c:pt>
                <c:pt idx="1720">
                  <c:v>128.97</c:v>
                </c:pt>
                <c:pt idx="1721">
                  <c:v>129.34</c:v>
                </c:pt>
                <c:pt idx="1722">
                  <c:v>130.07</c:v>
                </c:pt>
                <c:pt idx="1723">
                  <c:v>129.96</c:v>
                </c:pt>
                <c:pt idx="1724">
                  <c:v>129.94999999999999</c:v>
                </c:pt>
                <c:pt idx="1725">
                  <c:v>129.88</c:v>
                </c:pt>
                <c:pt idx="1726">
                  <c:v>129.79</c:v>
                </c:pt>
                <c:pt idx="1727">
                  <c:v>130.24</c:v>
                </c:pt>
                <c:pt idx="1728">
                  <c:v>130.08000000000001</c:v>
                </c:pt>
                <c:pt idx="1729">
                  <c:v>130.15</c:v>
                </c:pt>
                <c:pt idx="1730">
                  <c:v>130.22999999999999</c:v>
                </c:pt>
                <c:pt idx="1731">
                  <c:v>130.28</c:v>
                </c:pt>
                <c:pt idx="1732">
                  <c:v>130.28</c:v>
                </c:pt>
                <c:pt idx="1733">
                  <c:v>130.37</c:v>
                </c:pt>
                <c:pt idx="1734">
                  <c:v>130.08000000000001</c:v>
                </c:pt>
                <c:pt idx="1735">
                  <c:v>131.11000000000001</c:v>
                </c:pt>
                <c:pt idx="1736">
                  <c:v>132.27000000000001</c:v>
                </c:pt>
                <c:pt idx="1737">
                  <c:v>133.63</c:v>
                </c:pt>
                <c:pt idx="1738">
                  <c:v>134.72999999999999</c:v>
                </c:pt>
                <c:pt idx="1739">
                  <c:v>136.26</c:v>
                </c:pt>
                <c:pt idx="1740">
                  <c:v>137.24</c:v>
                </c:pt>
                <c:pt idx="1741">
                  <c:v>138.28</c:v>
                </c:pt>
                <c:pt idx="1742">
                  <c:v>138.27000000000001</c:v>
                </c:pt>
                <c:pt idx="1743">
                  <c:v>137.97999999999999</c:v>
                </c:pt>
                <c:pt idx="1744">
                  <c:v>137.51</c:v>
                </c:pt>
                <c:pt idx="1745">
                  <c:v>137.75</c:v>
                </c:pt>
                <c:pt idx="1746">
                  <c:v>137.84</c:v>
                </c:pt>
                <c:pt idx="1747">
                  <c:v>137.96</c:v>
                </c:pt>
                <c:pt idx="1748">
                  <c:v>137.62</c:v>
                </c:pt>
                <c:pt idx="1749">
                  <c:v>137.47</c:v>
                </c:pt>
                <c:pt idx="1750">
                  <c:v>137.38</c:v>
                </c:pt>
                <c:pt idx="1751">
                  <c:v>136.71</c:v>
                </c:pt>
                <c:pt idx="1752">
                  <c:v>137.74</c:v>
                </c:pt>
                <c:pt idx="1753">
                  <c:v>137.05000000000001</c:v>
                </c:pt>
                <c:pt idx="1754">
                  <c:v>135.96</c:v>
                </c:pt>
                <c:pt idx="1755">
                  <c:v>136.04</c:v>
                </c:pt>
                <c:pt idx="1756">
                  <c:v>135.85</c:v>
                </c:pt>
                <c:pt idx="1757">
                  <c:v>136.08000000000001</c:v>
                </c:pt>
                <c:pt idx="1758">
                  <c:v>135.93</c:v>
                </c:pt>
                <c:pt idx="1759">
                  <c:v>136.03</c:v>
                </c:pt>
                <c:pt idx="1760">
                  <c:v>136.11000000000001</c:v>
                </c:pt>
                <c:pt idx="1761">
                  <c:v>136.01</c:v>
                </c:pt>
                <c:pt idx="1762">
                  <c:v>135.69999999999999</c:v>
                </c:pt>
                <c:pt idx="1763">
                  <c:v>135.97</c:v>
                </c:pt>
                <c:pt idx="1764">
                  <c:v>135.78</c:v>
                </c:pt>
                <c:pt idx="1765">
                  <c:v>136.35</c:v>
                </c:pt>
                <c:pt idx="1766">
                  <c:v>136.82</c:v>
                </c:pt>
                <c:pt idx="1767">
                  <c:v>136.99</c:v>
                </c:pt>
                <c:pt idx="1768">
                  <c:v>137.38</c:v>
                </c:pt>
                <c:pt idx="1769">
                  <c:v>137.72</c:v>
                </c:pt>
                <c:pt idx="1770">
                  <c:v>138.02000000000001</c:v>
                </c:pt>
                <c:pt idx="1771">
                  <c:v>138.52000000000001</c:v>
                </c:pt>
                <c:pt idx="1772">
                  <c:v>139.35</c:v>
                </c:pt>
                <c:pt idx="1773">
                  <c:v>139.16</c:v>
                </c:pt>
                <c:pt idx="1774">
                  <c:v>139.9</c:v>
                </c:pt>
                <c:pt idx="1775">
                  <c:v>140.36000000000001</c:v>
                </c:pt>
                <c:pt idx="1776">
                  <c:v>139.85</c:v>
                </c:pt>
                <c:pt idx="1777">
                  <c:v>139.58000000000001</c:v>
                </c:pt>
                <c:pt idx="1778">
                  <c:v>139.38</c:v>
                </c:pt>
                <c:pt idx="1779">
                  <c:v>138.52000000000001</c:v>
                </c:pt>
                <c:pt idx="1780">
                  <c:v>137.63999999999999</c:v>
                </c:pt>
                <c:pt idx="1781">
                  <c:v>137.96</c:v>
                </c:pt>
                <c:pt idx="1782">
                  <c:v>137.22999999999999</c:v>
                </c:pt>
                <c:pt idx="1783">
                  <c:v>137.38999999999999</c:v>
                </c:pt>
                <c:pt idx="1784">
                  <c:v>137.32</c:v>
                </c:pt>
                <c:pt idx="1785">
                  <c:v>137.38</c:v>
                </c:pt>
                <c:pt idx="1786">
                  <c:v>137.36000000000001</c:v>
                </c:pt>
                <c:pt idx="1787">
                  <c:v>136.54</c:v>
                </c:pt>
                <c:pt idx="1788">
                  <c:v>136.44</c:v>
                </c:pt>
                <c:pt idx="1789">
                  <c:v>135.83000000000001</c:v>
                </c:pt>
                <c:pt idx="1790">
                  <c:v>135.96</c:v>
                </c:pt>
                <c:pt idx="1791">
                  <c:v>135.83000000000001</c:v>
                </c:pt>
                <c:pt idx="1792">
                  <c:v>134.5</c:v>
                </c:pt>
                <c:pt idx="1793">
                  <c:v>134.27000000000001</c:v>
                </c:pt>
                <c:pt idx="1794">
                  <c:v>134.27000000000001</c:v>
                </c:pt>
                <c:pt idx="1795">
                  <c:v>133.91</c:v>
                </c:pt>
                <c:pt idx="1796">
                  <c:v>133.87</c:v>
                </c:pt>
                <c:pt idx="1797">
                  <c:v>133.65</c:v>
                </c:pt>
                <c:pt idx="1798">
                  <c:v>133.53</c:v>
                </c:pt>
                <c:pt idx="1799">
                  <c:v>132.99</c:v>
                </c:pt>
                <c:pt idx="1800">
                  <c:v>132.83000000000001</c:v>
                </c:pt>
                <c:pt idx="1801">
                  <c:v>133.03</c:v>
                </c:pt>
                <c:pt idx="1802">
                  <c:v>132.78</c:v>
                </c:pt>
                <c:pt idx="1803">
                  <c:v>132.37</c:v>
                </c:pt>
                <c:pt idx="1804">
                  <c:v>132.04</c:v>
                </c:pt>
                <c:pt idx="1805">
                  <c:v>132.09</c:v>
                </c:pt>
                <c:pt idx="1806">
                  <c:v>132.16999999999999</c:v>
                </c:pt>
                <c:pt idx="1807">
                  <c:v>131.93</c:v>
                </c:pt>
                <c:pt idx="1808">
                  <c:v>131.88999999999999</c:v>
                </c:pt>
                <c:pt idx="1809">
                  <c:v>131.69999999999999</c:v>
                </c:pt>
                <c:pt idx="1810">
                  <c:v>131.37</c:v>
                </c:pt>
                <c:pt idx="1811">
                  <c:v>131.22999999999999</c:v>
                </c:pt>
                <c:pt idx="1812">
                  <c:v>130.94999999999999</c:v>
                </c:pt>
                <c:pt idx="1813">
                  <c:v>130.78</c:v>
                </c:pt>
                <c:pt idx="1814">
                  <c:v>130.91999999999999</c:v>
                </c:pt>
                <c:pt idx="1815">
                  <c:v>131.01</c:v>
                </c:pt>
                <c:pt idx="1816">
                  <c:v>131.01</c:v>
                </c:pt>
                <c:pt idx="1817">
                  <c:v>131.06</c:v>
                </c:pt>
                <c:pt idx="1818">
                  <c:v>131.04</c:v>
                </c:pt>
                <c:pt idx="1819">
                  <c:v>130.88999999999999</c:v>
                </c:pt>
                <c:pt idx="1820">
                  <c:v>130.52000000000001</c:v>
                </c:pt>
                <c:pt idx="1821">
                  <c:v>129.96</c:v>
                </c:pt>
                <c:pt idx="1822">
                  <c:v>129.88999999999999</c:v>
                </c:pt>
                <c:pt idx="1823">
                  <c:v>129.77000000000001</c:v>
                </c:pt>
                <c:pt idx="1824">
                  <c:v>129.6</c:v>
                </c:pt>
                <c:pt idx="1825">
                  <c:v>129.62</c:v>
                </c:pt>
                <c:pt idx="1826">
                  <c:v>129.19999999999999</c:v>
                </c:pt>
                <c:pt idx="1827">
                  <c:v>128.87</c:v>
                </c:pt>
                <c:pt idx="1828">
                  <c:v>128.96</c:v>
                </c:pt>
                <c:pt idx="1829">
                  <c:v>128.88999999999999</c:v>
                </c:pt>
                <c:pt idx="1830">
                  <c:v>129.02000000000001</c:v>
                </c:pt>
                <c:pt idx="1831">
                  <c:v>129.26</c:v>
                </c:pt>
                <c:pt idx="1832">
                  <c:v>129.53</c:v>
                </c:pt>
                <c:pt idx="1833">
                  <c:v>129.72</c:v>
                </c:pt>
                <c:pt idx="1834">
                  <c:v>129.87</c:v>
                </c:pt>
                <c:pt idx="1835">
                  <c:v>130.03</c:v>
                </c:pt>
                <c:pt idx="1836">
                  <c:v>130</c:v>
                </c:pt>
                <c:pt idx="1837">
                  <c:v>130.03</c:v>
                </c:pt>
                <c:pt idx="1838">
                  <c:v>129.97</c:v>
                </c:pt>
                <c:pt idx="1839">
                  <c:v>129.81</c:v>
                </c:pt>
                <c:pt idx="1840">
                  <c:v>130.36000000000001</c:v>
                </c:pt>
                <c:pt idx="1841">
                  <c:v>130.11000000000001</c:v>
                </c:pt>
                <c:pt idx="1842">
                  <c:v>130.21</c:v>
                </c:pt>
                <c:pt idx="1843">
                  <c:v>130.72</c:v>
                </c:pt>
                <c:pt idx="1844">
                  <c:v>131.27000000000001</c:v>
                </c:pt>
                <c:pt idx="1845">
                  <c:v>132.07</c:v>
                </c:pt>
                <c:pt idx="1846">
                  <c:v>132.30000000000001</c:v>
                </c:pt>
                <c:pt idx="1847">
                  <c:v>131.81</c:v>
                </c:pt>
                <c:pt idx="1848">
                  <c:v>131.19</c:v>
                </c:pt>
                <c:pt idx="1849">
                  <c:v>130.47</c:v>
                </c:pt>
                <c:pt idx="1850">
                  <c:v>129.44999999999999</c:v>
                </c:pt>
                <c:pt idx="1851">
                  <c:v>128.97</c:v>
                </c:pt>
                <c:pt idx="1852">
                  <c:v>127.7</c:v>
                </c:pt>
                <c:pt idx="1853">
                  <c:v>127.34</c:v>
                </c:pt>
                <c:pt idx="1854">
                  <c:v>127.36</c:v>
                </c:pt>
                <c:pt idx="1855">
                  <c:v>126.51</c:v>
                </c:pt>
                <c:pt idx="1856">
                  <c:v>126.64</c:v>
                </c:pt>
                <c:pt idx="1857">
                  <c:v>126.68</c:v>
                </c:pt>
                <c:pt idx="1858">
                  <c:v>126.55</c:v>
                </c:pt>
                <c:pt idx="1859">
                  <c:v>126.72</c:v>
                </c:pt>
                <c:pt idx="1860">
                  <c:v>126.97</c:v>
                </c:pt>
                <c:pt idx="1861">
                  <c:v>126.28</c:v>
                </c:pt>
                <c:pt idx="1862">
                  <c:v>126.4</c:v>
                </c:pt>
                <c:pt idx="1863">
                  <c:v>126.38</c:v>
                </c:pt>
                <c:pt idx="1864">
                  <c:v>126.4</c:v>
                </c:pt>
                <c:pt idx="1865">
                  <c:v>126.52</c:v>
                </c:pt>
                <c:pt idx="1866">
                  <c:v>126.37</c:v>
                </c:pt>
                <c:pt idx="1867">
                  <c:v>127.05</c:v>
                </c:pt>
                <c:pt idx="1868">
                  <c:v>127.38</c:v>
                </c:pt>
                <c:pt idx="1869">
                  <c:v>127.69</c:v>
                </c:pt>
                <c:pt idx="1870">
                  <c:v>127.21</c:v>
                </c:pt>
                <c:pt idx="1871">
                  <c:v>126.69</c:v>
                </c:pt>
                <c:pt idx="1872">
                  <c:v>125.96</c:v>
                </c:pt>
                <c:pt idx="1873">
                  <c:v>126.02</c:v>
                </c:pt>
                <c:pt idx="1874">
                  <c:v>125.38</c:v>
                </c:pt>
                <c:pt idx="1875">
                  <c:v>124.8</c:v>
                </c:pt>
                <c:pt idx="1876">
                  <c:v>124.52</c:v>
                </c:pt>
                <c:pt idx="1877">
                  <c:v>124.01</c:v>
                </c:pt>
                <c:pt idx="1878">
                  <c:v>124.45</c:v>
                </c:pt>
                <c:pt idx="1879">
                  <c:v>125.26</c:v>
                </c:pt>
                <c:pt idx="1880">
                  <c:v>125.93</c:v>
                </c:pt>
                <c:pt idx="1881">
                  <c:v>125.81</c:v>
                </c:pt>
                <c:pt idx="1882">
                  <c:v>126.51</c:v>
                </c:pt>
                <c:pt idx="1883">
                  <c:v>126.21</c:v>
                </c:pt>
                <c:pt idx="1884">
                  <c:v>126.32</c:v>
                </c:pt>
                <c:pt idx="1885">
                  <c:v>126.71</c:v>
                </c:pt>
                <c:pt idx="1886">
                  <c:v>126.86</c:v>
                </c:pt>
                <c:pt idx="1887">
                  <c:v>127.73</c:v>
                </c:pt>
                <c:pt idx="1888">
                  <c:v>127.55</c:v>
                </c:pt>
                <c:pt idx="1889">
                  <c:v>128.22999999999999</c:v>
                </c:pt>
                <c:pt idx="1890">
                  <c:v>128.03</c:v>
                </c:pt>
                <c:pt idx="1891">
                  <c:v>128.19999999999999</c:v>
                </c:pt>
                <c:pt idx="1892">
                  <c:v>129.1</c:v>
                </c:pt>
                <c:pt idx="1893">
                  <c:v>129.05000000000001</c:v>
                </c:pt>
                <c:pt idx="1894">
                  <c:v>128.87</c:v>
                </c:pt>
                <c:pt idx="1895">
                  <c:v>128.69999999999999</c:v>
                </c:pt>
                <c:pt idx="1896">
                  <c:v>128.74</c:v>
                </c:pt>
                <c:pt idx="1897">
                  <c:v>128.84</c:v>
                </c:pt>
                <c:pt idx="1898">
                  <c:v>128.82</c:v>
                </c:pt>
                <c:pt idx="1899">
                  <c:v>128.99</c:v>
                </c:pt>
                <c:pt idx="1900">
                  <c:v>129.19</c:v>
                </c:pt>
                <c:pt idx="1901">
                  <c:v>128.84</c:v>
                </c:pt>
                <c:pt idx="1902">
                  <c:v>129.32</c:v>
                </c:pt>
                <c:pt idx="1903">
                  <c:v>129.28</c:v>
                </c:pt>
                <c:pt idx="1904">
                  <c:v>128.44999999999999</c:v>
                </c:pt>
                <c:pt idx="1905">
                  <c:v>128.21</c:v>
                </c:pt>
                <c:pt idx="1906">
                  <c:v>128.21</c:v>
                </c:pt>
                <c:pt idx="1907">
                  <c:v>127.88</c:v>
                </c:pt>
                <c:pt idx="1908">
                  <c:v>126.76</c:v>
                </c:pt>
                <c:pt idx="1909">
                  <c:v>126.8</c:v>
                </c:pt>
                <c:pt idx="1910">
                  <c:v>126.53</c:v>
                </c:pt>
                <c:pt idx="1911">
                  <c:v>126.72</c:v>
                </c:pt>
                <c:pt idx="1912">
                  <c:v>126.64</c:v>
                </c:pt>
                <c:pt idx="1913">
                  <c:v>127.05</c:v>
                </c:pt>
                <c:pt idx="1914">
                  <c:v>127.47</c:v>
                </c:pt>
                <c:pt idx="1915">
                  <c:v>127.52</c:v>
                </c:pt>
                <c:pt idx="1916">
                  <c:v>127.68</c:v>
                </c:pt>
                <c:pt idx="1917">
                  <c:v>127.94</c:v>
                </c:pt>
                <c:pt idx="1918">
                  <c:v>128.05000000000001</c:v>
                </c:pt>
                <c:pt idx="1919">
                  <c:v>128.28</c:v>
                </c:pt>
                <c:pt idx="1920">
                  <c:v>128.58000000000001</c:v>
                </c:pt>
                <c:pt idx="1921">
                  <c:v>128.84</c:v>
                </c:pt>
                <c:pt idx="1922">
                  <c:v>128.46</c:v>
                </c:pt>
                <c:pt idx="1923">
                  <c:v>128.44</c:v>
                </c:pt>
                <c:pt idx="1924">
                  <c:v>128.97999999999999</c:v>
                </c:pt>
                <c:pt idx="1925">
                  <c:v>129.31</c:v>
                </c:pt>
                <c:pt idx="1926">
                  <c:v>129.86000000000001</c:v>
                </c:pt>
                <c:pt idx="1927">
                  <c:v>130.02000000000001</c:v>
                </c:pt>
                <c:pt idx="1928">
                  <c:v>129.9</c:v>
                </c:pt>
                <c:pt idx="1929">
                  <c:v>129.99</c:v>
                </c:pt>
                <c:pt idx="1930">
                  <c:v>129.91</c:v>
                </c:pt>
                <c:pt idx="1931">
                  <c:v>130.08000000000001</c:v>
                </c:pt>
                <c:pt idx="1932">
                  <c:v>129.81</c:v>
                </c:pt>
                <c:pt idx="1933">
                  <c:v>129.80000000000001</c:v>
                </c:pt>
                <c:pt idx="1934">
                  <c:v>130.08000000000001</c:v>
                </c:pt>
                <c:pt idx="1935">
                  <c:v>130.33000000000001</c:v>
                </c:pt>
                <c:pt idx="1936">
                  <c:v>130.41999999999999</c:v>
                </c:pt>
                <c:pt idx="1937">
                  <c:v>130.43</c:v>
                </c:pt>
                <c:pt idx="1938">
                  <c:v>130.28</c:v>
                </c:pt>
                <c:pt idx="1939">
                  <c:v>129.87</c:v>
                </c:pt>
                <c:pt idx="1940">
                  <c:v>129.32</c:v>
                </c:pt>
                <c:pt idx="1941">
                  <c:v>129.69</c:v>
                </c:pt>
                <c:pt idx="1942">
                  <c:v>129.62</c:v>
                </c:pt>
                <c:pt idx="1943">
                  <c:v>129.22</c:v>
                </c:pt>
                <c:pt idx="1944">
                  <c:v>129.27000000000001</c:v>
                </c:pt>
                <c:pt idx="1945">
                  <c:v>129.24</c:v>
                </c:pt>
                <c:pt idx="1946">
                  <c:v>129.22</c:v>
                </c:pt>
                <c:pt idx="1947">
                  <c:v>130.38999999999999</c:v>
                </c:pt>
                <c:pt idx="1948">
                  <c:v>131.31</c:v>
                </c:pt>
                <c:pt idx="1949">
                  <c:v>132.63999999999999</c:v>
                </c:pt>
                <c:pt idx="1950">
                  <c:v>133.96</c:v>
                </c:pt>
                <c:pt idx="1951">
                  <c:v>135.62</c:v>
                </c:pt>
                <c:pt idx="1952">
                  <c:v>136.96</c:v>
                </c:pt>
                <c:pt idx="1953">
                  <c:v>137.94999999999999</c:v>
                </c:pt>
                <c:pt idx="1954">
                  <c:v>138.96</c:v>
                </c:pt>
                <c:pt idx="1955">
                  <c:v>140.16999999999999</c:v>
                </c:pt>
                <c:pt idx="1956">
                  <c:v>139.99</c:v>
                </c:pt>
                <c:pt idx="1957">
                  <c:v>139.66</c:v>
                </c:pt>
                <c:pt idx="1958">
                  <c:v>139.74</c:v>
                </c:pt>
                <c:pt idx="1959">
                  <c:v>139.9</c:v>
                </c:pt>
                <c:pt idx="1960">
                  <c:v>139.84</c:v>
                </c:pt>
                <c:pt idx="1961">
                  <c:v>140.58000000000001</c:v>
                </c:pt>
                <c:pt idx="1962">
                  <c:v>140.79</c:v>
                </c:pt>
                <c:pt idx="1963">
                  <c:v>140.91</c:v>
                </c:pt>
                <c:pt idx="1964">
                  <c:v>140.82</c:v>
                </c:pt>
                <c:pt idx="1965">
                  <c:v>139.91999999999999</c:v>
                </c:pt>
                <c:pt idx="1966">
                  <c:v>139.4</c:v>
                </c:pt>
                <c:pt idx="1967">
                  <c:v>139.37</c:v>
                </c:pt>
                <c:pt idx="1968">
                  <c:v>138.69</c:v>
                </c:pt>
                <c:pt idx="1969">
                  <c:v>137.81</c:v>
                </c:pt>
                <c:pt idx="1970">
                  <c:v>138.44999999999999</c:v>
                </c:pt>
                <c:pt idx="1971">
                  <c:v>138.84</c:v>
                </c:pt>
                <c:pt idx="1972">
                  <c:v>138.91</c:v>
                </c:pt>
                <c:pt idx="1973">
                  <c:v>139.38</c:v>
                </c:pt>
                <c:pt idx="1974">
                  <c:v>139.66999999999999</c:v>
                </c:pt>
                <c:pt idx="1975">
                  <c:v>139.68</c:v>
                </c:pt>
                <c:pt idx="1976">
                  <c:v>139.85</c:v>
                </c:pt>
                <c:pt idx="1977">
                  <c:v>139.81</c:v>
                </c:pt>
                <c:pt idx="1978">
                  <c:v>139.78</c:v>
                </c:pt>
                <c:pt idx="1979">
                  <c:v>139.72999999999999</c:v>
                </c:pt>
                <c:pt idx="1980">
                  <c:v>139.68</c:v>
                </c:pt>
                <c:pt idx="1981">
                  <c:v>139.66999999999999</c:v>
                </c:pt>
                <c:pt idx="1982">
                  <c:v>139.94999999999999</c:v>
                </c:pt>
                <c:pt idx="1983">
                  <c:v>140.08000000000001</c:v>
                </c:pt>
                <c:pt idx="1984">
                  <c:v>140.13</c:v>
                </c:pt>
                <c:pt idx="1985">
                  <c:v>139.25</c:v>
                </c:pt>
                <c:pt idx="1986">
                  <c:v>139.04</c:v>
                </c:pt>
                <c:pt idx="1987">
                  <c:v>139.01</c:v>
                </c:pt>
                <c:pt idx="1988">
                  <c:v>139.09</c:v>
                </c:pt>
                <c:pt idx="1989">
                  <c:v>139.04</c:v>
                </c:pt>
                <c:pt idx="1990">
                  <c:v>138.80000000000001</c:v>
                </c:pt>
                <c:pt idx="1991">
                  <c:v>138.36000000000001</c:v>
                </c:pt>
                <c:pt idx="1992">
                  <c:v>137.57</c:v>
                </c:pt>
                <c:pt idx="1993">
                  <c:v>137.4</c:v>
                </c:pt>
                <c:pt idx="1994">
                  <c:v>137.53</c:v>
                </c:pt>
                <c:pt idx="1995">
                  <c:v>137.53</c:v>
                </c:pt>
                <c:pt idx="1996">
                  <c:v>136.86000000000001</c:v>
                </c:pt>
                <c:pt idx="1997">
                  <c:v>136.33000000000001</c:v>
                </c:pt>
                <c:pt idx="1998">
                  <c:v>135.85</c:v>
                </c:pt>
                <c:pt idx="1999">
                  <c:v>135.1</c:v>
                </c:pt>
                <c:pt idx="2000">
                  <c:v>134.72</c:v>
                </c:pt>
                <c:pt idx="2001">
                  <c:v>134.81</c:v>
                </c:pt>
                <c:pt idx="2002">
                  <c:v>134.6</c:v>
                </c:pt>
                <c:pt idx="2003">
                  <c:v>134.94999999999999</c:v>
                </c:pt>
                <c:pt idx="2004">
                  <c:v>135.88999999999999</c:v>
                </c:pt>
                <c:pt idx="2005">
                  <c:v>136.12</c:v>
                </c:pt>
                <c:pt idx="2006">
                  <c:v>136.15</c:v>
                </c:pt>
                <c:pt idx="2007">
                  <c:v>136.38999999999999</c:v>
                </c:pt>
                <c:pt idx="2008">
                  <c:v>137.35</c:v>
                </c:pt>
                <c:pt idx="2009">
                  <c:v>137.57</c:v>
                </c:pt>
                <c:pt idx="2010">
                  <c:v>137.94</c:v>
                </c:pt>
                <c:pt idx="2011">
                  <c:v>137.29</c:v>
                </c:pt>
                <c:pt idx="2012">
                  <c:v>137.47</c:v>
                </c:pt>
                <c:pt idx="2013">
                  <c:v>136.05000000000001</c:v>
                </c:pt>
                <c:pt idx="2014">
                  <c:v>135.38999999999999</c:v>
                </c:pt>
                <c:pt idx="2015">
                  <c:v>135.24</c:v>
                </c:pt>
                <c:pt idx="2016">
                  <c:v>134.69</c:v>
                </c:pt>
                <c:pt idx="2017">
                  <c:v>133.32</c:v>
                </c:pt>
                <c:pt idx="2018">
                  <c:v>133.18</c:v>
                </c:pt>
                <c:pt idx="2019">
                  <c:v>131.99</c:v>
                </c:pt>
                <c:pt idx="2020">
                  <c:v>130.88</c:v>
                </c:pt>
                <c:pt idx="2021">
                  <c:v>129.83000000000001</c:v>
                </c:pt>
                <c:pt idx="2022">
                  <c:v>129.11000000000001</c:v>
                </c:pt>
                <c:pt idx="2023">
                  <c:v>128.11000000000001</c:v>
                </c:pt>
                <c:pt idx="2024">
                  <c:v>127</c:v>
                </c:pt>
                <c:pt idx="2025">
                  <c:v>125.79</c:v>
                </c:pt>
                <c:pt idx="2026">
                  <c:v>124.25</c:v>
                </c:pt>
                <c:pt idx="2027">
                  <c:v>123.25</c:v>
                </c:pt>
                <c:pt idx="2028">
                  <c:v>122.32</c:v>
                </c:pt>
                <c:pt idx="2029">
                  <c:v>121.36</c:v>
                </c:pt>
                <c:pt idx="2030">
                  <c:v>120.34</c:v>
                </c:pt>
                <c:pt idx="2031">
                  <c:v>118.82</c:v>
                </c:pt>
                <c:pt idx="2032">
                  <c:v>117.64</c:v>
                </c:pt>
                <c:pt idx="2033">
                  <c:v>117.34</c:v>
                </c:pt>
                <c:pt idx="2034">
                  <c:v>115.99</c:v>
                </c:pt>
                <c:pt idx="2035">
                  <c:v>115.34</c:v>
                </c:pt>
                <c:pt idx="2036">
                  <c:v>115.52</c:v>
                </c:pt>
                <c:pt idx="2037">
                  <c:v>115.75</c:v>
                </c:pt>
                <c:pt idx="2038">
                  <c:v>115.05</c:v>
                </c:pt>
                <c:pt idx="2039">
                  <c:v>114.6</c:v>
                </c:pt>
                <c:pt idx="2040">
                  <c:v>114.03</c:v>
                </c:pt>
                <c:pt idx="2041">
                  <c:v>114.17</c:v>
                </c:pt>
                <c:pt idx="2042">
                  <c:v>113.03</c:v>
                </c:pt>
                <c:pt idx="2043">
                  <c:v>112.45</c:v>
                </c:pt>
                <c:pt idx="2044">
                  <c:v>112.62</c:v>
                </c:pt>
                <c:pt idx="2045">
                  <c:v>112.82</c:v>
                </c:pt>
                <c:pt idx="2046">
                  <c:v>112.71</c:v>
                </c:pt>
                <c:pt idx="2047">
                  <c:v>112.84</c:v>
                </c:pt>
                <c:pt idx="2048">
                  <c:v>112.99</c:v>
                </c:pt>
                <c:pt idx="2049">
                  <c:v>112.9</c:v>
                </c:pt>
                <c:pt idx="2050">
                  <c:v>112.77</c:v>
                </c:pt>
                <c:pt idx="2051">
                  <c:v>111.21</c:v>
                </c:pt>
                <c:pt idx="2052">
                  <c:v>110.96</c:v>
                </c:pt>
                <c:pt idx="2053">
                  <c:v>111.39</c:v>
                </c:pt>
                <c:pt idx="2054">
                  <c:v>111.49</c:v>
                </c:pt>
                <c:pt idx="2055">
                  <c:v>111.18</c:v>
                </c:pt>
                <c:pt idx="2056">
                  <c:v>111.18</c:v>
                </c:pt>
                <c:pt idx="2057">
                  <c:v>110.67</c:v>
                </c:pt>
                <c:pt idx="2058">
                  <c:v>109.64</c:v>
                </c:pt>
                <c:pt idx="2059">
                  <c:v>108.56</c:v>
                </c:pt>
                <c:pt idx="2060">
                  <c:v>107.58</c:v>
                </c:pt>
                <c:pt idx="2061">
                  <c:v>107.04</c:v>
                </c:pt>
                <c:pt idx="2062">
                  <c:v>107.07</c:v>
                </c:pt>
                <c:pt idx="2063">
                  <c:v>106.62</c:v>
                </c:pt>
                <c:pt idx="2064">
                  <c:v>106.6</c:v>
                </c:pt>
                <c:pt idx="2065">
                  <c:v>106.5</c:v>
                </c:pt>
                <c:pt idx="2066">
                  <c:v>107.2</c:v>
                </c:pt>
                <c:pt idx="2067">
                  <c:v>106.25</c:v>
                </c:pt>
                <c:pt idx="2068">
                  <c:v>107.1</c:v>
                </c:pt>
                <c:pt idx="2069">
                  <c:v>107.8</c:v>
                </c:pt>
                <c:pt idx="2070">
                  <c:v>108.14</c:v>
                </c:pt>
                <c:pt idx="2071">
                  <c:v>108.15</c:v>
                </c:pt>
                <c:pt idx="2072">
                  <c:v>108.13</c:v>
                </c:pt>
                <c:pt idx="2073">
                  <c:v>108.44</c:v>
                </c:pt>
                <c:pt idx="2074">
                  <c:v>108.06</c:v>
                </c:pt>
                <c:pt idx="2075">
                  <c:v>108.16</c:v>
                </c:pt>
                <c:pt idx="2076">
                  <c:v>108.49</c:v>
                </c:pt>
                <c:pt idx="2077">
                  <c:v>109.06</c:v>
                </c:pt>
                <c:pt idx="2078">
                  <c:v>109.49</c:v>
                </c:pt>
                <c:pt idx="2079">
                  <c:v>109.87</c:v>
                </c:pt>
                <c:pt idx="2080">
                  <c:v>109.84</c:v>
                </c:pt>
                <c:pt idx="2081">
                  <c:v>109.82</c:v>
                </c:pt>
                <c:pt idx="2082">
                  <c:v>109.41</c:v>
                </c:pt>
                <c:pt idx="2083">
                  <c:v>109.09</c:v>
                </c:pt>
                <c:pt idx="2084">
                  <c:v>108.79</c:v>
                </c:pt>
                <c:pt idx="2085">
                  <c:v>109.27</c:v>
                </c:pt>
                <c:pt idx="2086">
                  <c:v>109.17</c:v>
                </c:pt>
                <c:pt idx="2087">
                  <c:v>108.83</c:v>
                </c:pt>
                <c:pt idx="2088">
                  <c:v>108.73</c:v>
                </c:pt>
                <c:pt idx="2089">
                  <c:v>108.5</c:v>
                </c:pt>
                <c:pt idx="2090">
                  <c:v>108.35</c:v>
                </c:pt>
                <c:pt idx="2091">
                  <c:v>108.43</c:v>
                </c:pt>
                <c:pt idx="2092">
                  <c:v>108.98</c:v>
                </c:pt>
                <c:pt idx="2093">
                  <c:v>109.05</c:v>
                </c:pt>
                <c:pt idx="2094">
                  <c:v>108.34</c:v>
                </c:pt>
                <c:pt idx="2095">
                  <c:v>107.61</c:v>
                </c:pt>
                <c:pt idx="2096">
                  <c:v>107.48</c:v>
                </c:pt>
                <c:pt idx="2097">
                  <c:v>108.38</c:v>
                </c:pt>
                <c:pt idx="2098">
                  <c:v>109.03</c:v>
                </c:pt>
                <c:pt idx="2099">
                  <c:v>109.67</c:v>
                </c:pt>
                <c:pt idx="2100">
                  <c:v>110.07</c:v>
                </c:pt>
                <c:pt idx="2101">
                  <c:v>109.8</c:v>
                </c:pt>
                <c:pt idx="2102">
                  <c:v>110.16</c:v>
                </c:pt>
                <c:pt idx="2103">
                  <c:v>109.4</c:v>
                </c:pt>
                <c:pt idx="2104">
                  <c:v>109.35</c:v>
                </c:pt>
                <c:pt idx="2105">
                  <c:v>109.41</c:v>
                </c:pt>
                <c:pt idx="2106">
                  <c:v>109.47</c:v>
                </c:pt>
                <c:pt idx="2107">
                  <c:v>109</c:v>
                </c:pt>
                <c:pt idx="2108">
                  <c:v>108.46</c:v>
                </c:pt>
                <c:pt idx="2109">
                  <c:v>108.34</c:v>
                </c:pt>
                <c:pt idx="2110">
                  <c:v>108.18</c:v>
                </c:pt>
                <c:pt idx="2111">
                  <c:v>108.1</c:v>
                </c:pt>
                <c:pt idx="2112">
                  <c:v>107.67</c:v>
                </c:pt>
                <c:pt idx="2113">
                  <c:v>108.14</c:v>
                </c:pt>
                <c:pt idx="2114">
                  <c:v>108.47</c:v>
                </c:pt>
                <c:pt idx="2115">
                  <c:v>108.47</c:v>
                </c:pt>
                <c:pt idx="2116">
                  <c:v>108.48</c:v>
                </c:pt>
                <c:pt idx="2117">
                  <c:v>109.49</c:v>
                </c:pt>
                <c:pt idx="2118">
                  <c:v>109.25</c:v>
                </c:pt>
                <c:pt idx="2119">
                  <c:v>110.13</c:v>
                </c:pt>
                <c:pt idx="2120">
                  <c:v>110.7</c:v>
                </c:pt>
                <c:pt idx="2121">
                  <c:v>111.24</c:v>
                </c:pt>
                <c:pt idx="2122">
                  <c:v>111.56</c:v>
                </c:pt>
                <c:pt idx="2123">
                  <c:v>112.64</c:v>
                </c:pt>
                <c:pt idx="2124">
                  <c:v>113.33</c:v>
                </c:pt>
                <c:pt idx="2125">
                  <c:v>114.21</c:v>
                </c:pt>
                <c:pt idx="2126">
                  <c:v>115.36</c:v>
                </c:pt>
                <c:pt idx="2127">
                  <c:v>116.13</c:v>
                </c:pt>
                <c:pt idx="2128">
                  <c:v>116.69</c:v>
                </c:pt>
                <c:pt idx="2129">
                  <c:v>117.39</c:v>
                </c:pt>
                <c:pt idx="2130">
                  <c:v>118.16</c:v>
                </c:pt>
                <c:pt idx="2131">
                  <c:v>118.97</c:v>
                </c:pt>
                <c:pt idx="2132">
                  <c:v>120.13</c:v>
                </c:pt>
                <c:pt idx="2133">
                  <c:v>119.65</c:v>
                </c:pt>
                <c:pt idx="2134">
                  <c:v>119.83</c:v>
                </c:pt>
                <c:pt idx="2135">
                  <c:v>119.8</c:v>
                </c:pt>
                <c:pt idx="2136">
                  <c:v>119.26</c:v>
                </c:pt>
                <c:pt idx="2137">
                  <c:v>118.72</c:v>
                </c:pt>
                <c:pt idx="2138">
                  <c:v>119.53</c:v>
                </c:pt>
                <c:pt idx="2139">
                  <c:v>119.15</c:v>
                </c:pt>
                <c:pt idx="2140">
                  <c:v>119.55</c:v>
                </c:pt>
                <c:pt idx="2141">
                  <c:v>119.35</c:v>
                </c:pt>
                <c:pt idx="2142">
                  <c:v>119.51</c:v>
                </c:pt>
                <c:pt idx="2143">
                  <c:v>119.96</c:v>
                </c:pt>
                <c:pt idx="2144">
                  <c:v>119.38</c:v>
                </c:pt>
                <c:pt idx="2145">
                  <c:v>118.66</c:v>
                </c:pt>
                <c:pt idx="2146">
                  <c:v>118.35</c:v>
                </c:pt>
                <c:pt idx="2147">
                  <c:v>117.61</c:v>
                </c:pt>
                <c:pt idx="2148">
                  <c:v>117.03</c:v>
                </c:pt>
                <c:pt idx="2149">
                  <c:v>116.56</c:v>
                </c:pt>
                <c:pt idx="2150">
                  <c:v>115.83</c:v>
                </c:pt>
                <c:pt idx="2151">
                  <c:v>116.02</c:v>
                </c:pt>
                <c:pt idx="2152">
                  <c:v>116.29</c:v>
                </c:pt>
                <c:pt idx="2153">
                  <c:v>114.86</c:v>
                </c:pt>
                <c:pt idx="2154">
                  <c:v>114.15</c:v>
                </c:pt>
                <c:pt idx="2155">
                  <c:v>114.11</c:v>
                </c:pt>
                <c:pt idx="2156">
                  <c:v>113.49</c:v>
                </c:pt>
                <c:pt idx="2157">
                  <c:v>113.53</c:v>
                </c:pt>
                <c:pt idx="2158">
                  <c:v>114.3</c:v>
                </c:pt>
                <c:pt idx="2159">
                  <c:v>115.15</c:v>
                </c:pt>
                <c:pt idx="2160">
                  <c:v>115.86</c:v>
                </c:pt>
                <c:pt idx="2161">
                  <c:v>116.41</c:v>
                </c:pt>
                <c:pt idx="2162">
                  <c:v>115.31</c:v>
                </c:pt>
                <c:pt idx="2163">
                  <c:v>115.32</c:v>
                </c:pt>
                <c:pt idx="2164">
                  <c:v>115.09</c:v>
                </c:pt>
                <c:pt idx="2165">
                  <c:v>115.62</c:v>
                </c:pt>
                <c:pt idx="2166">
                  <c:v>114.68</c:v>
                </c:pt>
                <c:pt idx="2167">
                  <c:v>114.67</c:v>
                </c:pt>
                <c:pt idx="2168">
                  <c:v>113.53</c:v>
                </c:pt>
                <c:pt idx="2169">
                  <c:v>112.81</c:v>
                </c:pt>
                <c:pt idx="2170">
                  <c:v>111.72</c:v>
                </c:pt>
                <c:pt idx="2171">
                  <c:v>111.51</c:v>
                </c:pt>
                <c:pt idx="2172">
                  <c:v>111.47</c:v>
                </c:pt>
                <c:pt idx="2173">
                  <c:v>111.26</c:v>
                </c:pt>
                <c:pt idx="2174">
                  <c:v>111.78</c:v>
                </c:pt>
                <c:pt idx="2175">
                  <c:v>111.53</c:v>
                </c:pt>
                <c:pt idx="2176">
                  <c:v>110.87</c:v>
                </c:pt>
                <c:pt idx="2177">
                  <c:v>110.16</c:v>
                </c:pt>
                <c:pt idx="2178">
                  <c:v>110.09</c:v>
                </c:pt>
                <c:pt idx="2179">
                  <c:v>109.41</c:v>
                </c:pt>
                <c:pt idx="2180">
                  <c:v>109.06</c:v>
                </c:pt>
                <c:pt idx="2181">
                  <c:v>108.53</c:v>
                </c:pt>
                <c:pt idx="2182">
                  <c:v>109.1</c:v>
                </c:pt>
                <c:pt idx="2183">
                  <c:v>109.42</c:v>
                </c:pt>
                <c:pt idx="2184">
                  <c:v>109.46</c:v>
                </c:pt>
                <c:pt idx="2185">
                  <c:v>109.95</c:v>
                </c:pt>
                <c:pt idx="2186">
                  <c:v>109.19</c:v>
                </c:pt>
                <c:pt idx="2187">
                  <c:v>109.39</c:v>
                </c:pt>
                <c:pt idx="2188">
                  <c:v>109.02</c:v>
                </c:pt>
                <c:pt idx="2189">
                  <c:v>109.31</c:v>
                </c:pt>
                <c:pt idx="2190">
                  <c:v>109.07</c:v>
                </c:pt>
                <c:pt idx="2191">
                  <c:v>108.78</c:v>
                </c:pt>
                <c:pt idx="2192">
                  <c:v>108.85</c:v>
                </c:pt>
                <c:pt idx="2193">
                  <c:v>108.09</c:v>
                </c:pt>
                <c:pt idx="2194">
                  <c:v>108.01</c:v>
                </c:pt>
                <c:pt idx="2195">
                  <c:v>109.27</c:v>
                </c:pt>
                <c:pt idx="2196">
                  <c:v>109.53</c:v>
                </c:pt>
                <c:pt idx="2197">
                  <c:v>108.65</c:v>
                </c:pt>
                <c:pt idx="2198">
                  <c:v>107.48</c:v>
                </c:pt>
                <c:pt idx="2199">
                  <c:v>106.79</c:v>
                </c:pt>
                <c:pt idx="2200">
                  <c:v>106.52</c:v>
                </c:pt>
                <c:pt idx="2201">
                  <c:v>106.74</c:v>
                </c:pt>
                <c:pt idx="2202">
                  <c:v>106.33</c:v>
                </c:pt>
                <c:pt idx="2203">
                  <c:v>106.89</c:v>
                </c:pt>
                <c:pt idx="2204">
                  <c:v>106.24</c:v>
                </c:pt>
                <c:pt idx="2205">
                  <c:v>106.09</c:v>
                </c:pt>
                <c:pt idx="2206">
                  <c:v>104.89</c:v>
                </c:pt>
                <c:pt idx="2207">
                  <c:v>105.11</c:v>
                </c:pt>
                <c:pt idx="2208">
                  <c:v>105.28</c:v>
                </c:pt>
                <c:pt idx="2209">
                  <c:v>104.85</c:v>
                </c:pt>
                <c:pt idx="2210">
                  <c:v>103.97</c:v>
                </c:pt>
                <c:pt idx="2211">
                  <c:v>104.41</c:v>
                </c:pt>
                <c:pt idx="2212">
                  <c:v>104.47</c:v>
                </c:pt>
                <c:pt idx="2213">
                  <c:v>104.77</c:v>
                </c:pt>
                <c:pt idx="2214">
                  <c:v>104.23</c:v>
                </c:pt>
                <c:pt idx="2215">
                  <c:v>103.67</c:v>
                </c:pt>
                <c:pt idx="2216">
                  <c:v>103.74</c:v>
                </c:pt>
                <c:pt idx="2217">
                  <c:v>103.33</c:v>
                </c:pt>
                <c:pt idx="2218">
                  <c:v>102.92</c:v>
                </c:pt>
                <c:pt idx="2219">
                  <c:v>102.41</c:v>
                </c:pt>
                <c:pt idx="2220">
                  <c:v>102.6</c:v>
                </c:pt>
                <c:pt idx="2221">
                  <c:v>102.06</c:v>
                </c:pt>
                <c:pt idx="2222">
                  <c:v>102.52</c:v>
                </c:pt>
                <c:pt idx="2223">
                  <c:v>102.33</c:v>
                </c:pt>
                <c:pt idx="2224">
                  <c:v>102.26</c:v>
                </c:pt>
                <c:pt idx="2225">
                  <c:v>101.89</c:v>
                </c:pt>
                <c:pt idx="2226">
                  <c:v>101.77</c:v>
                </c:pt>
                <c:pt idx="2227">
                  <c:v>101.51</c:v>
                </c:pt>
                <c:pt idx="2228">
                  <c:v>101.55</c:v>
                </c:pt>
                <c:pt idx="2229">
                  <c:v>101.35</c:v>
                </c:pt>
                <c:pt idx="2230">
                  <c:v>101.24</c:v>
                </c:pt>
                <c:pt idx="2231">
                  <c:v>100.49</c:v>
                </c:pt>
                <c:pt idx="2232">
                  <c:v>99.54</c:v>
                </c:pt>
                <c:pt idx="2233">
                  <c:v>99.95</c:v>
                </c:pt>
                <c:pt idx="2234">
                  <c:v>100.47</c:v>
                </c:pt>
                <c:pt idx="2235">
                  <c:v>100.69</c:v>
                </c:pt>
                <c:pt idx="2236">
                  <c:v>100.89</c:v>
                </c:pt>
                <c:pt idx="2237">
                  <c:v>100.82</c:v>
                </c:pt>
                <c:pt idx="2238">
                  <c:v>100.75</c:v>
                </c:pt>
                <c:pt idx="2239">
                  <c:v>101.57</c:v>
                </c:pt>
                <c:pt idx="2240">
                  <c:v>102.11</c:v>
                </c:pt>
                <c:pt idx="2241">
                  <c:v>102.03</c:v>
                </c:pt>
                <c:pt idx="2242">
                  <c:v>102.83</c:v>
                </c:pt>
                <c:pt idx="2243">
                  <c:v>103.25</c:v>
                </c:pt>
                <c:pt idx="2244">
                  <c:v>103.88</c:v>
                </c:pt>
                <c:pt idx="2245">
                  <c:v>104.59</c:v>
                </c:pt>
                <c:pt idx="2246">
                  <c:v>103.8</c:v>
                </c:pt>
                <c:pt idx="2247">
                  <c:v>103.47</c:v>
                </c:pt>
                <c:pt idx="2248">
                  <c:v>104.13</c:v>
                </c:pt>
                <c:pt idx="2249">
                  <c:v>104.21</c:v>
                </c:pt>
                <c:pt idx="2250">
                  <c:v>104.98</c:v>
                </c:pt>
                <c:pt idx="2251">
                  <c:v>105.66</c:v>
                </c:pt>
                <c:pt idx="2252">
                  <c:v>105.71</c:v>
                </c:pt>
                <c:pt idx="2253">
                  <c:v>106.77</c:v>
                </c:pt>
                <c:pt idx="2254">
                  <c:v>107.23</c:v>
                </c:pt>
                <c:pt idx="2255">
                  <c:v>107.76</c:v>
                </c:pt>
                <c:pt idx="2256">
                  <c:v>108.55</c:v>
                </c:pt>
                <c:pt idx="2257">
                  <c:v>108.87</c:v>
                </c:pt>
                <c:pt idx="2258">
                  <c:v>107.99</c:v>
                </c:pt>
                <c:pt idx="2259">
                  <c:v>107.61</c:v>
                </c:pt>
                <c:pt idx="2260">
                  <c:v>107.81</c:v>
                </c:pt>
                <c:pt idx="2261">
                  <c:v>108.13</c:v>
                </c:pt>
                <c:pt idx="2262">
                  <c:v>108.96</c:v>
                </c:pt>
                <c:pt idx="2263">
                  <c:v>109.24</c:v>
                </c:pt>
                <c:pt idx="2264">
                  <c:v>109.21</c:v>
                </c:pt>
                <c:pt idx="2265">
                  <c:v>109.24</c:v>
                </c:pt>
                <c:pt idx="2266">
                  <c:v>109.89</c:v>
                </c:pt>
                <c:pt idx="2267">
                  <c:v>111.24</c:v>
                </c:pt>
                <c:pt idx="2268">
                  <c:v>111.89</c:v>
                </c:pt>
                <c:pt idx="2269">
                  <c:v>112.43</c:v>
                </c:pt>
                <c:pt idx="2270">
                  <c:v>113.06</c:v>
                </c:pt>
                <c:pt idx="2271">
                  <c:v>113.36</c:v>
                </c:pt>
                <c:pt idx="2272">
                  <c:v>113.98</c:v>
                </c:pt>
                <c:pt idx="2273">
                  <c:v>113.9</c:v>
                </c:pt>
                <c:pt idx="2274">
                  <c:v>113.97</c:v>
                </c:pt>
                <c:pt idx="2275">
                  <c:v>114.6</c:v>
                </c:pt>
                <c:pt idx="2276">
                  <c:v>115.02</c:v>
                </c:pt>
                <c:pt idx="2277">
                  <c:v>115.89</c:v>
                </c:pt>
                <c:pt idx="2278">
                  <c:v>115.89</c:v>
                </c:pt>
                <c:pt idx="2279">
                  <c:v>116.29</c:v>
                </c:pt>
                <c:pt idx="2280">
                  <c:v>116.73</c:v>
                </c:pt>
                <c:pt idx="2281">
                  <c:v>117.16</c:v>
                </c:pt>
                <c:pt idx="2282">
                  <c:v>116.84</c:v>
                </c:pt>
                <c:pt idx="2283">
                  <c:v>116.85</c:v>
                </c:pt>
                <c:pt idx="2284">
                  <c:v>117.02</c:v>
                </c:pt>
                <c:pt idx="2285">
                  <c:v>116.64</c:v>
                </c:pt>
                <c:pt idx="2286">
                  <c:v>117.61</c:v>
                </c:pt>
                <c:pt idx="2287">
                  <c:v>117.49</c:v>
                </c:pt>
                <c:pt idx="2288">
                  <c:v>117.83</c:v>
                </c:pt>
                <c:pt idx="2289">
                  <c:v>117.57</c:v>
                </c:pt>
                <c:pt idx="2290">
                  <c:v>117.91</c:v>
                </c:pt>
                <c:pt idx="2291">
                  <c:v>118.06</c:v>
                </c:pt>
                <c:pt idx="2292">
                  <c:v>117.99</c:v>
                </c:pt>
                <c:pt idx="2293">
                  <c:v>118.61</c:v>
                </c:pt>
                <c:pt idx="2294">
                  <c:v>119.46</c:v>
                </c:pt>
                <c:pt idx="2295">
                  <c:v>119.35</c:v>
                </c:pt>
                <c:pt idx="2296">
                  <c:v>119.87</c:v>
                </c:pt>
                <c:pt idx="2297">
                  <c:v>120.4</c:v>
                </c:pt>
                <c:pt idx="2298">
                  <c:v>121.14</c:v>
                </c:pt>
                <c:pt idx="2299">
                  <c:v>121.81</c:v>
                </c:pt>
                <c:pt idx="2300">
                  <c:v>122.15</c:v>
                </c:pt>
                <c:pt idx="2301">
                  <c:v>121.68</c:v>
                </c:pt>
                <c:pt idx="2302">
                  <c:v>121.78</c:v>
                </c:pt>
                <c:pt idx="2303">
                  <c:v>122.11</c:v>
                </c:pt>
                <c:pt idx="2304">
                  <c:v>122.69</c:v>
                </c:pt>
                <c:pt idx="2305">
                  <c:v>122.04</c:v>
                </c:pt>
                <c:pt idx="2306">
                  <c:v>123.38</c:v>
                </c:pt>
                <c:pt idx="2307">
                  <c:v>123.5</c:v>
                </c:pt>
                <c:pt idx="2308">
                  <c:v>123.32</c:v>
                </c:pt>
                <c:pt idx="2309">
                  <c:v>123.25</c:v>
                </c:pt>
                <c:pt idx="2310">
                  <c:v>124.14</c:v>
                </c:pt>
                <c:pt idx="2311">
                  <c:v>124.16</c:v>
                </c:pt>
                <c:pt idx="2312">
                  <c:v>124.35</c:v>
                </c:pt>
                <c:pt idx="2313">
                  <c:v>124.57</c:v>
                </c:pt>
                <c:pt idx="2314">
                  <c:v>124.91</c:v>
                </c:pt>
                <c:pt idx="2315">
                  <c:v>124.8</c:v>
                </c:pt>
                <c:pt idx="2316">
                  <c:v>125.13</c:v>
                </c:pt>
                <c:pt idx="2317">
                  <c:v>124.78</c:v>
                </c:pt>
                <c:pt idx="2318">
                  <c:v>125.24</c:v>
                </c:pt>
                <c:pt idx="2319">
                  <c:v>125.83</c:v>
                </c:pt>
                <c:pt idx="2320">
                  <c:v>126.22</c:v>
                </c:pt>
                <c:pt idx="2321">
                  <c:v>127.21</c:v>
                </c:pt>
                <c:pt idx="2322">
                  <c:v>127.14</c:v>
                </c:pt>
                <c:pt idx="2323">
                  <c:v>127.11</c:v>
                </c:pt>
                <c:pt idx="2324">
                  <c:v>126.59</c:v>
                </c:pt>
                <c:pt idx="2325">
                  <c:v>127.14</c:v>
                </c:pt>
                <c:pt idx="2326">
                  <c:v>127.27</c:v>
                </c:pt>
                <c:pt idx="2327">
                  <c:v>126.81</c:v>
                </c:pt>
                <c:pt idx="2328">
                  <c:v>127.11</c:v>
                </c:pt>
                <c:pt idx="2329">
                  <c:v>126.48</c:v>
                </c:pt>
                <c:pt idx="2330">
                  <c:v>126.63</c:v>
                </c:pt>
                <c:pt idx="2331">
                  <c:v>127.72</c:v>
                </c:pt>
                <c:pt idx="2332">
                  <c:v>128.44</c:v>
                </c:pt>
                <c:pt idx="2333">
                  <c:v>128.57</c:v>
                </c:pt>
                <c:pt idx="2334">
                  <c:v>129.19</c:v>
                </c:pt>
                <c:pt idx="2335">
                  <c:v>128.59</c:v>
                </c:pt>
                <c:pt idx="2336">
                  <c:v>128.44999999999999</c:v>
                </c:pt>
                <c:pt idx="2337">
                  <c:v>128.57</c:v>
                </c:pt>
                <c:pt idx="2338">
                  <c:v>128.43</c:v>
                </c:pt>
                <c:pt idx="2339">
                  <c:v>127.82</c:v>
                </c:pt>
                <c:pt idx="2340">
                  <c:v>127.47</c:v>
                </c:pt>
                <c:pt idx="2341">
                  <c:v>127.34</c:v>
                </c:pt>
                <c:pt idx="2342">
                  <c:v>127.2</c:v>
                </c:pt>
                <c:pt idx="2343">
                  <c:v>127.16</c:v>
                </c:pt>
                <c:pt idx="2344">
                  <c:v>126.8</c:v>
                </c:pt>
                <c:pt idx="2345">
                  <c:v>126.39</c:v>
                </c:pt>
                <c:pt idx="2346">
                  <c:v>127.43</c:v>
                </c:pt>
                <c:pt idx="2347">
                  <c:v>128.52000000000001</c:v>
                </c:pt>
                <c:pt idx="2348">
                  <c:v>128.36000000000001</c:v>
                </c:pt>
                <c:pt idx="2349">
                  <c:v>128.72</c:v>
                </c:pt>
                <c:pt idx="2350">
                  <c:v>128.37</c:v>
                </c:pt>
                <c:pt idx="2351">
                  <c:v>128.29</c:v>
                </c:pt>
                <c:pt idx="2352">
                  <c:v>128.11000000000001</c:v>
                </c:pt>
                <c:pt idx="2353">
                  <c:v>127</c:v>
                </c:pt>
                <c:pt idx="2354">
                  <c:v>125.88</c:v>
                </c:pt>
                <c:pt idx="2355">
                  <c:v>124.37</c:v>
                </c:pt>
                <c:pt idx="2356">
                  <c:v>123.14</c:v>
                </c:pt>
                <c:pt idx="2357">
                  <c:v>123.19</c:v>
                </c:pt>
                <c:pt idx="2358">
                  <c:v>124.11</c:v>
                </c:pt>
                <c:pt idx="2359">
                  <c:v>124.59</c:v>
                </c:pt>
                <c:pt idx="2360">
                  <c:v>124.66</c:v>
                </c:pt>
                <c:pt idx="2361">
                  <c:v>124.03</c:v>
                </c:pt>
                <c:pt idx="2362">
                  <c:v>123.99</c:v>
                </c:pt>
                <c:pt idx="2363">
                  <c:v>123.21</c:v>
                </c:pt>
                <c:pt idx="2364">
                  <c:v>122.65</c:v>
                </c:pt>
                <c:pt idx="2365">
                  <c:v>122.27</c:v>
                </c:pt>
                <c:pt idx="2366">
                  <c:v>121.64</c:v>
                </c:pt>
                <c:pt idx="2367">
                  <c:v>120.94</c:v>
                </c:pt>
                <c:pt idx="2368">
                  <c:v>121.18</c:v>
                </c:pt>
                <c:pt idx="2369">
                  <c:v>121.35</c:v>
                </c:pt>
                <c:pt idx="2370">
                  <c:v>121.31</c:v>
                </c:pt>
                <c:pt idx="2371">
                  <c:v>121.14</c:v>
                </c:pt>
                <c:pt idx="2372">
                  <c:v>121.46</c:v>
                </c:pt>
                <c:pt idx="2373">
                  <c:v>121.67</c:v>
                </c:pt>
                <c:pt idx="2374">
                  <c:v>121.9</c:v>
                </c:pt>
                <c:pt idx="2375">
                  <c:v>122.05</c:v>
                </c:pt>
                <c:pt idx="2376">
                  <c:v>121.53</c:v>
                </c:pt>
                <c:pt idx="2377">
                  <c:v>121.09</c:v>
                </c:pt>
                <c:pt idx="2378">
                  <c:v>121.16</c:v>
                </c:pt>
                <c:pt idx="2379">
                  <c:v>120.93</c:v>
                </c:pt>
                <c:pt idx="2380">
                  <c:v>121.05</c:v>
                </c:pt>
                <c:pt idx="2381">
                  <c:v>120.45</c:v>
                </c:pt>
                <c:pt idx="2382">
                  <c:v>119.86</c:v>
                </c:pt>
                <c:pt idx="2383">
                  <c:v>119.98</c:v>
                </c:pt>
                <c:pt idx="2384">
                  <c:v>119.35</c:v>
                </c:pt>
                <c:pt idx="2385">
                  <c:v>118.74</c:v>
                </c:pt>
                <c:pt idx="2386">
                  <c:v>118.69</c:v>
                </c:pt>
                <c:pt idx="2387">
                  <c:v>118.03</c:v>
                </c:pt>
                <c:pt idx="2388">
                  <c:v>117.71</c:v>
                </c:pt>
                <c:pt idx="2389">
                  <c:v>117.55</c:v>
                </c:pt>
                <c:pt idx="2390">
                  <c:v>117.6</c:v>
                </c:pt>
                <c:pt idx="2391">
                  <c:v>117.33</c:v>
                </c:pt>
                <c:pt idx="2392">
                  <c:v>116.67</c:v>
                </c:pt>
                <c:pt idx="2393">
                  <c:v>116.07</c:v>
                </c:pt>
                <c:pt idx="2394">
                  <c:v>116.09</c:v>
                </c:pt>
                <c:pt idx="2395">
                  <c:v>115.65</c:v>
                </c:pt>
                <c:pt idx="2396">
                  <c:v>114.47</c:v>
                </c:pt>
                <c:pt idx="2397">
                  <c:v>113.31</c:v>
                </c:pt>
                <c:pt idx="2398">
                  <c:v>112.3</c:v>
                </c:pt>
                <c:pt idx="2399">
                  <c:v>111.23</c:v>
                </c:pt>
                <c:pt idx="2400">
                  <c:v>110.88</c:v>
                </c:pt>
                <c:pt idx="2401">
                  <c:v>111.68</c:v>
                </c:pt>
                <c:pt idx="2402">
                  <c:v>111.31</c:v>
                </c:pt>
                <c:pt idx="2403">
                  <c:v>110.96</c:v>
                </c:pt>
                <c:pt idx="2404">
                  <c:v>110.41</c:v>
                </c:pt>
                <c:pt idx="2405">
                  <c:v>110.35</c:v>
                </c:pt>
                <c:pt idx="2406">
                  <c:v>109.73</c:v>
                </c:pt>
                <c:pt idx="2407">
                  <c:v>109.47</c:v>
                </c:pt>
                <c:pt idx="2408">
                  <c:v>109.58</c:v>
                </c:pt>
                <c:pt idx="2409">
                  <c:v>109.58</c:v>
                </c:pt>
                <c:pt idx="2410">
                  <c:v>109.05</c:v>
                </c:pt>
                <c:pt idx="2411">
                  <c:v>108.54</c:v>
                </c:pt>
                <c:pt idx="2412">
                  <c:v>108.57</c:v>
                </c:pt>
                <c:pt idx="2413">
                  <c:v>108.36</c:v>
                </c:pt>
                <c:pt idx="2414">
                  <c:v>107.82</c:v>
                </c:pt>
                <c:pt idx="2415">
                  <c:v>107.75</c:v>
                </c:pt>
                <c:pt idx="2416">
                  <c:v>107.55</c:v>
                </c:pt>
                <c:pt idx="2417">
                  <c:v>108.29</c:v>
                </c:pt>
                <c:pt idx="2418">
                  <c:v>108.72</c:v>
                </c:pt>
                <c:pt idx="2419">
                  <c:v>108.27</c:v>
                </c:pt>
                <c:pt idx="2420">
                  <c:v>107.34</c:v>
                </c:pt>
                <c:pt idx="2421">
                  <c:v>106.82</c:v>
                </c:pt>
                <c:pt idx="2422">
                  <c:v>107.12</c:v>
                </c:pt>
                <c:pt idx="2423">
                  <c:v>106.61</c:v>
                </c:pt>
                <c:pt idx="2424">
                  <c:v>106.6</c:v>
                </c:pt>
                <c:pt idx="2425">
                  <c:v>106.61</c:v>
                </c:pt>
                <c:pt idx="2426">
                  <c:v>106.48</c:v>
                </c:pt>
                <c:pt idx="2427">
                  <c:v>107.24</c:v>
                </c:pt>
                <c:pt idx="2428">
                  <c:v>106.21</c:v>
                </c:pt>
                <c:pt idx="2429">
                  <c:v>107.02</c:v>
                </c:pt>
                <c:pt idx="2430">
                  <c:v>107.51</c:v>
                </c:pt>
                <c:pt idx="2431">
                  <c:v>106.73</c:v>
                </c:pt>
                <c:pt idx="2432">
                  <c:v>106.87</c:v>
                </c:pt>
                <c:pt idx="2433">
                  <c:v>105.93</c:v>
                </c:pt>
                <c:pt idx="2434">
                  <c:v>105.08</c:v>
                </c:pt>
                <c:pt idx="2435">
                  <c:v>105.81</c:v>
                </c:pt>
                <c:pt idx="2436">
                  <c:v>106.03</c:v>
                </c:pt>
                <c:pt idx="2437">
                  <c:v>106.16</c:v>
                </c:pt>
                <c:pt idx="2438">
                  <c:v>106.44</c:v>
                </c:pt>
                <c:pt idx="2439">
                  <c:v>107.42</c:v>
                </c:pt>
                <c:pt idx="2440">
                  <c:v>107.6</c:v>
                </c:pt>
                <c:pt idx="2441">
                  <c:v>107.32</c:v>
                </c:pt>
                <c:pt idx="2442">
                  <c:v>107.02</c:v>
                </c:pt>
                <c:pt idx="2443">
                  <c:v>106.02</c:v>
                </c:pt>
                <c:pt idx="2444">
                  <c:v>106.57</c:v>
                </c:pt>
                <c:pt idx="2445">
                  <c:v>106.51</c:v>
                </c:pt>
                <c:pt idx="2446">
                  <c:v>106.81</c:v>
                </c:pt>
                <c:pt idx="2447">
                  <c:v>106.73</c:v>
                </c:pt>
                <c:pt idx="2448">
                  <c:v>107.16</c:v>
                </c:pt>
                <c:pt idx="2449">
                  <c:v>106.94</c:v>
                </c:pt>
                <c:pt idx="2450">
                  <c:v>107.36</c:v>
                </c:pt>
                <c:pt idx="2451">
                  <c:v>106.98</c:v>
                </c:pt>
                <c:pt idx="2452">
                  <c:v>107.04</c:v>
                </c:pt>
                <c:pt idx="2453">
                  <c:v>108.03</c:v>
                </c:pt>
                <c:pt idx="2454">
                  <c:v>109.05</c:v>
                </c:pt>
                <c:pt idx="2455">
                  <c:v>109.46</c:v>
                </c:pt>
                <c:pt idx="2456">
                  <c:v>110.73</c:v>
                </c:pt>
                <c:pt idx="2457">
                  <c:v>110.13</c:v>
                </c:pt>
                <c:pt idx="2458">
                  <c:v>110.15</c:v>
                </c:pt>
                <c:pt idx="2459">
                  <c:v>109.95</c:v>
                </c:pt>
                <c:pt idx="2460">
                  <c:v>109.92</c:v>
                </c:pt>
                <c:pt idx="2461">
                  <c:v>110.31</c:v>
                </c:pt>
                <c:pt idx="2462">
                  <c:v>110.68</c:v>
                </c:pt>
                <c:pt idx="2463">
                  <c:v>110.79</c:v>
                </c:pt>
                <c:pt idx="2464">
                  <c:v>111.46</c:v>
                </c:pt>
                <c:pt idx="2465">
                  <c:v>112.08</c:v>
                </c:pt>
                <c:pt idx="2466">
                  <c:v>113.07</c:v>
                </c:pt>
                <c:pt idx="2467">
                  <c:v>113.15</c:v>
                </c:pt>
                <c:pt idx="2468">
                  <c:v>113.18</c:v>
                </c:pt>
                <c:pt idx="2469">
                  <c:v>112.51</c:v>
                </c:pt>
                <c:pt idx="2470">
                  <c:v>112.2</c:v>
                </c:pt>
                <c:pt idx="2471">
                  <c:v>111.73</c:v>
                </c:pt>
                <c:pt idx="2472">
                  <c:v>111.72</c:v>
                </c:pt>
                <c:pt idx="2473">
                  <c:v>111.77</c:v>
                </c:pt>
                <c:pt idx="2474">
                  <c:v>111.54</c:v>
                </c:pt>
                <c:pt idx="2475">
                  <c:v>112</c:v>
                </c:pt>
                <c:pt idx="2476">
                  <c:v>112.06</c:v>
                </c:pt>
                <c:pt idx="2477">
                  <c:v>112.39</c:v>
                </c:pt>
                <c:pt idx="2478">
                  <c:v>112.72</c:v>
                </c:pt>
                <c:pt idx="2479">
                  <c:v>113.09</c:v>
                </c:pt>
                <c:pt idx="2480">
                  <c:v>113.11</c:v>
                </c:pt>
                <c:pt idx="2481">
                  <c:v>113.76</c:v>
                </c:pt>
                <c:pt idx="2482">
                  <c:v>113.73</c:v>
                </c:pt>
                <c:pt idx="2483">
                  <c:v>113.66</c:v>
                </c:pt>
                <c:pt idx="2484">
                  <c:v>114.43</c:v>
                </c:pt>
                <c:pt idx="2485">
                  <c:v>114.69</c:v>
                </c:pt>
                <c:pt idx="2486">
                  <c:v>114.13</c:v>
                </c:pt>
                <c:pt idx="2487">
                  <c:v>115.18</c:v>
                </c:pt>
                <c:pt idx="2488">
                  <c:v>115.13</c:v>
                </c:pt>
                <c:pt idx="2489">
                  <c:v>115.47</c:v>
                </c:pt>
                <c:pt idx="2490">
                  <c:v>115.64</c:v>
                </c:pt>
                <c:pt idx="2491">
                  <c:v>115.62</c:v>
                </c:pt>
                <c:pt idx="2492">
                  <c:v>116.79</c:v>
                </c:pt>
                <c:pt idx="2493">
                  <c:v>117.74</c:v>
                </c:pt>
                <c:pt idx="2494">
                  <c:v>117.33</c:v>
                </c:pt>
                <c:pt idx="2495">
                  <c:v>117.23</c:v>
                </c:pt>
                <c:pt idx="2496">
                  <c:v>118.46</c:v>
                </c:pt>
                <c:pt idx="2497">
                  <c:v>119.78</c:v>
                </c:pt>
                <c:pt idx="2498">
                  <c:v>120.95</c:v>
                </c:pt>
                <c:pt idx="2499">
                  <c:v>122.18</c:v>
                </c:pt>
                <c:pt idx="2500">
                  <c:v>122.2</c:v>
                </c:pt>
                <c:pt idx="2501">
                  <c:v>122.19</c:v>
                </c:pt>
                <c:pt idx="2502">
                  <c:v>122.31</c:v>
                </c:pt>
                <c:pt idx="2503">
                  <c:v>122.68</c:v>
                </c:pt>
                <c:pt idx="2504">
                  <c:v>123.23</c:v>
                </c:pt>
                <c:pt idx="2505">
                  <c:v>123.89</c:v>
                </c:pt>
                <c:pt idx="2506">
                  <c:v>123.61</c:v>
                </c:pt>
                <c:pt idx="2507">
                  <c:v>124.12</c:v>
                </c:pt>
                <c:pt idx="2508">
                  <c:v>124.53</c:v>
                </c:pt>
                <c:pt idx="2509">
                  <c:v>124.87</c:v>
                </c:pt>
                <c:pt idx="2510">
                  <c:v>125.19</c:v>
                </c:pt>
                <c:pt idx="2511">
                  <c:v>126.05</c:v>
                </c:pt>
                <c:pt idx="2512">
                  <c:v>126.18</c:v>
                </c:pt>
                <c:pt idx="2513">
                  <c:v>126.15</c:v>
                </c:pt>
                <c:pt idx="2514">
                  <c:v>126.34</c:v>
                </c:pt>
                <c:pt idx="2515">
                  <c:v>127.01</c:v>
                </c:pt>
                <c:pt idx="2516">
                  <c:v>127.14</c:v>
                </c:pt>
                <c:pt idx="2517">
                  <c:v>126.53</c:v>
                </c:pt>
                <c:pt idx="2518">
                  <c:v>126.33</c:v>
                </c:pt>
                <c:pt idx="2519">
                  <c:v>126.68</c:v>
                </c:pt>
                <c:pt idx="2520">
                  <c:v>127.52</c:v>
                </c:pt>
                <c:pt idx="2521">
                  <c:v>128.18</c:v>
                </c:pt>
                <c:pt idx="2522">
                  <c:v>127.95</c:v>
                </c:pt>
                <c:pt idx="2523">
                  <c:v>128.66</c:v>
                </c:pt>
                <c:pt idx="2524">
                  <c:v>129.30000000000001</c:v>
                </c:pt>
                <c:pt idx="2525">
                  <c:v>128.5</c:v>
                </c:pt>
                <c:pt idx="2526">
                  <c:v>128.63999999999999</c:v>
                </c:pt>
                <c:pt idx="2527">
                  <c:v>127.87</c:v>
                </c:pt>
                <c:pt idx="2528">
                  <c:v>129.24</c:v>
                </c:pt>
                <c:pt idx="2529">
                  <c:v>128.68</c:v>
                </c:pt>
                <c:pt idx="2530">
                  <c:v>127.55</c:v>
                </c:pt>
                <c:pt idx="2531">
                  <c:v>127.63</c:v>
                </c:pt>
                <c:pt idx="2532">
                  <c:v>127.67</c:v>
                </c:pt>
                <c:pt idx="2533">
                  <c:v>128.59</c:v>
                </c:pt>
                <c:pt idx="2534">
                  <c:v>128.41999999999999</c:v>
                </c:pt>
                <c:pt idx="2535">
                  <c:v>128.34</c:v>
                </c:pt>
                <c:pt idx="2536">
                  <c:v>128.47999999999999</c:v>
                </c:pt>
                <c:pt idx="2537">
                  <c:v>127.74</c:v>
                </c:pt>
                <c:pt idx="2538">
                  <c:v>127.88</c:v>
                </c:pt>
                <c:pt idx="2539">
                  <c:v>127.74</c:v>
                </c:pt>
                <c:pt idx="2540">
                  <c:v>127.92</c:v>
                </c:pt>
                <c:pt idx="2541">
                  <c:v>128.26</c:v>
                </c:pt>
                <c:pt idx="2542">
                  <c:v>128.47999999999999</c:v>
                </c:pt>
                <c:pt idx="2543">
                  <c:v>129.41</c:v>
                </c:pt>
                <c:pt idx="2544">
                  <c:v>128.81</c:v>
                </c:pt>
                <c:pt idx="2545">
                  <c:v>129.03</c:v>
                </c:pt>
                <c:pt idx="2546">
                  <c:v>129.19</c:v>
                </c:pt>
                <c:pt idx="2547">
                  <c:v>129.46</c:v>
                </c:pt>
                <c:pt idx="2548">
                  <c:v>129.43</c:v>
                </c:pt>
                <c:pt idx="2549">
                  <c:v>129.31</c:v>
                </c:pt>
                <c:pt idx="2550">
                  <c:v>128.57</c:v>
                </c:pt>
                <c:pt idx="2551">
                  <c:v>129.41</c:v>
                </c:pt>
                <c:pt idx="2552">
                  <c:v>129.52000000000001</c:v>
                </c:pt>
                <c:pt idx="2553">
                  <c:v>129.78</c:v>
                </c:pt>
                <c:pt idx="2554">
                  <c:v>130.16</c:v>
                </c:pt>
                <c:pt idx="2555">
                  <c:v>131.26</c:v>
                </c:pt>
                <c:pt idx="2556">
                  <c:v>131.38999999999999</c:v>
                </c:pt>
                <c:pt idx="2557">
                  <c:v>132.41</c:v>
                </c:pt>
                <c:pt idx="2558">
                  <c:v>132.74</c:v>
                </c:pt>
                <c:pt idx="2559">
                  <c:v>132.78</c:v>
                </c:pt>
                <c:pt idx="2560">
                  <c:v>131.84</c:v>
                </c:pt>
                <c:pt idx="2561">
                  <c:v>131.6</c:v>
                </c:pt>
                <c:pt idx="2562">
                  <c:v>131.36000000000001</c:v>
                </c:pt>
                <c:pt idx="2563">
                  <c:v>131.12</c:v>
                </c:pt>
                <c:pt idx="2564">
                  <c:v>130.53</c:v>
                </c:pt>
                <c:pt idx="2565">
                  <c:v>130.16</c:v>
                </c:pt>
                <c:pt idx="2566">
                  <c:v>129.38999999999999</c:v>
                </c:pt>
                <c:pt idx="2567">
                  <c:v>129.65</c:v>
                </c:pt>
                <c:pt idx="2568">
                  <c:v>129.02000000000001</c:v>
                </c:pt>
                <c:pt idx="2569">
                  <c:v>129.83000000000001</c:v>
                </c:pt>
                <c:pt idx="2570">
                  <c:v>129.91</c:v>
                </c:pt>
                <c:pt idx="2571">
                  <c:v>130.31</c:v>
                </c:pt>
                <c:pt idx="2572">
                  <c:v>129.87</c:v>
                </c:pt>
                <c:pt idx="2573">
                  <c:v>129.6</c:v>
                </c:pt>
                <c:pt idx="2574">
                  <c:v>129.01</c:v>
                </c:pt>
                <c:pt idx="2575">
                  <c:v>128.76</c:v>
                </c:pt>
                <c:pt idx="2576">
                  <c:v>128.71</c:v>
                </c:pt>
                <c:pt idx="2577">
                  <c:v>128.97999999999999</c:v>
                </c:pt>
                <c:pt idx="2578">
                  <c:v>128.68</c:v>
                </c:pt>
                <c:pt idx="2579">
                  <c:v>128.52000000000001</c:v>
                </c:pt>
                <c:pt idx="2580">
                  <c:v>128.72</c:v>
                </c:pt>
                <c:pt idx="2581">
                  <c:v>129.04</c:v>
                </c:pt>
                <c:pt idx="2582">
                  <c:v>128.86000000000001</c:v>
                </c:pt>
                <c:pt idx="2583">
                  <c:v>128.88999999999999</c:v>
                </c:pt>
                <c:pt idx="2584">
                  <c:v>128.94999999999999</c:v>
                </c:pt>
                <c:pt idx="2585">
                  <c:v>129.53</c:v>
                </c:pt>
                <c:pt idx="2586">
                  <c:v>130.27000000000001</c:v>
                </c:pt>
                <c:pt idx="2587">
                  <c:v>129.94999999999999</c:v>
                </c:pt>
                <c:pt idx="2588">
                  <c:v>130.33000000000001</c:v>
                </c:pt>
                <c:pt idx="2589">
                  <c:v>130.24</c:v>
                </c:pt>
                <c:pt idx="2590">
                  <c:v>130.26</c:v>
                </c:pt>
                <c:pt idx="2591">
                  <c:v>131.01</c:v>
                </c:pt>
                <c:pt idx="2592">
                  <c:v>130.6</c:v>
                </c:pt>
                <c:pt idx="2593">
                  <c:v>129.96</c:v>
                </c:pt>
                <c:pt idx="2594">
                  <c:v>129.97999999999999</c:v>
                </c:pt>
                <c:pt idx="2595">
                  <c:v>129.63999999999999</c:v>
                </c:pt>
                <c:pt idx="2596">
                  <c:v>129.65</c:v>
                </c:pt>
                <c:pt idx="2597">
                  <c:v>129.46</c:v>
                </c:pt>
                <c:pt idx="2598">
                  <c:v>129.54</c:v>
                </c:pt>
                <c:pt idx="2599">
                  <c:v>129.46</c:v>
                </c:pt>
                <c:pt idx="2600">
                  <c:v>130.03</c:v>
                </c:pt>
                <c:pt idx="2601">
                  <c:v>130.13999999999999</c:v>
                </c:pt>
                <c:pt idx="2602">
                  <c:v>130.68</c:v>
                </c:pt>
                <c:pt idx="2603">
                  <c:v>130.75</c:v>
                </c:pt>
                <c:pt idx="2604">
                  <c:v>130.94</c:v>
                </c:pt>
                <c:pt idx="2605">
                  <c:v>131.27000000000001</c:v>
                </c:pt>
                <c:pt idx="2606">
                  <c:v>132.02000000000001</c:v>
                </c:pt>
                <c:pt idx="2607">
                  <c:v>131.84</c:v>
                </c:pt>
                <c:pt idx="2608">
                  <c:v>131.75</c:v>
                </c:pt>
                <c:pt idx="2609">
                  <c:v>131.28</c:v>
                </c:pt>
                <c:pt idx="2610">
                  <c:v>130.66999999999999</c:v>
                </c:pt>
                <c:pt idx="2611">
                  <c:v>129.88</c:v>
                </c:pt>
                <c:pt idx="2612">
                  <c:v>129.66999999999999</c:v>
                </c:pt>
                <c:pt idx="2613">
                  <c:v>129.85</c:v>
                </c:pt>
                <c:pt idx="2614">
                  <c:v>130.4</c:v>
                </c:pt>
                <c:pt idx="2615">
                  <c:v>130.91</c:v>
                </c:pt>
                <c:pt idx="2616">
                  <c:v>131.4</c:v>
                </c:pt>
                <c:pt idx="2617">
                  <c:v>132.13</c:v>
                </c:pt>
                <c:pt idx="2618">
                  <c:v>132.03</c:v>
                </c:pt>
                <c:pt idx="2619">
                  <c:v>132.19999999999999</c:v>
                </c:pt>
                <c:pt idx="2620">
                  <c:v>132.44999999999999</c:v>
                </c:pt>
                <c:pt idx="2621">
                  <c:v>131.63999999999999</c:v>
                </c:pt>
                <c:pt idx="2622">
                  <c:v>131.66999999999999</c:v>
                </c:pt>
                <c:pt idx="2623">
                  <c:v>131.31</c:v>
                </c:pt>
                <c:pt idx="2624">
                  <c:v>131.65</c:v>
                </c:pt>
                <c:pt idx="2625">
                  <c:v>131.9</c:v>
                </c:pt>
                <c:pt idx="2626">
                  <c:v>131.1</c:v>
                </c:pt>
                <c:pt idx="2627">
                  <c:v>132.04</c:v>
                </c:pt>
                <c:pt idx="2628">
                  <c:v>131.57</c:v>
                </c:pt>
                <c:pt idx="2629">
                  <c:v>132.27000000000001</c:v>
                </c:pt>
                <c:pt idx="2630">
                  <c:v>133.28</c:v>
                </c:pt>
                <c:pt idx="2631">
                  <c:v>133.9</c:v>
                </c:pt>
                <c:pt idx="2632">
                  <c:v>133.80000000000001</c:v>
                </c:pt>
                <c:pt idx="2633">
                  <c:v>134.09</c:v>
                </c:pt>
                <c:pt idx="2634">
                  <c:v>134.62</c:v>
                </c:pt>
                <c:pt idx="2635">
                  <c:v>134.51</c:v>
                </c:pt>
                <c:pt idx="2636">
                  <c:v>134.44</c:v>
                </c:pt>
                <c:pt idx="2637">
                  <c:v>134.33000000000001</c:v>
                </c:pt>
                <c:pt idx="2638">
                  <c:v>134.02000000000001</c:v>
                </c:pt>
                <c:pt idx="2639">
                  <c:v>133.16999999999999</c:v>
                </c:pt>
                <c:pt idx="2640">
                  <c:v>132.6</c:v>
                </c:pt>
                <c:pt idx="2641">
                  <c:v>132.72999999999999</c:v>
                </c:pt>
                <c:pt idx="2642">
                  <c:v>132.57</c:v>
                </c:pt>
                <c:pt idx="2643">
                  <c:v>132.01</c:v>
                </c:pt>
                <c:pt idx="2644">
                  <c:v>132.1</c:v>
                </c:pt>
                <c:pt idx="2645">
                  <c:v>131.88999999999999</c:v>
                </c:pt>
                <c:pt idx="2646">
                  <c:v>131.34</c:v>
                </c:pt>
                <c:pt idx="2647">
                  <c:v>131.12</c:v>
                </c:pt>
                <c:pt idx="2648">
                  <c:v>130.77000000000001</c:v>
                </c:pt>
                <c:pt idx="2649">
                  <c:v>130.11000000000001</c:v>
                </c:pt>
                <c:pt idx="2650">
                  <c:v>130.81</c:v>
                </c:pt>
                <c:pt idx="2651">
                  <c:v>129.80000000000001</c:v>
                </c:pt>
                <c:pt idx="2652">
                  <c:v>129.88</c:v>
                </c:pt>
                <c:pt idx="2653">
                  <c:v>129.02000000000001</c:v>
                </c:pt>
                <c:pt idx="2654">
                  <c:v>128.85</c:v>
                </c:pt>
                <c:pt idx="2655">
                  <c:v>128.21</c:v>
                </c:pt>
                <c:pt idx="2656">
                  <c:v>127.29</c:v>
                </c:pt>
                <c:pt idx="2657">
                  <c:v>126.56</c:v>
                </c:pt>
                <c:pt idx="2658">
                  <c:v>126.45</c:v>
                </c:pt>
                <c:pt idx="2659">
                  <c:v>126.67</c:v>
                </c:pt>
                <c:pt idx="2660">
                  <c:v>127.24</c:v>
                </c:pt>
                <c:pt idx="2661">
                  <c:v>127.38</c:v>
                </c:pt>
                <c:pt idx="2662">
                  <c:v>127.42</c:v>
                </c:pt>
                <c:pt idx="2663">
                  <c:v>128.11000000000001</c:v>
                </c:pt>
                <c:pt idx="2664">
                  <c:v>128.74</c:v>
                </c:pt>
                <c:pt idx="2665">
                  <c:v>129.06</c:v>
                </c:pt>
                <c:pt idx="2666">
                  <c:v>128.91999999999999</c:v>
                </c:pt>
                <c:pt idx="2667">
                  <c:v>128.22</c:v>
                </c:pt>
                <c:pt idx="2668">
                  <c:v>128.65</c:v>
                </c:pt>
                <c:pt idx="2669">
                  <c:v>128.58000000000001</c:v>
                </c:pt>
                <c:pt idx="2670">
                  <c:v>129.28</c:v>
                </c:pt>
                <c:pt idx="2671">
                  <c:v>129.74</c:v>
                </c:pt>
                <c:pt idx="2672">
                  <c:v>129.12</c:v>
                </c:pt>
                <c:pt idx="2673">
                  <c:v>129.49</c:v>
                </c:pt>
                <c:pt idx="2674">
                  <c:v>130.11000000000001</c:v>
                </c:pt>
                <c:pt idx="2675">
                  <c:v>129.9</c:v>
                </c:pt>
                <c:pt idx="2676">
                  <c:v>130.63</c:v>
                </c:pt>
                <c:pt idx="2677">
                  <c:v>130.6</c:v>
                </c:pt>
                <c:pt idx="2678">
                  <c:v>130.69999999999999</c:v>
                </c:pt>
                <c:pt idx="2679">
                  <c:v>130.69999999999999</c:v>
                </c:pt>
                <c:pt idx="2680">
                  <c:v>130.01</c:v>
                </c:pt>
                <c:pt idx="2681">
                  <c:v>129.9</c:v>
                </c:pt>
                <c:pt idx="2682">
                  <c:v>130.61000000000001</c:v>
                </c:pt>
                <c:pt idx="2683">
                  <c:v>130.75</c:v>
                </c:pt>
                <c:pt idx="2684">
                  <c:v>130.82</c:v>
                </c:pt>
                <c:pt idx="2685">
                  <c:v>130.56</c:v>
                </c:pt>
                <c:pt idx="2686">
                  <c:v>130.13</c:v>
                </c:pt>
                <c:pt idx="2687">
                  <c:v>129.93</c:v>
                </c:pt>
                <c:pt idx="2688">
                  <c:v>129.53</c:v>
                </c:pt>
                <c:pt idx="2689">
                  <c:v>129.69</c:v>
                </c:pt>
                <c:pt idx="2690">
                  <c:v>129.56</c:v>
                </c:pt>
                <c:pt idx="2691">
                  <c:v>129.33000000000001</c:v>
                </c:pt>
                <c:pt idx="2692">
                  <c:v>128.77000000000001</c:v>
                </c:pt>
                <c:pt idx="2693">
                  <c:v>129.29</c:v>
                </c:pt>
                <c:pt idx="2694">
                  <c:v>129.91</c:v>
                </c:pt>
                <c:pt idx="2695">
                  <c:v>130.97999999999999</c:v>
                </c:pt>
                <c:pt idx="2696">
                  <c:v>130.96</c:v>
                </c:pt>
                <c:pt idx="2697">
                  <c:v>130.87</c:v>
                </c:pt>
                <c:pt idx="2698">
                  <c:v>130.1</c:v>
                </c:pt>
                <c:pt idx="2699">
                  <c:v>129.51</c:v>
                </c:pt>
                <c:pt idx="2700">
                  <c:v>129.19999999999999</c:v>
                </c:pt>
                <c:pt idx="2701">
                  <c:v>128.91999999999999</c:v>
                </c:pt>
                <c:pt idx="2702">
                  <c:v>128.82</c:v>
                </c:pt>
                <c:pt idx="2703">
                  <c:v>129.16999999999999</c:v>
                </c:pt>
                <c:pt idx="2704">
                  <c:v>129.13</c:v>
                </c:pt>
                <c:pt idx="2705">
                  <c:v>128.96</c:v>
                </c:pt>
                <c:pt idx="2706">
                  <c:v>128.07</c:v>
                </c:pt>
                <c:pt idx="2707">
                  <c:v>127.78</c:v>
                </c:pt>
                <c:pt idx="2708">
                  <c:v>127.98</c:v>
                </c:pt>
                <c:pt idx="2709">
                  <c:v>128.88</c:v>
                </c:pt>
                <c:pt idx="2710">
                  <c:v>129.58000000000001</c:v>
                </c:pt>
                <c:pt idx="2711">
                  <c:v>130.16999999999999</c:v>
                </c:pt>
                <c:pt idx="2712">
                  <c:v>130.4</c:v>
                </c:pt>
                <c:pt idx="2713">
                  <c:v>130.78</c:v>
                </c:pt>
                <c:pt idx="2714">
                  <c:v>130.83000000000001</c:v>
                </c:pt>
                <c:pt idx="2715">
                  <c:v>130.43</c:v>
                </c:pt>
                <c:pt idx="2716">
                  <c:v>129.59</c:v>
                </c:pt>
                <c:pt idx="2717">
                  <c:v>128.44</c:v>
                </c:pt>
                <c:pt idx="2718">
                  <c:v>128.66</c:v>
                </c:pt>
                <c:pt idx="2719">
                  <c:v>128.46</c:v>
                </c:pt>
                <c:pt idx="2720">
                  <c:v>128.04</c:v>
                </c:pt>
                <c:pt idx="2721">
                  <c:v>127.86</c:v>
                </c:pt>
                <c:pt idx="2722">
                  <c:v>128.08000000000001</c:v>
                </c:pt>
                <c:pt idx="2723">
                  <c:v>128.41999999999999</c:v>
                </c:pt>
                <c:pt idx="2724">
                  <c:v>128.31</c:v>
                </c:pt>
                <c:pt idx="2725">
                  <c:v>128.66</c:v>
                </c:pt>
                <c:pt idx="2726">
                  <c:v>129.59</c:v>
                </c:pt>
                <c:pt idx="2727">
                  <c:v>129.53</c:v>
                </c:pt>
                <c:pt idx="2728">
                  <c:v>129.61000000000001</c:v>
                </c:pt>
                <c:pt idx="2729">
                  <c:v>129.46</c:v>
                </c:pt>
                <c:pt idx="2730">
                  <c:v>129.43</c:v>
                </c:pt>
                <c:pt idx="2731">
                  <c:v>129.28</c:v>
                </c:pt>
                <c:pt idx="2732">
                  <c:v>128.96</c:v>
                </c:pt>
                <c:pt idx="2733">
                  <c:v>129.27000000000001</c:v>
                </c:pt>
                <c:pt idx="2734">
                  <c:v>129.06</c:v>
                </c:pt>
                <c:pt idx="2735">
                  <c:v>128.43</c:v>
                </c:pt>
                <c:pt idx="2736">
                  <c:v>128.36000000000001</c:v>
                </c:pt>
                <c:pt idx="2737">
                  <c:v>128.59</c:v>
                </c:pt>
                <c:pt idx="2738">
                  <c:v>128.55000000000001</c:v>
                </c:pt>
                <c:pt idx="2739">
                  <c:v>129.09</c:v>
                </c:pt>
                <c:pt idx="2740">
                  <c:v>129.43</c:v>
                </c:pt>
                <c:pt idx="2741">
                  <c:v>129.34</c:v>
                </c:pt>
                <c:pt idx="2742">
                  <c:v>129.12</c:v>
                </c:pt>
                <c:pt idx="2743">
                  <c:v>129.66</c:v>
                </c:pt>
                <c:pt idx="2744">
                  <c:v>129.65</c:v>
                </c:pt>
                <c:pt idx="2745">
                  <c:v>129.87</c:v>
                </c:pt>
                <c:pt idx="2746">
                  <c:v>129.82</c:v>
                </c:pt>
                <c:pt idx="2747">
                  <c:v>129.72999999999999</c:v>
                </c:pt>
                <c:pt idx="2748">
                  <c:v>129.09</c:v>
                </c:pt>
                <c:pt idx="2749">
                  <c:v>129.30000000000001</c:v>
                </c:pt>
                <c:pt idx="2750">
                  <c:v>128.52000000000001</c:v>
                </c:pt>
                <c:pt idx="2751">
                  <c:v>128.61000000000001</c:v>
                </c:pt>
                <c:pt idx="2752">
                  <c:v>128.43</c:v>
                </c:pt>
                <c:pt idx="2753">
                  <c:v>129.24</c:v>
                </c:pt>
                <c:pt idx="2754">
                  <c:v>129.22</c:v>
                </c:pt>
                <c:pt idx="2755">
                  <c:v>128.63999999999999</c:v>
                </c:pt>
                <c:pt idx="2756">
                  <c:v>128.56</c:v>
                </c:pt>
                <c:pt idx="2757">
                  <c:v>129.19</c:v>
                </c:pt>
                <c:pt idx="2758">
                  <c:v>129.13999999999999</c:v>
                </c:pt>
                <c:pt idx="2759">
                  <c:v>128.91</c:v>
                </c:pt>
                <c:pt idx="2760">
                  <c:v>128.34</c:v>
                </c:pt>
                <c:pt idx="2761">
                  <c:v>128.4</c:v>
                </c:pt>
                <c:pt idx="2762">
                  <c:v>128.30000000000001</c:v>
                </c:pt>
                <c:pt idx="2763">
                  <c:v>128.19</c:v>
                </c:pt>
                <c:pt idx="2764">
                  <c:v>128.09</c:v>
                </c:pt>
                <c:pt idx="2765">
                  <c:v>127.37</c:v>
                </c:pt>
                <c:pt idx="2766">
                  <c:v>127.66</c:v>
                </c:pt>
                <c:pt idx="2767">
                  <c:v>128.24</c:v>
                </c:pt>
                <c:pt idx="2768">
                  <c:v>128.44999999999999</c:v>
                </c:pt>
                <c:pt idx="2769">
                  <c:v>128.26</c:v>
                </c:pt>
                <c:pt idx="2770">
                  <c:v>128.03</c:v>
                </c:pt>
                <c:pt idx="2771">
                  <c:v>128.02000000000001</c:v>
                </c:pt>
                <c:pt idx="2772">
                  <c:v>129.41</c:v>
                </c:pt>
                <c:pt idx="2773">
                  <c:v>129.16999999999999</c:v>
                </c:pt>
                <c:pt idx="2774">
                  <c:v>129.32</c:v>
                </c:pt>
                <c:pt idx="2775">
                  <c:v>129.53</c:v>
                </c:pt>
                <c:pt idx="2776">
                  <c:v>129.56</c:v>
                </c:pt>
                <c:pt idx="2777">
                  <c:v>129.51</c:v>
                </c:pt>
                <c:pt idx="2778">
                  <c:v>129.47999999999999</c:v>
                </c:pt>
                <c:pt idx="2779">
                  <c:v>128.82</c:v>
                </c:pt>
                <c:pt idx="2780">
                  <c:v>129.54</c:v>
                </c:pt>
                <c:pt idx="2781">
                  <c:v>128.74</c:v>
                </c:pt>
                <c:pt idx="2782">
                  <c:v>128.78</c:v>
                </c:pt>
                <c:pt idx="2783">
                  <c:v>128.66</c:v>
                </c:pt>
                <c:pt idx="2784">
                  <c:v>128.54</c:v>
                </c:pt>
                <c:pt idx="2785">
                  <c:v>128.22</c:v>
                </c:pt>
                <c:pt idx="2786">
                  <c:v>128.57</c:v>
                </c:pt>
                <c:pt idx="2787">
                  <c:v>128.84</c:v>
                </c:pt>
                <c:pt idx="2788">
                  <c:v>128.54</c:v>
                </c:pt>
                <c:pt idx="2789">
                  <c:v>128.65</c:v>
                </c:pt>
                <c:pt idx="2790">
                  <c:v>128.68</c:v>
                </c:pt>
                <c:pt idx="2791">
                  <c:v>128.77000000000001</c:v>
                </c:pt>
                <c:pt idx="2792">
                  <c:v>128.86000000000001</c:v>
                </c:pt>
                <c:pt idx="2793">
                  <c:v>128.03</c:v>
                </c:pt>
                <c:pt idx="2794">
                  <c:v>128.15</c:v>
                </c:pt>
                <c:pt idx="2795">
                  <c:v>128.02000000000001</c:v>
                </c:pt>
                <c:pt idx="2796">
                  <c:v>127.36</c:v>
                </c:pt>
                <c:pt idx="2797">
                  <c:v>127.7</c:v>
                </c:pt>
                <c:pt idx="2798">
                  <c:v>128.78</c:v>
                </c:pt>
                <c:pt idx="2799">
                  <c:v>129.65</c:v>
                </c:pt>
                <c:pt idx="2800">
                  <c:v>129.69</c:v>
                </c:pt>
                <c:pt idx="2801">
                  <c:v>129.96</c:v>
                </c:pt>
                <c:pt idx="2802">
                  <c:v>129.97</c:v>
                </c:pt>
                <c:pt idx="2803">
                  <c:v>129.75</c:v>
                </c:pt>
                <c:pt idx="2804">
                  <c:v>129.37</c:v>
                </c:pt>
                <c:pt idx="2805">
                  <c:v>128.44</c:v>
                </c:pt>
                <c:pt idx="2806">
                  <c:v>129.25</c:v>
                </c:pt>
                <c:pt idx="2807">
                  <c:v>128.74</c:v>
                </c:pt>
                <c:pt idx="2808">
                  <c:v>128.44999999999999</c:v>
                </c:pt>
                <c:pt idx="2809">
                  <c:v>128.32</c:v>
                </c:pt>
                <c:pt idx="2810">
                  <c:v>128.66</c:v>
                </c:pt>
                <c:pt idx="2811">
                  <c:v>128.57</c:v>
                </c:pt>
                <c:pt idx="2812">
                  <c:v>128.69999999999999</c:v>
                </c:pt>
                <c:pt idx="2813">
                  <c:v>127.89</c:v>
                </c:pt>
                <c:pt idx="2814">
                  <c:v>127.86</c:v>
                </c:pt>
                <c:pt idx="2815">
                  <c:v>127.8</c:v>
                </c:pt>
                <c:pt idx="2816">
                  <c:v>127.48</c:v>
                </c:pt>
                <c:pt idx="2817">
                  <c:v>128.49</c:v>
                </c:pt>
                <c:pt idx="2818">
                  <c:v>128.51</c:v>
                </c:pt>
                <c:pt idx="2819">
                  <c:v>128.97999999999999</c:v>
                </c:pt>
                <c:pt idx="2820">
                  <c:v>129.19</c:v>
                </c:pt>
                <c:pt idx="2821">
                  <c:v>129.86000000000001</c:v>
                </c:pt>
                <c:pt idx="2822">
                  <c:v>130.07</c:v>
                </c:pt>
                <c:pt idx="2823">
                  <c:v>130.19999999999999</c:v>
                </c:pt>
                <c:pt idx="2824">
                  <c:v>129.97</c:v>
                </c:pt>
                <c:pt idx="2825">
                  <c:v>129.97</c:v>
                </c:pt>
                <c:pt idx="2826">
                  <c:v>128.99</c:v>
                </c:pt>
                <c:pt idx="2827">
                  <c:v>129.19999999999999</c:v>
                </c:pt>
                <c:pt idx="2828">
                  <c:v>129.80000000000001</c:v>
                </c:pt>
                <c:pt idx="2829">
                  <c:v>129.76</c:v>
                </c:pt>
                <c:pt idx="2830">
                  <c:v>129.47</c:v>
                </c:pt>
                <c:pt idx="2831">
                  <c:v>129.02000000000001</c:v>
                </c:pt>
                <c:pt idx="2832">
                  <c:v>129.27000000000001</c:v>
                </c:pt>
                <c:pt idx="2833">
                  <c:v>128.85</c:v>
                </c:pt>
                <c:pt idx="2834">
                  <c:v>129.24</c:v>
                </c:pt>
                <c:pt idx="2835">
                  <c:v>130.19</c:v>
                </c:pt>
                <c:pt idx="2836">
                  <c:v>130.06</c:v>
                </c:pt>
                <c:pt idx="2837">
                  <c:v>130.68</c:v>
                </c:pt>
                <c:pt idx="2838">
                  <c:v>130.80000000000001</c:v>
                </c:pt>
                <c:pt idx="2839">
                  <c:v>131.1</c:v>
                </c:pt>
                <c:pt idx="2840">
                  <c:v>131.15</c:v>
                </c:pt>
                <c:pt idx="2841">
                  <c:v>131.02000000000001</c:v>
                </c:pt>
                <c:pt idx="2842">
                  <c:v>131.44999999999999</c:v>
                </c:pt>
                <c:pt idx="2843">
                  <c:v>131</c:v>
                </c:pt>
                <c:pt idx="2844">
                  <c:v>130.97</c:v>
                </c:pt>
                <c:pt idx="2845">
                  <c:v>130.34</c:v>
                </c:pt>
                <c:pt idx="2846">
                  <c:v>130.52000000000001</c:v>
                </c:pt>
                <c:pt idx="2847">
                  <c:v>130.41999999999999</c:v>
                </c:pt>
                <c:pt idx="2848">
                  <c:v>130.58000000000001</c:v>
                </c:pt>
                <c:pt idx="2849">
                  <c:v>130.61000000000001</c:v>
                </c:pt>
                <c:pt idx="2850">
                  <c:v>131.13</c:v>
                </c:pt>
                <c:pt idx="2851">
                  <c:v>131.65</c:v>
                </c:pt>
                <c:pt idx="2852">
                  <c:v>131.57</c:v>
                </c:pt>
                <c:pt idx="2853">
                  <c:v>131.05000000000001</c:v>
                </c:pt>
                <c:pt idx="2854">
                  <c:v>130.66</c:v>
                </c:pt>
                <c:pt idx="2855">
                  <c:v>131.30000000000001</c:v>
                </c:pt>
                <c:pt idx="2856">
                  <c:v>132.22</c:v>
                </c:pt>
                <c:pt idx="2857">
                  <c:v>132.38</c:v>
                </c:pt>
                <c:pt idx="2858">
                  <c:v>132.44999999999999</c:v>
                </c:pt>
                <c:pt idx="2859">
                  <c:v>132.59</c:v>
                </c:pt>
                <c:pt idx="2860">
                  <c:v>133.21</c:v>
                </c:pt>
                <c:pt idx="2861">
                  <c:v>133.31</c:v>
                </c:pt>
                <c:pt idx="2862">
                  <c:v>133.30000000000001</c:v>
                </c:pt>
                <c:pt idx="2863">
                  <c:v>133.5</c:v>
                </c:pt>
                <c:pt idx="2864">
                  <c:v>133.66999999999999</c:v>
                </c:pt>
                <c:pt idx="2865">
                  <c:v>134.81</c:v>
                </c:pt>
                <c:pt idx="2866">
                  <c:v>135.15</c:v>
                </c:pt>
                <c:pt idx="2867">
                  <c:v>135.27000000000001</c:v>
                </c:pt>
                <c:pt idx="2868">
                  <c:v>135.66999999999999</c:v>
                </c:pt>
                <c:pt idx="2869">
                  <c:v>135.81</c:v>
                </c:pt>
                <c:pt idx="2870">
                  <c:v>135.65</c:v>
                </c:pt>
                <c:pt idx="2871">
                  <c:v>134.62</c:v>
                </c:pt>
                <c:pt idx="2872">
                  <c:v>134.05000000000001</c:v>
                </c:pt>
                <c:pt idx="2873">
                  <c:v>133.76</c:v>
                </c:pt>
                <c:pt idx="2874">
                  <c:v>133.81</c:v>
                </c:pt>
                <c:pt idx="2875">
                  <c:v>133.61000000000001</c:v>
                </c:pt>
                <c:pt idx="2876">
                  <c:v>133.47999999999999</c:v>
                </c:pt>
                <c:pt idx="2877">
                  <c:v>133.35</c:v>
                </c:pt>
                <c:pt idx="2878">
                  <c:v>132.66</c:v>
                </c:pt>
                <c:pt idx="2879">
                  <c:v>133.30000000000001</c:v>
                </c:pt>
                <c:pt idx="2880">
                  <c:v>133.1</c:v>
                </c:pt>
                <c:pt idx="2881">
                  <c:v>133.97</c:v>
                </c:pt>
                <c:pt idx="2882">
                  <c:v>133.87</c:v>
                </c:pt>
                <c:pt idx="2883">
                  <c:v>133.71</c:v>
                </c:pt>
                <c:pt idx="2884">
                  <c:v>133.44999999999999</c:v>
                </c:pt>
                <c:pt idx="2885">
                  <c:v>133.75</c:v>
                </c:pt>
                <c:pt idx="2886">
                  <c:v>133.04</c:v>
                </c:pt>
                <c:pt idx="2887">
                  <c:v>132.93</c:v>
                </c:pt>
                <c:pt idx="2888">
                  <c:v>133.9</c:v>
                </c:pt>
                <c:pt idx="2889">
                  <c:v>133.66</c:v>
                </c:pt>
                <c:pt idx="2890">
                  <c:v>133.32</c:v>
                </c:pt>
                <c:pt idx="2891">
                  <c:v>132.65</c:v>
                </c:pt>
                <c:pt idx="2892">
                  <c:v>133.30000000000001</c:v>
                </c:pt>
                <c:pt idx="2893">
                  <c:v>133.58000000000001</c:v>
                </c:pt>
                <c:pt idx="2894">
                  <c:v>132.5</c:v>
                </c:pt>
                <c:pt idx="2895">
                  <c:v>132.34</c:v>
                </c:pt>
                <c:pt idx="2896">
                  <c:v>133.04</c:v>
                </c:pt>
                <c:pt idx="2897">
                  <c:v>133.13</c:v>
                </c:pt>
                <c:pt idx="2898">
                  <c:v>133.11000000000001</c:v>
                </c:pt>
                <c:pt idx="2899">
                  <c:v>132.9</c:v>
                </c:pt>
                <c:pt idx="2900">
                  <c:v>132.61000000000001</c:v>
                </c:pt>
                <c:pt idx="2901">
                  <c:v>132.41</c:v>
                </c:pt>
                <c:pt idx="2902">
                  <c:v>132.54</c:v>
                </c:pt>
                <c:pt idx="2903">
                  <c:v>132.07</c:v>
                </c:pt>
                <c:pt idx="2904">
                  <c:v>132.54</c:v>
                </c:pt>
                <c:pt idx="2905">
                  <c:v>132.6</c:v>
                </c:pt>
                <c:pt idx="2906">
                  <c:v>131.83000000000001</c:v>
                </c:pt>
                <c:pt idx="2907">
                  <c:v>132.47</c:v>
                </c:pt>
                <c:pt idx="2908">
                  <c:v>131.97</c:v>
                </c:pt>
                <c:pt idx="2909">
                  <c:v>131.56</c:v>
                </c:pt>
                <c:pt idx="2910">
                  <c:v>131.12</c:v>
                </c:pt>
                <c:pt idx="2911">
                  <c:v>130.26</c:v>
                </c:pt>
                <c:pt idx="2912">
                  <c:v>129.88</c:v>
                </c:pt>
                <c:pt idx="2913">
                  <c:v>130.15</c:v>
                </c:pt>
                <c:pt idx="2914">
                  <c:v>130.03</c:v>
                </c:pt>
                <c:pt idx="2915">
                  <c:v>129.99</c:v>
                </c:pt>
                <c:pt idx="2916">
                  <c:v>130.05000000000001</c:v>
                </c:pt>
                <c:pt idx="2917">
                  <c:v>130.5</c:v>
                </c:pt>
                <c:pt idx="2918">
                  <c:v>130.41999999999999</c:v>
                </c:pt>
                <c:pt idx="2919">
                  <c:v>130.28</c:v>
                </c:pt>
                <c:pt idx="2920">
                  <c:v>130.37</c:v>
                </c:pt>
                <c:pt idx="2921">
                  <c:v>130.36000000000001</c:v>
                </c:pt>
                <c:pt idx="2922">
                  <c:v>130.1</c:v>
                </c:pt>
                <c:pt idx="2923">
                  <c:v>130.13</c:v>
                </c:pt>
                <c:pt idx="2924">
                  <c:v>129.63999999999999</c:v>
                </c:pt>
                <c:pt idx="2925">
                  <c:v>129.97999999999999</c:v>
                </c:pt>
                <c:pt idx="2926">
                  <c:v>130.29</c:v>
                </c:pt>
                <c:pt idx="2927">
                  <c:v>129.19999999999999</c:v>
                </c:pt>
                <c:pt idx="2928">
                  <c:v>128.6</c:v>
                </c:pt>
                <c:pt idx="2929">
                  <c:v>128.16</c:v>
                </c:pt>
                <c:pt idx="2930">
                  <c:v>128.16999999999999</c:v>
                </c:pt>
                <c:pt idx="2931">
                  <c:v>128.79</c:v>
                </c:pt>
                <c:pt idx="2932">
                  <c:v>128.31</c:v>
                </c:pt>
                <c:pt idx="2933">
                  <c:v>128.15</c:v>
                </c:pt>
                <c:pt idx="2934">
                  <c:v>127.46</c:v>
                </c:pt>
                <c:pt idx="2935">
                  <c:v>127.76</c:v>
                </c:pt>
                <c:pt idx="2936">
                  <c:v>127.47</c:v>
                </c:pt>
                <c:pt idx="2937">
                  <c:v>126.96</c:v>
                </c:pt>
                <c:pt idx="2938">
                  <c:v>127.01</c:v>
                </c:pt>
                <c:pt idx="2939">
                  <c:v>126.91</c:v>
                </c:pt>
                <c:pt idx="2940">
                  <c:v>126.75</c:v>
                </c:pt>
                <c:pt idx="2941">
                  <c:v>126.71</c:v>
                </c:pt>
                <c:pt idx="2942">
                  <c:v>126.83</c:v>
                </c:pt>
                <c:pt idx="2943">
                  <c:v>126.38</c:v>
                </c:pt>
                <c:pt idx="2944">
                  <c:v>126.61</c:v>
                </c:pt>
                <c:pt idx="2945">
                  <c:v>126.93</c:v>
                </c:pt>
                <c:pt idx="2946">
                  <c:v>127.07</c:v>
                </c:pt>
                <c:pt idx="2947">
                  <c:v>127.03</c:v>
                </c:pt>
                <c:pt idx="2948">
                  <c:v>126.93</c:v>
                </c:pt>
                <c:pt idx="2949">
                  <c:v>127.58</c:v>
                </c:pt>
                <c:pt idx="2950">
                  <c:v>128.16</c:v>
                </c:pt>
                <c:pt idx="2951">
                  <c:v>128.38</c:v>
                </c:pt>
                <c:pt idx="2952">
                  <c:v>127.9</c:v>
                </c:pt>
                <c:pt idx="2953">
                  <c:v>127.57</c:v>
                </c:pt>
                <c:pt idx="2954">
                  <c:v>127.25</c:v>
                </c:pt>
                <c:pt idx="2955">
                  <c:v>127.72</c:v>
                </c:pt>
                <c:pt idx="2956">
                  <c:v>126.97</c:v>
                </c:pt>
                <c:pt idx="2957">
                  <c:v>126.72</c:v>
                </c:pt>
                <c:pt idx="2958">
                  <c:v>126.46</c:v>
                </c:pt>
                <c:pt idx="2959">
                  <c:v>126.32</c:v>
                </c:pt>
                <c:pt idx="2960">
                  <c:v>125.56</c:v>
                </c:pt>
                <c:pt idx="2961">
                  <c:v>124.4</c:v>
                </c:pt>
                <c:pt idx="2962">
                  <c:v>124.73</c:v>
                </c:pt>
                <c:pt idx="2963">
                  <c:v>124.71</c:v>
                </c:pt>
                <c:pt idx="2964">
                  <c:v>124.64</c:v>
                </c:pt>
                <c:pt idx="2965">
                  <c:v>124.4</c:v>
                </c:pt>
                <c:pt idx="2966">
                  <c:v>124.94</c:v>
                </c:pt>
                <c:pt idx="2967">
                  <c:v>124.11</c:v>
                </c:pt>
                <c:pt idx="2968">
                  <c:v>123.01</c:v>
                </c:pt>
                <c:pt idx="2969">
                  <c:v>122.16</c:v>
                </c:pt>
                <c:pt idx="2970">
                  <c:v>121.63</c:v>
                </c:pt>
                <c:pt idx="2971">
                  <c:v>122.27</c:v>
                </c:pt>
                <c:pt idx="2972">
                  <c:v>121.42</c:v>
                </c:pt>
                <c:pt idx="2973">
                  <c:v>121.19</c:v>
                </c:pt>
                <c:pt idx="2974">
                  <c:v>120.65</c:v>
                </c:pt>
                <c:pt idx="2975">
                  <c:v>119.95</c:v>
                </c:pt>
                <c:pt idx="2976">
                  <c:v>119.6</c:v>
                </c:pt>
                <c:pt idx="2977">
                  <c:v>119.22</c:v>
                </c:pt>
                <c:pt idx="2978">
                  <c:v>119.37</c:v>
                </c:pt>
                <c:pt idx="2979">
                  <c:v>119.85</c:v>
                </c:pt>
                <c:pt idx="2980">
                  <c:v>119.22</c:v>
                </c:pt>
                <c:pt idx="2981">
                  <c:v>119.01</c:v>
                </c:pt>
                <c:pt idx="2982">
                  <c:v>118.82</c:v>
                </c:pt>
                <c:pt idx="2983">
                  <c:v>118.95</c:v>
                </c:pt>
                <c:pt idx="2984">
                  <c:v>119.1</c:v>
                </c:pt>
                <c:pt idx="2985">
                  <c:v>119.57</c:v>
                </c:pt>
                <c:pt idx="2986">
                  <c:v>119.87</c:v>
                </c:pt>
                <c:pt idx="2987">
                  <c:v>118.86</c:v>
                </c:pt>
                <c:pt idx="2988">
                  <c:v>118.64</c:v>
                </c:pt>
                <c:pt idx="2989">
                  <c:v>118.52</c:v>
                </c:pt>
                <c:pt idx="2990">
                  <c:v>118.82</c:v>
                </c:pt>
                <c:pt idx="2991">
                  <c:v>119.2</c:v>
                </c:pt>
                <c:pt idx="2992">
                  <c:v>118.92</c:v>
                </c:pt>
                <c:pt idx="2993">
                  <c:v>119.58</c:v>
                </c:pt>
                <c:pt idx="2994">
                  <c:v>119.96</c:v>
                </c:pt>
                <c:pt idx="2995">
                  <c:v>119.56</c:v>
                </c:pt>
                <c:pt idx="2996">
                  <c:v>118.92</c:v>
                </c:pt>
                <c:pt idx="2997">
                  <c:v>118.51</c:v>
                </c:pt>
                <c:pt idx="2998">
                  <c:v>117.77</c:v>
                </c:pt>
                <c:pt idx="2999">
                  <c:v>117.46</c:v>
                </c:pt>
                <c:pt idx="3000">
                  <c:v>117.46</c:v>
                </c:pt>
                <c:pt idx="3001">
                  <c:v>117.32</c:v>
                </c:pt>
                <c:pt idx="3002">
                  <c:v>116.99</c:v>
                </c:pt>
                <c:pt idx="3003">
                  <c:v>117.04</c:v>
                </c:pt>
                <c:pt idx="3004">
                  <c:v>116.36</c:v>
                </c:pt>
                <c:pt idx="3005">
                  <c:v>116.84</c:v>
                </c:pt>
                <c:pt idx="3006">
                  <c:v>117.22</c:v>
                </c:pt>
                <c:pt idx="3007">
                  <c:v>117.08</c:v>
                </c:pt>
                <c:pt idx="3008">
                  <c:v>117.19</c:v>
                </c:pt>
                <c:pt idx="3009">
                  <c:v>117.22</c:v>
                </c:pt>
                <c:pt idx="3010">
                  <c:v>117.05</c:v>
                </c:pt>
                <c:pt idx="3011">
                  <c:v>117.74</c:v>
                </c:pt>
                <c:pt idx="3012">
                  <c:v>117.88</c:v>
                </c:pt>
                <c:pt idx="3013">
                  <c:v>118.1</c:v>
                </c:pt>
                <c:pt idx="3014">
                  <c:v>118.3</c:v>
                </c:pt>
                <c:pt idx="3015">
                  <c:v>118.36</c:v>
                </c:pt>
                <c:pt idx="3016">
                  <c:v>118.97</c:v>
                </c:pt>
                <c:pt idx="3017">
                  <c:v>118.62</c:v>
                </c:pt>
                <c:pt idx="3018">
                  <c:v>118.59</c:v>
                </c:pt>
                <c:pt idx="3019">
                  <c:v>118.29</c:v>
                </c:pt>
                <c:pt idx="3020">
                  <c:v>118.11</c:v>
                </c:pt>
                <c:pt idx="3021">
                  <c:v>118.16</c:v>
                </c:pt>
                <c:pt idx="3022">
                  <c:v>118.19</c:v>
                </c:pt>
                <c:pt idx="3023">
                  <c:v>118.27</c:v>
                </c:pt>
                <c:pt idx="3024">
                  <c:v>118.99</c:v>
                </c:pt>
                <c:pt idx="3025">
                  <c:v>118.81</c:v>
                </c:pt>
                <c:pt idx="3026">
                  <c:v>119.19</c:v>
                </c:pt>
                <c:pt idx="3027">
                  <c:v>120.37</c:v>
                </c:pt>
                <c:pt idx="3028">
                  <c:v>120.55</c:v>
                </c:pt>
                <c:pt idx="3029">
                  <c:v>121.08</c:v>
                </c:pt>
                <c:pt idx="3030">
                  <c:v>121.1</c:v>
                </c:pt>
                <c:pt idx="3031">
                  <c:v>121.44</c:v>
                </c:pt>
                <c:pt idx="3032">
                  <c:v>122.25</c:v>
                </c:pt>
                <c:pt idx="3033">
                  <c:v>122.13</c:v>
                </c:pt>
                <c:pt idx="3034">
                  <c:v>122.61</c:v>
                </c:pt>
                <c:pt idx="3035">
                  <c:v>121.57</c:v>
                </c:pt>
                <c:pt idx="3036">
                  <c:v>121.32</c:v>
                </c:pt>
                <c:pt idx="3037">
                  <c:v>121.23</c:v>
                </c:pt>
                <c:pt idx="3038">
                  <c:v>121.02</c:v>
                </c:pt>
                <c:pt idx="3039">
                  <c:v>120.87</c:v>
                </c:pt>
                <c:pt idx="3040">
                  <c:v>120.9</c:v>
                </c:pt>
                <c:pt idx="3041">
                  <c:v>120.93</c:v>
                </c:pt>
                <c:pt idx="3042">
                  <c:v>120.84</c:v>
                </c:pt>
                <c:pt idx="3043">
                  <c:v>121.13</c:v>
                </c:pt>
                <c:pt idx="3044">
                  <c:v>120.72</c:v>
                </c:pt>
                <c:pt idx="3045">
                  <c:v>120.58</c:v>
                </c:pt>
                <c:pt idx="3046">
                  <c:v>120.01</c:v>
                </c:pt>
                <c:pt idx="3047">
                  <c:v>119.85</c:v>
                </c:pt>
                <c:pt idx="3048">
                  <c:v>120.39</c:v>
                </c:pt>
                <c:pt idx="3049">
                  <c:v>119.58</c:v>
                </c:pt>
                <c:pt idx="3050">
                  <c:v>119.27</c:v>
                </c:pt>
                <c:pt idx="3051">
                  <c:v>118.8</c:v>
                </c:pt>
                <c:pt idx="3052">
                  <c:v>118.7</c:v>
                </c:pt>
                <c:pt idx="3053">
                  <c:v>119.44</c:v>
                </c:pt>
                <c:pt idx="3054">
                  <c:v>120.04</c:v>
                </c:pt>
                <c:pt idx="3055">
                  <c:v>119.54</c:v>
                </c:pt>
                <c:pt idx="3056">
                  <c:v>120.24</c:v>
                </c:pt>
                <c:pt idx="3057">
                  <c:v>119.72</c:v>
                </c:pt>
                <c:pt idx="3058">
                  <c:v>119.8</c:v>
                </c:pt>
                <c:pt idx="3059">
                  <c:v>119.95</c:v>
                </c:pt>
                <c:pt idx="3060">
                  <c:v>120.72</c:v>
                </c:pt>
                <c:pt idx="3061">
                  <c:v>121.62</c:v>
                </c:pt>
                <c:pt idx="3062">
                  <c:v>121.61</c:v>
                </c:pt>
                <c:pt idx="3063">
                  <c:v>121.44</c:v>
                </c:pt>
                <c:pt idx="3064">
                  <c:v>121.61</c:v>
                </c:pt>
                <c:pt idx="3065">
                  <c:v>121.43</c:v>
                </c:pt>
                <c:pt idx="3066">
                  <c:v>121.2</c:v>
                </c:pt>
                <c:pt idx="3067">
                  <c:v>122.13</c:v>
                </c:pt>
                <c:pt idx="3068">
                  <c:v>122.77</c:v>
                </c:pt>
                <c:pt idx="3069">
                  <c:v>123.62</c:v>
                </c:pt>
                <c:pt idx="3070">
                  <c:v>124.58</c:v>
                </c:pt>
                <c:pt idx="3071">
                  <c:v>124.94</c:v>
                </c:pt>
                <c:pt idx="3072">
                  <c:v>126.17</c:v>
                </c:pt>
                <c:pt idx="3073">
                  <c:v>126.75</c:v>
                </c:pt>
                <c:pt idx="3074">
                  <c:v>127.03</c:v>
                </c:pt>
                <c:pt idx="3075">
                  <c:v>127.94</c:v>
                </c:pt>
                <c:pt idx="3076">
                  <c:v>128.32</c:v>
                </c:pt>
                <c:pt idx="3077">
                  <c:v>128.59</c:v>
                </c:pt>
                <c:pt idx="3078">
                  <c:v>129</c:v>
                </c:pt>
                <c:pt idx="3079">
                  <c:v>128.47999999999999</c:v>
                </c:pt>
                <c:pt idx="3080">
                  <c:v>128.9</c:v>
                </c:pt>
                <c:pt idx="3081">
                  <c:v>128.97999999999999</c:v>
                </c:pt>
                <c:pt idx="3082">
                  <c:v>129.18</c:v>
                </c:pt>
                <c:pt idx="3083">
                  <c:v>129.18</c:v>
                </c:pt>
                <c:pt idx="3084">
                  <c:v>129.35</c:v>
                </c:pt>
                <c:pt idx="3085">
                  <c:v>129.19999999999999</c:v>
                </c:pt>
                <c:pt idx="3086">
                  <c:v>129.69</c:v>
                </c:pt>
                <c:pt idx="3087">
                  <c:v>131.16999999999999</c:v>
                </c:pt>
                <c:pt idx="3088">
                  <c:v>131.29</c:v>
                </c:pt>
                <c:pt idx="3089">
                  <c:v>131.54</c:v>
                </c:pt>
                <c:pt idx="3090">
                  <c:v>132</c:v>
                </c:pt>
                <c:pt idx="3091">
                  <c:v>132.25</c:v>
                </c:pt>
                <c:pt idx="3092">
                  <c:v>132.81</c:v>
                </c:pt>
                <c:pt idx="3093">
                  <c:v>133.06</c:v>
                </c:pt>
                <c:pt idx="3094">
                  <c:v>132.75</c:v>
                </c:pt>
                <c:pt idx="3095">
                  <c:v>133.52000000000001</c:v>
                </c:pt>
                <c:pt idx="3096">
                  <c:v>134.07</c:v>
                </c:pt>
                <c:pt idx="3097">
                  <c:v>134.76</c:v>
                </c:pt>
                <c:pt idx="3098">
                  <c:v>134.72999999999999</c:v>
                </c:pt>
                <c:pt idx="3099">
                  <c:v>134.66</c:v>
                </c:pt>
                <c:pt idx="3100">
                  <c:v>134.38999999999999</c:v>
                </c:pt>
                <c:pt idx="3101">
                  <c:v>133.49</c:v>
                </c:pt>
                <c:pt idx="3102">
                  <c:v>133.24</c:v>
                </c:pt>
                <c:pt idx="3103">
                  <c:v>133.69999999999999</c:v>
                </c:pt>
                <c:pt idx="3104">
                  <c:v>134.77000000000001</c:v>
                </c:pt>
                <c:pt idx="3105">
                  <c:v>135.13999999999999</c:v>
                </c:pt>
                <c:pt idx="3106">
                  <c:v>135.57</c:v>
                </c:pt>
                <c:pt idx="3107">
                  <c:v>136.13999999999999</c:v>
                </c:pt>
                <c:pt idx="3108">
                  <c:v>136.71</c:v>
                </c:pt>
                <c:pt idx="3109">
                  <c:v>136.82</c:v>
                </c:pt>
                <c:pt idx="3110">
                  <c:v>137.46</c:v>
                </c:pt>
                <c:pt idx="3111">
                  <c:v>137.62</c:v>
                </c:pt>
                <c:pt idx="3112">
                  <c:v>138.22</c:v>
                </c:pt>
                <c:pt idx="3113">
                  <c:v>138.44999999999999</c:v>
                </c:pt>
                <c:pt idx="3114">
                  <c:v>138.6</c:v>
                </c:pt>
                <c:pt idx="3115">
                  <c:v>138.65</c:v>
                </c:pt>
                <c:pt idx="3116">
                  <c:v>138.46</c:v>
                </c:pt>
                <c:pt idx="3117">
                  <c:v>138.44</c:v>
                </c:pt>
                <c:pt idx="3118">
                  <c:v>138.56</c:v>
                </c:pt>
                <c:pt idx="3119">
                  <c:v>138.77000000000001</c:v>
                </c:pt>
                <c:pt idx="3120">
                  <c:v>138.91999999999999</c:v>
                </c:pt>
                <c:pt idx="3121">
                  <c:v>139.18</c:v>
                </c:pt>
                <c:pt idx="3122">
                  <c:v>139.69999999999999</c:v>
                </c:pt>
                <c:pt idx="3123">
                  <c:v>139.94999999999999</c:v>
                </c:pt>
                <c:pt idx="3124">
                  <c:v>140.27000000000001</c:v>
                </c:pt>
                <c:pt idx="3125">
                  <c:v>140.43</c:v>
                </c:pt>
                <c:pt idx="3126">
                  <c:v>140.85</c:v>
                </c:pt>
                <c:pt idx="3127">
                  <c:v>140.76</c:v>
                </c:pt>
                <c:pt idx="3128">
                  <c:v>140.55000000000001</c:v>
                </c:pt>
                <c:pt idx="3129">
                  <c:v>140.6</c:v>
                </c:pt>
                <c:pt idx="3130">
                  <c:v>140.78</c:v>
                </c:pt>
                <c:pt idx="3131">
                  <c:v>140.53</c:v>
                </c:pt>
                <c:pt idx="3132">
                  <c:v>140.38999999999999</c:v>
                </c:pt>
                <c:pt idx="3133">
                  <c:v>140.91</c:v>
                </c:pt>
                <c:pt idx="3134">
                  <c:v>141.16</c:v>
                </c:pt>
                <c:pt idx="3135">
                  <c:v>142.13999999999999</c:v>
                </c:pt>
                <c:pt idx="3136">
                  <c:v>142.91</c:v>
                </c:pt>
                <c:pt idx="3137">
                  <c:v>143.44</c:v>
                </c:pt>
                <c:pt idx="3138">
                  <c:v>143.56</c:v>
                </c:pt>
                <c:pt idx="3139">
                  <c:v>143.74</c:v>
                </c:pt>
                <c:pt idx="3140">
                  <c:v>144.16999999999999</c:v>
                </c:pt>
                <c:pt idx="3141">
                  <c:v>144.58000000000001</c:v>
                </c:pt>
                <c:pt idx="3142">
                  <c:v>144.91999999999999</c:v>
                </c:pt>
                <c:pt idx="3143">
                  <c:v>145.71</c:v>
                </c:pt>
                <c:pt idx="3144">
                  <c:v>146.16</c:v>
                </c:pt>
                <c:pt idx="3145">
                  <c:v>146.56</c:v>
                </c:pt>
                <c:pt idx="3146">
                  <c:v>147.25</c:v>
                </c:pt>
                <c:pt idx="3147">
                  <c:v>147.27000000000001</c:v>
                </c:pt>
                <c:pt idx="3148">
                  <c:v>147.36000000000001</c:v>
                </c:pt>
                <c:pt idx="3149">
                  <c:v>148.34</c:v>
                </c:pt>
                <c:pt idx="3150">
                  <c:v>148.81</c:v>
                </c:pt>
                <c:pt idx="3151">
                  <c:v>149.52000000000001</c:v>
                </c:pt>
                <c:pt idx="3152">
                  <c:v>150.16</c:v>
                </c:pt>
                <c:pt idx="3153">
                  <c:v>150.18</c:v>
                </c:pt>
                <c:pt idx="3154">
                  <c:v>150.07</c:v>
                </c:pt>
                <c:pt idx="3155">
                  <c:v>150.58000000000001</c:v>
                </c:pt>
                <c:pt idx="3156">
                  <c:v>150.38999999999999</c:v>
                </c:pt>
                <c:pt idx="3157">
                  <c:v>151.13</c:v>
                </c:pt>
                <c:pt idx="3158">
                  <c:v>151.53</c:v>
                </c:pt>
                <c:pt idx="3159">
                  <c:v>151.54</c:v>
                </c:pt>
                <c:pt idx="3160">
                  <c:v>151.80000000000001</c:v>
                </c:pt>
                <c:pt idx="3161">
                  <c:v>151.91</c:v>
                </c:pt>
                <c:pt idx="3162">
                  <c:v>151.86000000000001</c:v>
                </c:pt>
                <c:pt idx="3163">
                  <c:v>152.1</c:v>
                </c:pt>
                <c:pt idx="3164">
                  <c:v>152.36000000000001</c:v>
                </c:pt>
                <c:pt idx="3165">
                  <c:v>152.47</c:v>
                </c:pt>
                <c:pt idx="3166">
                  <c:v>151.97999999999999</c:v>
                </c:pt>
                <c:pt idx="3167">
                  <c:v>151.66</c:v>
                </c:pt>
                <c:pt idx="3168">
                  <c:v>151.29</c:v>
                </c:pt>
                <c:pt idx="3169">
                  <c:v>150.86000000000001</c:v>
                </c:pt>
                <c:pt idx="3170">
                  <c:v>150.15</c:v>
                </c:pt>
                <c:pt idx="3171">
                  <c:v>148.96</c:v>
                </c:pt>
                <c:pt idx="3172">
                  <c:v>147.79</c:v>
                </c:pt>
                <c:pt idx="3173">
                  <c:v>146.78</c:v>
                </c:pt>
                <c:pt idx="3174">
                  <c:v>145.94</c:v>
                </c:pt>
                <c:pt idx="3175">
                  <c:v>145.97</c:v>
                </c:pt>
                <c:pt idx="3176">
                  <c:v>145.86000000000001</c:v>
                </c:pt>
                <c:pt idx="3177">
                  <c:v>146.16999999999999</c:v>
                </c:pt>
                <c:pt idx="3178">
                  <c:v>145.33000000000001</c:v>
                </c:pt>
                <c:pt idx="3179">
                  <c:v>144.54</c:v>
                </c:pt>
                <c:pt idx="3180">
                  <c:v>144.41</c:v>
                </c:pt>
                <c:pt idx="3181">
                  <c:v>144.22999999999999</c:v>
                </c:pt>
                <c:pt idx="3182">
                  <c:v>144.31</c:v>
                </c:pt>
                <c:pt idx="3183">
                  <c:v>143.34</c:v>
                </c:pt>
                <c:pt idx="3184">
                  <c:v>142.88999999999999</c:v>
                </c:pt>
                <c:pt idx="3185">
                  <c:v>142.49</c:v>
                </c:pt>
                <c:pt idx="3186">
                  <c:v>142.56</c:v>
                </c:pt>
                <c:pt idx="3187">
                  <c:v>141.9</c:v>
                </c:pt>
                <c:pt idx="3188">
                  <c:v>141.80000000000001</c:v>
                </c:pt>
                <c:pt idx="3189">
                  <c:v>141.27000000000001</c:v>
                </c:pt>
                <c:pt idx="3190">
                  <c:v>140.80000000000001</c:v>
                </c:pt>
                <c:pt idx="3191">
                  <c:v>140.5</c:v>
                </c:pt>
                <c:pt idx="3192">
                  <c:v>139.91999999999999</c:v>
                </c:pt>
                <c:pt idx="3193">
                  <c:v>139.30000000000001</c:v>
                </c:pt>
                <c:pt idx="3194">
                  <c:v>139.77000000000001</c:v>
                </c:pt>
                <c:pt idx="3195">
                  <c:v>139.38</c:v>
                </c:pt>
                <c:pt idx="3196">
                  <c:v>139.47999999999999</c:v>
                </c:pt>
                <c:pt idx="3197">
                  <c:v>138.75</c:v>
                </c:pt>
                <c:pt idx="3198">
                  <c:v>139.05000000000001</c:v>
                </c:pt>
                <c:pt idx="3199">
                  <c:v>139.07</c:v>
                </c:pt>
                <c:pt idx="3200">
                  <c:v>138.85</c:v>
                </c:pt>
                <c:pt idx="3201">
                  <c:v>139.52000000000001</c:v>
                </c:pt>
                <c:pt idx="3202">
                  <c:v>139.55000000000001</c:v>
                </c:pt>
                <c:pt idx="3203">
                  <c:v>138.91</c:v>
                </c:pt>
                <c:pt idx="3204">
                  <c:v>138.22999999999999</c:v>
                </c:pt>
                <c:pt idx="3205">
                  <c:v>138.1</c:v>
                </c:pt>
                <c:pt idx="3206">
                  <c:v>137.63999999999999</c:v>
                </c:pt>
                <c:pt idx="3207">
                  <c:v>136.69999999999999</c:v>
                </c:pt>
                <c:pt idx="3208">
                  <c:v>135.74</c:v>
                </c:pt>
                <c:pt idx="3209">
                  <c:v>135.38999999999999</c:v>
                </c:pt>
                <c:pt idx="3210">
                  <c:v>135.21</c:v>
                </c:pt>
                <c:pt idx="3211">
                  <c:v>135.18</c:v>
                </c:pt>
                <c:pt idx="3212">
                  <c:v>134.31</c:v>
                </c:pt>
                <c:pt idx="3213">
                  <c:v>133.84</c:v>
                </c:pt>
                <c:pt idx="3214">
                  <c:v>133.37</c:v>
                </c:pt>
                <c:pt idx="3215">
                  <c:v>133.30000000000001</c:v>
                </c:pt>
                <c:pt idx="3216">
                  <c:v>133.30000000000001</c:v>
                </c:pt>
                <c:pt idx="3217">
                  <c:v>133.02000000000001</c:v>
                </c:pt>
                <c:pt idx="3218">
                  <c:v>132.55000000000001</c:v>
                </c:pt>
                <c:pt idx="3219">
                  <c:v>132.44</c:v>
                </c:pt>
                <c:pt idx="3220">
                  <c:v>132.02000000000001</c:v>
                </c:pt>
                <c:pt idx="3221">
                  <c:v>131.9</c:v>
                </c:pt>
                <c:pt idx="3222">
                  <c:v>131.38999999999999</c:v>
                </c:pt>
                <c:pt idx="3223">
                  <c:v>130.76</c:v>
                </c:pt>
                <c:pt idx="3224">
                  <c:v>130.16999999999999</c:v>
                </c:pt>
                <c:pt idx="3225">
                  <c:v>129.80000000000001</c:v>
                </c:pt>
                <c:pt idx="3226">
                  <c:v>129.44</c:v>
                </c:pt>
                <c:pt idx="3227">
                  <c:v>129.18</c:v>
                </c:pt>
                <c:pt idx="3228">
                  <c:v>129.19</c:v>
                </c:pt>
                <c:pt idx="3229">
                  <c:v>129.16</c:v>
                </c:pt>
                <c:pt idx="3230">
                  <c:v>128.84</c:v>
                </c:pt>
                <c:pt idx="3231">
                  <c:v>128.77000000000001</c:v>
                </c:pt>
                <c:pt idx="3232">
                  <c:v>128.63</c:v>
                </c:pt>
                <c:pt idx="3233">
                  <c:v>128.33000000000001</c:v>
                </c:pt>
                <c:pt idx="3234">
                  <c:v>128.31</c:v>
                </c:pt>
                <c:pt idx="3235">
                  <c:v>127.9</c:v>
                </c:pt>
                <c:pt idx="3236">
                  <c:v>127.68</c:v>
                </c:pt>
                <c:pt idx="3237">
                  <c:v>127.8</c:v>
                </c:pt>
                <c:pt idx="3238">
                  <c:v>127.84</c:v>
                </c:pt>
                <c:pt idx="3239">
                  <c:v>127.55</c:v>
                </c:pt>
                <c:pt idx="3240">
                  <c:v>127.36</c:v>
                </c:pt>
                <c:pt idx="3241">
                  <c:v>126.93</c:v>
                </c:pt>
                <c:pt idx="3242">
                  <c:v>126.67</c:v>
                </c:pt>
                <c:pt idx="3243">
                  <c:v>126.15</c:v>
                </c:pt>
                <c:pt idx="3244">
                  <c:v>126.09</c:v>
                </c:pt>
                <c:pt idx="3245">
                  <c:v>125.68</c:v>
                </c:pt>
                <c:pt idx="3246">
                  <c:v>125.42</c:v>
                </c:pt>
                <c:pt idx="3247">
                  <c:v>125.33</c:v>
                </c:pt>
                <c:pt idx="3248">
                  <c:v>125.07</c:v>
                </c:pt>
                <c:pt idx="3249">
                  <c:v>124.54</c:v>
                </c:pt>
                <c:pt idx="3250">
                  <c:v>123.99</c:v>
                </c:pt>
                <c:pt idx="3251">
                  <c:v>122.58</c:v>
                </c:pt>
                <c:pt idx="3252">
                  <c:v>121.39</c:v>
                </c:pt>
                <c:pt idx="3253">
                  <c:v>120.91</c:v>
                </c:pt>
                <c:pt idx="3254">
                  <c:v>120.71</c:v>
                </c:pt>
                <c:pt idx="3255">
                  <c:v>119.38</c:v>
                </c:pt>
                <c:pt idx="3256">
                  <c:v>119.64</c:v>
                </c:pt>
                <c:pt idx="3257">
                  <c:v>118.14</c:v>
                </c:pt>
                <c:pt idx="3258">
                  <c:v>116.73</c:v>
                </c:pt>
                <c:pt idx="3259">
                  <c:v>116.35</c:v>
                </c:pt>
                <c:pt idx="3260">
                  <c:v>115.94</c:v>
                </c:pt>
                <c:pt idx="3261">
                  <c:v>115.9</c:v>
                </c:pt>
                <c:pt idx="3262">
                  <c:v>115.54</c:v>
                </c:pt>
                <c:pt idx="3263">
                  <c:v>115.15</c:v>
                </c:pt>
                <c:pt idx="3264">
                  <c:v>114.18</c:v>
                </c:pt>
                <c:pt idx="3265">
                  <c:v>113.81</c:v>
                </c:pt>
                <c:pt idx="3266">
                  <c:v>113.77</c:v>
                </c:pt>
                <c:pt idx="3267">
                  <c:v>113.6</c:v>
                </c:pt>
                <c:pt idx="3268">
                  <c:v>114.05</c:v>
                </c:pt>
                <c:pt idx="3269">
                  <c:v>114.33</c:v>
                </c:pt>
                <c:pt idx="3270">
                  <c:v>114.65</c:v>
                </c:pt>
                <c:pt idx="3271">
                  <c:v>115.51</c:v>
                </c:pt>
                <c:pt idx="3272">
                  <c:v>116.44</c:v>
                </c:pt>
                <c:pt idx="3273">
                  <c:v>117.52</c:v>
                </c:pt>
                <c:pt idx="3274">
                  <c:v>118.53</c:v>
                </c:pt>
                <c:pt idx="3275">
                  <c:v>118.4</c:v>
                </c:pt>
                <c:pt idx="3276">
                  <c:v>118.48</c:v>
                </c:pt>
                <c:pt idx="3277">
                  <c:v>118.7</c:v>
                </c:pt>
                <c:pt idx="3278">
                  <c:v>119.54</c:v>
                </c:pt>
                <c:pt idx="3279">
                  <c:v>120.67</c:v>
                </c:pt>
                <c:pt idx="3280">
                  <c:v>120.86</c:v>
                </c:pt>
                <c:pt idx="3281">
                  <c:v>120.88</c:v>
                </c:pt>
                <c:pt idx="3282">
                  <c:v>120.7</c:v>
                </c:pt>
                <c:pt idx="3283">
                  <c:v>121.71</c:v>
                </c:pt>
                <c:pt idx="3284">
                  <c:v>121.79</c:v>
                </c:pt>
                <c:pt idx="3285">
                  <c:v>122.13</c:v>
                </c:pt>
                <c:pt idx="3286">
                  <c:v>122.37</c:v>
                </c:pt>
                <c:pt idx="3287">
                  <c:v>122.51</c:v>
                </c:pt>
                <c:pt idx="3288">
                  <c:v>122.4</c:v>
                </c:pt>
                <c:pt idx="3289">
                  <c:v>122.81</c:v>
                </c:pt>
                <c:pt idx="3290">
                  <c:v>122.68</c:v>
                </c:pt>
                <c:pt idx="3291">
                  <c:v>122.77</c:v>
                </c:pt>
                <c:pt idx="3292">
                  <c:v>122.98</c:v>
                </c:pt>
                <c:pt idx="3293">
                  <c:v>123.12</c:v>
                </c:pt>
                <c:pt idx="3294">
                  <c:v>122.84</c:v>
                </c:pt>
                <c:pt idx="3295">
                  <c:v>122.25</c:v>
                </c:pt>
                <c:pt idx="3296">
                  <c:v>121.89</c:v>
                </c:pt>
                <c:pt idx="3297">
                  <c:v>122.38</c:v>
                </c:pt>
                <c:pt idx="3298">
                  <c:v>122.42</c:v>
                </c:pt>
                <c:pt idx="3299">
                  <c:v>122.74</c:v>
                </c:pt>
                <c:pt idx="3300">
                  <c:v>123.32</c:v>
                </c:pt>
                <c:pt idx="3301">
                  <c:v>123.71</c:v>
                </c:pt>
                <c:pt idx="3302">
                  <c:v>124.17</c:v>
                </c:pt>
                <c:pt idx="3303">
                  <c:v>124.53</c:v>
                </c:pt>
                <c:pt idx="3304">
                  <c:v>124.81</c:v>
                </c:pt>
                <c:pt idx="3305">
                  <c:v>124.8</c:v>
                </c:pt>
                <c:pt idx="3306">
                  <c:v>125.06</c:v>
                </c:pt>
                <c:pt idx="3307">
                  <c:v>125.8</c:v>
                </c:pt>
                <c:pt idx="3308">
                  <c:v>126.93</c:v>
                </c:pt>
                <c:pt idx="3309">
                  <c:v>127.32</c:v>
                </c:pt>
                <c:pt idx="3310">
                  <c:v>127.2</c:v>
                </c:pt>
                <c:pt idx="3311">
                  <c:v>127.49</c:v>
                </c:pt>
                <c:pt idx="3312">
                  <c:v>126.85</c:v>
                </c:pt>
                <c:pt idx="3313">
                  <c:v>127.04</c:v>
                </c:pt>
                <c:pt idx="3314">
                  <c:v>127.29</c:v>
                </c:pt>
                <c:pt idx="3315">
                  <c:v>127.31</c:v>
                </c:pt>
                <c:pt idx="3316">
                  <c:v>127.7</c:v>
                </c:pt>
                <c:pt idx="3317">
                  <c:v>128.32</c:v>
                </c:pt>
                <c:pt idx="3318">
                  <c:v>128.38999999999999</c:v>
                </c:pt>
                <c:pt idx="3319">
                  <c:v>128.62</c:v>
                </c:pt>
                <c:pt idx="3320">
                  <c:v>129.13999999999999</c:v>
                </c:pt>
                <c:pt idx="3321">
                  <c:v>129.31</c:v>
                </c:pt>
                <c:pt idx="3322">
                  <c:v>129.54</c:v>
                </c:pt>
                <c:pt idx="3323">
                  <c:v>129.62</c:v>
                </c:pt>
                <c:pt idx="3324">
                  <c:v>129.61000000000001</c:v>
                </c:pt>
                <c:pt idx="3325">
                  <c:v>129.75</c:v>
                </c:pt>
                <c:pt idx="3326">
                  <c:v>129.69999999999999</c:v>
                </c:pt>
                <c:pt idx="3327">
                  <c:v>130.19999999999999</c:v>
                </c:pt>
                <c:pt idx="3328">
                  <c:v>130.11000000000001</c:v>
                </c:pt>
                <c:pt idx="3329">
                  <c:v>130.13</c:v>
                </c:pt>
                <c:pt idx="3330">
                  <c:v>130.44999999999999</c:v>
                </c:pt>
                <c:pt idx="3331">
                  <c:v>130.58000000000001</c:v>
                </c:pt>
                <c:pt idx="3332">
                  <c:v>130.38999999999999</c:v>
                </c:pt>
                <c:pt idx="3333">
                  <c:v>130.13999999999999</c:v>
                </c:pt>
                <c:pt idx="3334">
                  <c:v>129.91</c:v>
                </c:pt>
                <c:pt idx="3335">
                  <c:v>130.01</c:v>
                </c:pt>
                <c:pt idx="3336">
                  <c:v>130.03</c:v>
                </c:pt>
                <c:pt idx="3337">
                  <c:v>130.18</c:v>
                </c:pt>
                <c:pt idx="3338">
                  <c:v>130.47</c:v>
                </c:pt>
                <c:pt idx="3339">
                  <c:v>130.82</c:v>
                </c:pt>
                <c:pt idx="3340">
                  <c:v>130.44999999999999</c:v>
                </c:pt>
                <c:pt idx="3341">
                  <c:v>130.55000000000001</c:v>
                </c:pt>
                <c:pt idx="3342">
                  <c:v>130.38</c:v>
                </c:pt>
                <c:pt idx="3343">
                  <c:v>130.43</c:v>
                </c:pt>
                <c:pt idx="3344">
                  <c:v>130.19</c:v>
                </c:pt>
                <c:pt idx="3345">
                  <c:v>130.4</c:v>
                </c:pt>
                <c:pt idx="3346">
                  <c:v>130.5</c:v>
                </c:pt>
                <c:pt idx="3347">
                  <c:v>130.56</c:v>
                </c:pt>
                <c:pt idx="3348">
                  <c:v>130.66999999999999</c:v>
                </c:pt>
                <c:pt idx="3349">
                  <c:v>130.63999999999999</c:v>
                </c:pt>
                <c:pt idx="3350">
                  <c:v>130.43</c:v>
                </c:pt>
                <c:pt idx="3351">
                  <c:v>131.57</c:v>
                </c:pt>
                <c:pt idx="3352">
                  <c:v>132.5</c:v>
                </c:pt>
                <c:pt idx="3353">
                  <c:v>133.07</c:v>
                </c:pt>
                <c:pt idx="3354">
                  <c:v>133.36000000000001</c:v>
                </c:pt>
                <c:pt idx="3355">
                  <c:v>134.34</c:v>
                </c:pt>
                <c:pt idx="3356">
                  <c:v>134.01</c:v>
                </c:pt>
                <c:pt idx="3357">
                  <c:v>135.02000000000001</c:v>
                </c:pt>
                <c:pt idx="3358">
                  <c:v>136.01</c:v>
                </c:pt>
                <c:pt idx="3359">
                  <c:v>136.38</c:v>
                </c:pt>
                <c:pt idx="3360">
                  <c:v>136.52000000000001</c:v>
                </c:pt>
                <c:pt idx="3361">
                  <c:v>136.69</c:v>
                </c:pt>
                <c:pt idx="3362">
                  <c:v>136.97999999999999</c:v>
                </c:pt>
                <c:pt idx="3363">
                  <c:v>137.04</c:v>
                </c:pt>
                <c:pt idx="3364">
                  <c:v>137.49</c:v>
                </c:pt>
                <c:pt idx="3365">
                  <c:v>137.56</c:v>
                </c:pt>
                <c:pt idx="3366">
                  <c:v>137.56</c:v>
                </c:pt>
                <c:pt idx="3367">
                  <c:v>137.72999999999999</c:v>
                </c:pt>
                <c:pt idx="3368">
                  <c:v>137.76</c:v>
                </c:pt>
                <c:pt idx="3369">
                  <c:v>137.72</c:v>
                </c:pt>
                <c:pt idx="3370">
                  <c:v>137.53</c:v>
                </c:pt>
                <c:pt idx="3371">
                  <c:v>137.44</c:v>
                </c:pt>
                <c:pt idx="3372">
                  <c:v>137.4</c:v>
                </c:pt>
                <c:pt idx="3373">
                  <c:v>137.07</c:v>
                </c:pt>
                <c:pt idx="3374">
                  <c:v>136.87</c:v>
                </c:pt>
                <c:pt idx="3375">
                  <c:v>136.96</c:v>
                </c:pt>
                <c:pt idx="3376">
                  <c:v>137.02000000000001</c:v>
                </c:pt>
                <c:pt idx="3377">
                  <c:v>136.65</c:v>
                </c:pt>
                <c:pt idx="3378">
                  <c:v>136.69999999999999</c:v>
                </c:pt>
                <c:pt idx="3379">
                  <c:v>136.77000000000001</c:v>
                </c:pt>
                <c:pt idx="3380">
                  <c:v>136.79</c:v>
                </c:pt>
                <c:pt idx="3381">
                  <c:v>137.11000000000001</c:v>
                </c:pt>
                <c:pt idx="3382">
                  <c:v>137.13</c:v>
                </c:pt>
                <c:pt idx="3383">
                  <c:v>136.94999999999999</c:v>
                </c:pt>
                <c:pt idx="3384">
                  <c:v>137.44999999999999</c:v>
                </c:pt>
                <c:pt idx="3385">
                  <c:v>137.1</c:v>
                </c:pt>
                <c:pt idx="3386">
                  <c:v>136.76</c:v>
                </c:pt>
                <c:pt idx="3387">
                  <c:v>137</c:v>
                </c:pt>
                <c:pt idx="3388">
                  <c:v>137.27000000000001</c:v>
                </c:pt>
                <c:pt idx="3389">
                  <c:v>137.57</c:v>
                </c:pt>
                <c:pt idx="3390">
                  <c:v>138.05000000000001</c:v>
                </c:pt>
                <c:pt idx="3391">
                  <c:v>138.47</c:v>
                </c:pt>
                <c:pt idx="3392">
                  <c:v>138.61000000000001</c:v>
                </c:pt>
                <c:pt idx="3393">
                  <c:v>138.63</c:v>
                </c:pt>
                <c:pt idx="3394">
                  <c:v>139.41</c:v>
                </c:pt>
                <c:pt idx="3395">
                  <c:v>140.33000000000001</c:v>
                </c:pt>
                <c:pt idx="3396">
                  <c:v>140.77000000000001</c:v>
                </c:pt>
                <c:pt idx="3397">
                  <c:v>140.32</c:v>
                </c:pt>
                <c:pt idx="3398">
                  <c:v>140.25</c:v>
                </c:pt>
                <c:pt idx="3399">
                  <c:v>140.06</c:v>
                </c:pt>
                <c:pt idx="3400">
                  <c:v>140.01</c:v>
                </c:pt>
                <c:pt idx="3401">
                  <c:v>139.91</c:v>
                </c:pt>
                <c:pt idx="3402">
                  <c:v>139.99</c:v>
                </c:pt>
                <c:pt idx="3403">
                  <c:v>139.72</c:v>
                </c:pt>
                <c:pt idx="3404">
                  <c:v>139.88999999999999</c:v>
                </c:pt>
                <c:pt idx="3405">
                  <c:v>139.81</c:v>
                </c:pt>
                <c:pt idx="3406">
                  <c:v>139.88999999999999</c:v>
                </c:pt>
                <c:pt idx="3407">
                  <c:v>139.72999999999999</c:v>
                </c:pt>
                <c:pt idx="3408">
                  <c:v>139.33000000000001</c:v>
                </c:pt>
                <c:pt idx="3409">
                  <c:v>139.26</c:v>
                </c:pt>
                <c:pt idx="3410">
                  <c:v>139.54</c:v>
                </c:pt>
                <c:pt idx="3411">
                  <c:v>139.30000000000001</c:v>
                </c:pt>
                <c:pt idx="3412">
                  <c:v>140.31</c:v>
                </c:pt>
                <c:pt idx="3413">
                  <c:v>140.63</c:v>
                </c:pt>
                <c:pt idx="3414">
                  <c:v>140.66</c:v>
                </c:pt>
                <c:pt idx="3415">
                  <c:v>140.87</c:v>
                </c:pt>
                <c:pt idx="3416">
                  <c:v>140.28</c:v>
                </c:pt>
                <c:pt idx="3417">
                  <c:v>139.83000000000001</c:v>
                </c:pt>
                <c:pt idx="3418">
                  <c:v>139.83000000000001</c:v>
                </c:pt>
                <c:pt idx="3419">
                  <c:v>139.66</c:v>
                </c:pt>
                <c:pt idx="3420">
                  <c:v>139.47999999999999</c:v>
                </c:pt>
                <c:pt idx="3421">
                  <c:v>139.12</c:v>
                </c:pt>
                <c:pt idx="3422">
                  <c:v>138.91999999999999</c:v>
                </c:pt>
                <c:pt idx="3423">
                  <c:v>139.16999999999999</c:v>
                </c:pt>
                <c:pt idx="3424">
                  <c:v>139.37</c:v>
                </c:pt>
                <c:pt idx="3425">
                  <c:v>139.44</c:v>
                </c:pt>
                <c:pt idx="3426">
                  <c:v>139.47999999999999</c:v>
                </c:pt>
                <c:pt idx="3427">
                  <c:v>138.81</c:v>
                </c:pt>
                <c:pt idx="3428">
                  <c:v>138.69</c:v>
                </c:pt>
                <c:pt idx="3429">
                  <c:v>138.85</c:v>
                </c:pt>
                <c:pt idx="3430">
                  <c:v>138.85</c:v>
                </c:pt>
                <c:pt idx="3431">
                  <c:v>138.87</c:v>
                </c:pt>
                <c:pt idx="3432">
                  <c:v>139.05000000000001</c:v>
                </c:pt>
                <c:pt idx="3433">
                  <c:v>139.36000000000001</c:v>
                </c:pt>
                <c:pt idx="3434">
                  <c:v>139.53</c:v>
                </c:pt>
                <c:pt idx="3435">
                  <c:v>139.41999999999999</c:v>
                </c:pt>
                <c:pt idx="3436">
                  <c:v>139.37</c:v>
                </c:pt>
                <c:pt idx="3437">
                  <c:v>138.94999999999999</c:v>
                </c:pt>
                <c:pt idx="3438">
                  <c:v>138.41</c:v>
                </c:pt>
                <c:pt idx="3439">
                  <c:v>138.01</c:v>
                </c:pt>
                <c:pt idx="3440">
                  <c:v>137.88</c:v>
                </c:pt>
                <c:pt idx="3441">
                  <c:v>137.78</c:v>
                </c:pt>
                <c:pt idx="3442">
                  <c:v>138.57</c:v>
                </c:pt>
                <c:pt idx="3443">
                  <c:v>138.75</c:v>
                </c:pt>
                <c:pt idx="3444">
                  <c:v>139.04</c:v>
                </c:pt>
                <c:pt idx="3445">
                  <c:v>139.59</c:v>
                </c:pt>
                <c:pt idx="3446">
                  <c:v>140.12</c:v>
                </c:pt>
                <c:pt idx="3447">
                  <c:v>140.9</c:v>
                </c:pt>
                <c:pt idx="3448">
                  <c:v>141.38</c:v>
                </c:pt>
                <c:pt idx="3449">
                  <c:v>141.58000000000001</c:v>
                </c:pt>
                <c:pt idx="3450">
                  <c:v>141.6</c:v>
                </c:pt>
                <c:pt idx="3451">
                  <c:v>142.22</c:v>
                </c:pt>
                <c:pt idx="3452">
                  <c:v>142.96</c:v>
                </c:pt>
                <c:pt idx="3453">
                  <c:v>143.31</c:v>
                </c:pt>
                <c:pt idx="3454">
                  <c:v>143.41</c:v>
                </c:pt>
                <c:pt idx="3455">
                  <c:v>143.94</c:v>
                </c:pt>
                <c:pt idx="3456">
                  <c:v>144.72</c:v>
                </c:pt>
                <c:pt idx="3457">
                  <c:v>145.16</c:v>
                </c:pt>
                <c:pt idx="3458">
                  <c:v>145.41</c:v>
                </c:pt>
                <c:pt idx="3459">
                  <c:v>145.41999999999999</c:v>
                </c:pt>
                <c:pt idx="3460">
                  <c:v>145.66999999999999</c:v>
                </c:pt>
                <c:pt idx="3461">
                  <c:v>145.88</c:v>
                </c:pt>
                <c:pt idx="3462">
                  <c:v>145.66999999999999</c:v>
                </c:pt>
                <c:pt idx="3463">
                  <c:v>144.94999999999999</c:v>
                </c:pt>
                <c:pt idx="3464">
                  <c:v>144.9</c:v>
                </c:pt>
                <c:pt idx="3465">
                  <c:v>145.5</c:v>
                </c:pt>
                <c:pt idx="3466">
                  <c:v>145.56</c:v>
                </c:pt>
                <c:pt idx="3467">
                  <c:v>145.72999999999999</c:v>
                </c:pt>
                <c:pt idx="3468">
                  <c:v>146.08000000000001</c:v>
                </c:pt>
                <c:pt idx="3469">
                  <c:v>146.24</c:v>
                </c:pt>
                <c:pt idx="3470">
                  <c:v>146.58000000000001</c:v>
                </c:pt>
                <c:pt idx="3471">
                  <c:v>147.15</c:v>
                </c:pt>
                <c:pt idx="3472">
                  <c:v>147.12</c:v>
                </c:pt>
                <c:pt idx="3473">
                  <c:v>147.57</c:v>
                </c:pt>
                <c:pt idx="3474">
                  <c:v>147.79</c:v>
                </c:pt>
                <c:pt idx="3475">
                  <c:v>147.53</c:v>
                </c:pt>
                <c:pt idx="3476">
                  <c:v>147.52000000000001</c:v>
                </c:pt>
                <c:pt idx="3477">
                  <c:v>147.72999999999999</c:v>
                </c:pt>
                <c:pt idx="3478">
                  <c:v>147.99</c:v>
                </c:pt>
                <c:pt idx="3479">
                  <c:v>147.84</c:v>
                </c:pt>
                <c:pt idx="3480">
                  <c:v>148.28</c:v>
                </c:pt>
                <c:pt idx="3481">
                  <c:v>148.65</c:v>
                </c:pt>
                <c:pt idx="3482">
                  <c:v>148.87</c:v>
                </c:pt>
                <c:pt idx="3483">
                  <c:v>148.88</c:v>
                </c:pt>
                <c:pt idx="3484">
                  <c:v>148.63999999999999</c:v>
                </c:pt>
                <c:pt idx="3485">
                  <c:v>148.91</c:v>
                </c:pt>
                <c:pt idx="3486">
                  <c:v>148.65</c:v>
                </c:pt>
                <c:pt idx="3487">
                  <c:v>148.35</c:v>
                </c:pt>
                <c:pt idx="3488">
                  <c:v>148.22</c:v>
                </c:pt>
                <c:pt idx="3489">
                  <c:v>148.13</c:v>
                </c:pt>
                <c:pt idx="3490">
                  <c:v>148.26</c:v>
                </c:pt>
                <c:pt idx="3491">
                  <c:v>148.06</c:v>
                </c:pt>
                <c:pt idx="3492">
                  <c:v>148.07</c:v>
                </c:pt>
                <c:pt idx="3493">
                  <c:v>148.05000000000001</c:v>
                </c:pt>
                <c:pt idx="3494">
                  <c:v>148.06</c:v>
                </c:pt>
                <c:pt idx="3495">
                  <c:v>147.54</c:v>
                </c:pt>
                <c:pt idx="3496">
                  <c:v>147.15</c:v>
                </c:pt>
                <c:pt idx="3497">
                  <c:v>147.22</c:v>
                </c:pt>
                <c:pt idx="3498">
                  <c:v>147.63</c:v>
                </c:pt>
                <c:pt idx="3499">
                  <c:v>148.34</c:v>
                </c:pt>
                <c:pt idx="3500">
                  <c:v>148.24</c:v>
                </c:pt>
                <c:pt idx="3501">
                  <c:v>148.25</c:v>
                </c:pt>
                <c:pt idx="3502">
                  <c:v>147.82</c:v>
                </c:pt>
                <c:pt idx="3503">
                  <c:v>148.35</c:v>
                </c:pt>
                <c:pt idx="3504">
                  <c:v>147.03</c:v>
                </c:pt>
                <c:pt idx="3505">
                  <c:v>145.93</c:v>
                </c:pt>
                <c:pt idx="3506">
                  <c:v>144.84</c:v>
                </c:pt>
                <c:pt idx="3507">
                  <c:v>143.72</c:v>
                </c:pt>
                <c:pt idx="3508">
                  <c:v>142.71</c:v>
                </c:pt>
                <c:pt idx="3509">
                  <c:v>141.56</c:v>
                </c:pt>
                <c:pt idx="3510">
                  <c:v>141.32</c:v>
                </c:pt>
                <c:pt idx="3511">
                  <c:v>141.66</c:v>
                </c:pt>
                <c:pt idx="3512">
                  <c:v>141.72999999999999</c:v>
                </c:pt>
                <c:pt idx="3513">
                  <c:v>141.58000000000001</c:v>
                </c:pt>
                <c:pt idx="3514">
                  <c:v>141.59</c:v>
                </c:pt>
                <c:pt idx="3515">
                  <c:v>141.51</c:v>
                </c:pt>
                <c:pt idx="3516">
                  <c:v>141.63999999999999</c:v>
                </c:pt>
                <c:pt idx="3517">
                  <c:v>141.66999999999999</c:v>
                </c:pt>
                <c:pt idx="3518">
                  <c:v>141.62</c:v>
                </c:pt>
                <c:pt idx="3519">
                  <c:v>141.63</c:v>
                </c:pt>
                <c:pt idx="3520">
                  <c:v>141.41999999999999</c:v>
                </c:pt>
                <c:pt idx="3521">
                  <c:v>141.38999999999999</c:v>
                </c:pt>
                <c:pt idx="3522">
                  <c:v>141.16999999999999</c:v>
                </c:pt>
                <c:pt idx="3523">
                  <c:v>141.35</c:v>
                </c:pt>
                <c:pt idx="3524">
                  <c:v>141.34</c:v>
                </c:pt>
                <c:pt idx="3525">
                  <c:v>141.65</c:v>
                </c:pt>
                <c:pt idx="3526">
                  <c:v>141.56</c:v>
                </c:pt>
                <c:pt idx="3527">
                  <c:v>141.94</c:v>
                </c:pt>
                <c:pt idx="3528">
                  <c:v>142.05000000000001</c:v>
                </c:pt>
                <c:pt idx="3529">
                  <c:v>141.96</c:v>
                </c:pt>
                <c:pt idx="3530">
                  <c:v>141.91999999999999</c:v>
                </c:pt>
                <c:pt idx="3531">
                  <c:v>141.91999999999999</c:v>
                </c:pt>
                <c:pt idx="3532">
                  <c:v>142.13999999999999</c:v>
                </c:pt>
                <c:pt idx="3533">
                  <c:v>142.63</c:v>
                </c:pt>
                <c:pt idx="3534">
                  <c:v>142.71</c:v>
                </c:pt>
                <c:pt idx="3535">
                  <c:v>143.1</c:v>
                </c:pt>
                <c:pt idx="3536">
                  <c:v>143.27000000000001</c:v>
                </c:pt>
                <c:pt idx="3537">
                  <c:v>143.74</c:v>
                </c:pt>
                <c:pt idx="3538">
                  <c:v>144.15</c:v>
                </c:pt>
                <c:pt idx="3539">
                  <c:v>144.47</c:v>
                </c:pt>
                <c:pt idx="3540">
                  <c:v>145</c:v>
                </c:pt>
                <c:pt idx="3541">
                  <c:v>145.41</c:v>
                </c:pt>
                <c:pt idx="3542">
                  <c:v>145.12</c:v>
                </c:pt>
                <c:pt idx="3543">
                  <c:v>145.09</c:v>
                </c:pt>
                <c:pt idx="3544">
                  <c:v>145.09</c:v>
                </c:pt>
                <c:pt idx="3545">
                  <c:v>144.47999999999999</c:v>
                </c:pt>
                <c:pt idx="3546">
                  <c:v>143.82</c:v>
                </c:pt>
                <c:pt idx="3547">
                  <c:v>143.30000000000001</c:v>
                </c:pt>
                <c:pt idx="3548">
                  <c:v>143.19999999999999</c:v>
                </c:pt>
                <c:pt idx="3549">
                  <c:v>143.57</c:v>
                </c:pt>
                <c:pt idx="3550">
                  <c:v>144.05000000000001</c:v>
                </c:pt>
                <c:pt idx="3551">
                  <c:v>143.55000000000001</c:v>
                </c:pt>
                <c:pt idx="3552">
                  <c:v>143.15</c:v>
                </c:pt>
                <c:pt idx="3553">
                  <c:v>143.21</c:v>
                </c:pt>
                <c:pt idx="3554">
                  <c:v>143.44</c:v>
                </c:pt>
                <c:pt idx="3555">
                  <c:v>143.38999999999999</c:v>
                </c:pt>
                <c:pt idx="3556">
                  <c:v>143.1</c:v>
                </c:pt>
                <c:pt idx="3557">
                  <c:v>143.18</c:v>
                </c:pt>
                <c:pt idx="3558">
                  <c:v>143.43</c:v>
                </c:pt>
                <c:pt idx="3559">
                  <c:v>143.44</c:v>
                </c:pt>
                <c:pt idx="3560">
                  <c:v>143.22999999999999</c:v>
                </c:pt>
                <c:pt idx="3561">
                  <c:v>142.86000000000001</c:v>
                </c:pt>
                <c:pt idx="3562">
                  <c:v>143.02000000000001</c:v>
                </c:pt>
                <c:pt idx="3563">
                  <c:v>144.25</c:v>
                </c:pt>
                <c:pt idx="3564">
                  <c:v>144.69</c:v>
                </c:pt>
                <c:pt idx="3565">
                  <c:v>144.41999999999999</c:v>
                </c:pt>
                <c:pt idx="3566">
                  <c:v>144.69999999999999</c:v>
                </c:pt>
                <c:pt idx="3567">
                  <c:v>144.56</c:v>
                </c:pt>
                <c:pt idx="3568">
                  <c:v>144.12</c:v>
                </c:pt>
                <c:pt idx="3569">
                  <c:v>144</c:v>
                </c:pt>
                <c:pt idx="3570">
                  <c:v>143.99</c:v>
                </c:pt>
                <c:pt idx="3571">
                  <c:v>143.66999999999999</c:v>
                </c:pt>
                <c:pt idx="3572">
                  <c:v>143.58000000000001</c:v>
                </c:pt>
                <c:pt idx="3573">
                  <c:v>143.31</c:v>
                </c:pt>
                <c:pt idx="3574">
                  <c:v>143.16999999999999</c:v>
                </c:pt>
                <c:pt idx="3575">
                  <c:v>143.77000000000001</c:v>
                </c:pt>
                <c:pt idx="3576">
                  <c:v>144.12</c:v>
                </c:pt>
                <c:pt idx="3577">
                  <c:v>144.15</c:v>
                </c:pt>
                <c:pt idx="3578">
                  <c:v>144</c:v>
                </c:pt>
                <c:pt idx="3579">
                  <c:v>143.93</c:v>
                </c:pt>
                <c:pt idx="3580">
                  <c:v>143.5</c:v>
                </c:pt>
                <c:pt idx="3581">
                  <c:v>143.13</c:v>
                </c:pt>
                <c:pt idx="3582">
                  <c:v>143.28</c:v>
                </c:pt>
                <c:pt idx="3583">
                  <c:v>143.34</c:v>
                </c:pt>
                <c:pt idx="3584">
                  <c:v>143.05000000000001</c:v>
                </c:pt>
                <c:pt idx="3585">
                  <c:v>143.08000000000001</c:v>
                </c:pt>
                <c:pt idx="3586">
                  <c:v>143.34</c:v>
                </c:pt>
                <c:pt idx="3587">
                  <c:v>143.84</c:v>
                </c:pt>
                <c:pt idx="3588">
                  <c:v>144.28</c:v>
                </c:pt>
                <c:pt idx="3589">
                  <c:v>144.34</c:v>
                </c:pt>
                <c:pt idx="3590">
                  <c:v>144.16</c:v>
                </c:pt>
                <c:pt idx="3591">
                  <c:v>144.4</c:v>
                </c:pt>
                <c:pt idx="3592">
                  <c:v>144.49</c:v>
                </c:pt>
                <c:pt idx="3593">
                  <c:v>144.46</c:v>
                </c:pt>
                <c:pt idx="3594">
                  <c:v>144.57</c:v>
                </c:pt>
                <c:pt idx="3595">
                  <c:v>145.09</c:v>
                </c:pt>
                <c:pt idx="3596">
                  <c:v>145.41</c:v>
                </c:pt>
                <c:pt idx="3597">
                  <c:v>145.47</c:v>
                </c:pt>
                <c:pt idx="3598">
                  <c:v>145.30000000000001</c:v>
                </c:pt>
                <c:pt idx="3599">
                  <c:v>144.65</c:v>
                </c:pt>
                <c:pt idx="3600">
                  <c:v>145.06</c:v>
                </c:pt>
                <c:pt idx="3601">
                  <c:v>145.72999999999999</c:v>
                </c:pt>
                <c:pt idx="3602">
                  <c:v>145.93</c:v>
                </c:pt>
                <c:pt idx="3603">
                  <c:v>145.63</c:v>
                </c:pt>
                <c:pt idx="3604">
                  <c:v>146.83000000000001</c:v>
                </c:pt>
                <c:pt idx="3605">
                  <c:v>148.07</c:v>
                </c:pt>
                <c:pt idx="3606">
                  <c:v>149.28</c:v>
                </c:pt>
                <c:pt idx="3607">
                  <c:v>150.96</c:v>
                </c:pt>
                <c:pt idx="3608">
                  <c:v>152.65</c:v>
                </c:pt>
                <c:pt idx="3609">
                  <c:v>154.03</c:v>
                </c:pt>
                <c:pt idx="3610">
                  <c:v>154.26</c:v>
                </c:pt>
                <c:pt idx="3611">
                  <c:v>154.06</c:v>
                </c:pt>
                <c:pt idx="3612">
                  <c:v>154.07</c:v>
                </c:pt>
                <c:pt idx="3613">
                  <c:v>154.27000000000001</c:v>
                </c:pt>
                <c:pt idx="3614">
                  <c:v>154.41</c:v>
                </c:pt>
                <c:pt idx="3615">
                  <c:v>154.43</c:v>
                </c:pt>
                <c:pt idx="3616">
                  <c:v>154.51</c:v>
                </c:pt>
                <c:pt idx="3617">
                  <c:v>154.79</c:v>
                </c:pt>
                <c:pt idx="3618">
                  <c:v>155.13</c:v>
                </c:pt>
                <c:pt idx="3619">
                  <c:v>155.21</c:v>
                </c:pt>
                <c:pt idx="3620">
                  <c:v>154.38999999999999</c:v>
                </c:pt>
                <c:pt idx="3621">
                  <c:v>154.93</c:v>
                </c:pt>
                <c:pt idx="3622">
                  <c:v>155.16</c:v>
                </c:pt>
                <c:pt idx="3623">
                  <c:v>155</c:v>
                </c:pt>
                <c:pt idx="3624">
                  <c:v>155.33000000000001</c:v>
                </c:pt>
                <c:pt idx="3625">
                  <c:v>155.44</c:v>
                </c:pt>
                <c:pt idx="3626">
                  <c:v>155.56</c:v>
                </c:pt>
                <c:pt idx="3627">
                  <c:v>155.47</c:v>
                </c:pt>
                <c:pt idx="3628">
                  <c:v>155.86000000000001</c:v>
                </c:pt>
                <c:pt idx="3629">
                  <c:v>155.86000000000001</c:v>
                </c:pt>
                <c:pt idx="3630">
                  <c:v>156.22</c:v>
                </c:pt>
                <c:pt idx="3631">
                  <c:v>156.55000000000001</c:v>
                </c:pt>
                <c:pt idx="3632">
                  <c:v>156.37</c:v>
                </c:pt>
                <c:pt idx="3633">
                  <c:v>155.86000000000001</c:v>
                </c:pt>
                <c:pt idx="3634">
                  <c:v>155.75</c:v>
                </c:pt>
                <c:pt idx="3635">
                  <c:v>155.38999999999999</c:v>
                </c:pt>
                <c:pt idx="3636">
                  <c:v>155.18</c:v>
                </c:pt>
                <c:pt idx="3637">
                  <c:v>155.08000000000001</c:v>
                </c:pt>
                <c:pt idx="3638">
                  <c:v>155.19999999999999</c:v>
                </c:pt>
                <c:pt idx="3639">
                  <c:v>155.34</c:v>
                </c:pt>
                <c:pt idx="3640">
                  <c:v>155.05000000000001</c:v>
                </c:pt>
                <c:pt idx="3641">
                  <c:v>154.97999999999999</c:v>
                </c:pt>
                <c:pt idx="3642">
                  <c:v>154.47</c:v>
                </c:pt>
                <c:pt idx="3643">
                  <c:v>154.33000000000001</c:v>
                </c:pt>
                <c:pt idx="3644">
                  <c:v>154.22</c:v>
                </c:pt>
                <c:pt idx="3645">
                  <c:v>154.55000000000001</c:v>
                </c:pt>
                <c:pt idx="3646">
                  <c:v>154.86000000000001</c:v>
                </c:pt>
                <c:pt idx="3647">
                  <c:v>154.69999999999999</c:v>
                </c:pt>
                <c:pt idx="3648">
                  <c:v>154.31</c:v>
                </c:pt>
                <c:pt idx="3649">
                  <c:v>154.03</c:v>
                </c:pt>
                <c:pt idx="3650">
                  <c:v>154.01</c:v>
                </c:pt>
                <c:pt idx="3651">
                  <c:v>153.87</c:v>
                </c:pt>
                <c:pt idx="3652">
                  <c:v>154.21</c:v>
                </c:pt>
                <c:pt idx="3653">
                  <c:v>153.79</c:v>
                </c:pt>
                <c:pt idx="3654">
                  <c:v>153.79</c:v>
                </c:pt>
                <c:pt idx="3655">
                  <c:v>153.62</c:v>
                </c:pt>
                <c:pt idx="3656">
                  <c:v>153.56</c:v>
                </c:pt>
                <c:pt idx="3657">
                  <c:v>153</c:v>
                </c:pt>
                <c:pt idx="3658">
                  <c:v>152.47</c:v>
                </c:pt>
                <c:pt idx="3659">
                  <c:v>152.47</c:v>
                </c:pt>
                <c:pt idx="3660">
                  <c:v>152.51</c:v>
                </c:pt>
                <c:pt idx="3661">
                  <c:v>152.36000000000001</c:v>
                </c:pt>
                <c:pt idx="3662">
                  <c:v>152.46</c:v>
                </c:pt>
                <c:pt idx="3663">
                  <c:v>152.11000000000001</c:v>
                </c:pt>
                <c:pt idx="3664">
                  <c:v>151.75</c:v>
                </c:pt>
                <c:pt idx="3665">
                  <c:v>151.46</c:v>
                </c:pt>
                <c:pt idx="3666">
                  <c:v>151.47999999999999</c:v>
                </c:pt>
                <c:pt idx="3667">
                  <c:v>151.71</c:v>
                </c:pt>
                <c:pt idx="3668">
                  <c:v>151.77000000000001</c:v>
                </c:pt>
                <c:pt idx="3669">
                  <c:v>151.72</c:v>
                </c:pt>
                <c:pt idx="3670">
                  <c:v>151.88999999999999</c:v>
                </c:pt>
                <c:pt idx="3671">
                  <c:v>151.86000000000001</c:v>
                </c:pt>
                <c:pt idx="3672">
                  <c:v>151.94</c:v>
                </c:pt>
                <c:pt idx="3673">
                  <c:v>152.1</c:v>
                </c:pt>
                <c:pt idx="3674">
                  <c:v>152.55000000000001</c:v>
                </c:pt>
                <c:pt idx="3675">
                  <c:v>152.09</c:v>
                </c:pt>
                <c:pt idx="3676">
                  <c:v>151.78</c:v>
                </c:pt>
                <c:pt idx="3677">
                  <c:v>151.03</c:v>
                </c:pt>
                <c:pt idx="3678">
                  <c:v>150.47</c:v>
                </c:pt>
                <c:pt idx="3679">
                  <c:v>150.11000000000001</c:v>
                </c:pt>
                <c:pt idx="3680">
                  <c:v>149.55000000000001</c:v>
                </c:pt>
                <c:pt idx="3681">
                  <c:v>148.72</c:v>
                </c:pt>
                <c:pt idx="3682">
                  <c:v>148.65</c:v>
                </c:pt>
                <c:pt idx="3683">
                  <c:v>148.66999999999999</c:v>
                </c:pt>
                <c:pt idx="3684">
                  <c:v>149</c:v>
                </c:pt>
                <c:pt idx="3685">
                  <c:v>149.30000000000001</c:v>
                </c:pt>
                <c:pt idx="3686">
                  <c:v>149.30000000000001</c:v>
                </c:pt>
                <c:pt idx="3687">
                  <c:v>148.37</c:v>
                </c:pt>
                <c:pt idx="3688">
                  <c:v>148.32</c:v>
                </c:pt>
                <c:pt idx="3689">
                  <c:v>148.16</c:v>
                </c:pt>
                <c:pt idx="3690">
                  <c:v>147.80000000000001</c:v>
                </c:pt>
                <c:pt idx="3691">
                  <c:v>147.38999999999999</c:v>
                </c:pt>
                <c:pt idx="3692">
                  <c:v>146.91999999999999</c:v>
                </c:pt>
                <c:pt idx="3693">
                  <c:v>146.88999999999999</c:v>
                </c:pt>
                <c:pt idx="3694">
                  <c:v>146.53</c:v>
                </c:pt>
                <c:pt idx="3695">
                  <c:v>145.97</c:v>
                </c:pt>
                <c:pt idx="3696">
                  <c:v>146.38999999999999</c:v>
                </c:pt>
                <c:pt idx="3697">
                  <c:v>146.5</c:v>
                </c:pt>
                <c:pt idx="3698">
                  <c:v>146.77000000000001</c:v>
                </c:pt>
                <c:pt idx="3699">
                  <c:v>147.16</c:v>
                </c:pt>
                <c:pt idx="3700">
                  <c:v>146.74</c:v>
                </c:pt>
                <c:pt idx="3701">
                  <c:v>146.32</c:v>
                </c:pt>
                <c:pt idx="3702">
                  <c:v>146.63</c:v>
                </c:pt>
                <c:pt idx="3703">
                  <c:v>146.71</c:v>
                </c:pt>
                <c:pt idx="3704">
                  <c:v>146.88999999999999</c:v>
                </c:pt>
                <c:pt idx="3705">
                  <c:v>146.97</c:v>
                </c:pt>
                <c:pt idx="3706">
                  <c:v>146.83000000000001</c:v>
                </c:pt>
                <c:pt idx="3707">
                  <c:v>146.19</c:v>
                </c:pt>
                <c:pt idx="3708">
                  <c:v>145.69999999999999</c:v>
                </c:pt>
                <c:pt idx="3709">
                  <c:v>145.49</c:v>
                </c:pt>
                <c:pt idx="3710">
                  <c:v>145.31</c:v>
                </c:pt>
                <c:pt idx="3711">
                  <c:v>145.38</c:v>
                </c:pt>
                <c:pt idx="3712">
                  <c:v>145.38999999999999</c:v>
                </c:pt>
                <c:pt idx="3713">
                  <c:v>145.07</c:v>
                </c:pt>
                <c:pt idx="3714">
                  <c:v>144.96</c:v>
                </c:pt>
                <c:pt idx="3715">
                  <c:v>144.82</c:v>
                </c:pt>
                <c:pt idx="3716">
                  <c:v>144.97999999999999</c:v>
                </c:pt>
                <c:pt idx="3717">
                  <c:v>144.87</c:v>
                </c:pt>
                <c:pt idx="3718">
                  <c:v>145.18</c:v>
                </c:pt>
                <c:pt idx="3719">
                  <c:v>145.13</c:v>
                </c:pt>
                <c:pt idx="3720">
                  <c:v>146.19999999999999</c:v>
                </c:pt>
                <c:pt idx="3721">
                  <c:v>146.29</c:v>
                </c:pt>
                <c:pt idx="3722">
                  <c:v>146.44</c:v>
                </c:pt>
                <c:pt idx="3723">
                  <c:v>146.6</c:v>
                </c:pt>
                <c:pt idx="3724">
                  <c:v>146.35</c:v>
                </c:pt>
                <c:pt idx="3725">
                  <c:v>146.46</c:v>
                </c:pt>
                <c:pt idx="3726">
                  <c:v>146.84</c:v>
                </c:pt>
                <c:pt idx="3727">
                  <c:v>146.86000000000001</c:v>
                </c:pt>
                <c:pt idx="3728">
                  <c:v>146.54</c:v>
                </c:pt>
                <c:pt idx="3729">
                  <c:v>146.54</c:v>
                </c:pt>
                <c:pt idx="3730">
                  <c:v>146.38</c:v>
                </c:pt>
                <c:pt idx="3731">
                  <c:v>146.15</c:v>
                </c:pt>
                <c:pt idx="3732">
                  <c:v>146.27000000000001</c:v>
                </c:pt>
                <c:pt idx="3733">
                  <c:v>146.34</c:v>
                </c:pt>
                <c:pt idx="3734">
                  <c:v>146.22</c:v>
                </c:pt>
                <c:pt idx="3735">
                  <c:v>146.07</c:v>
                </c:pt>
                <c:pt idx="3736">
                  <c:v>145.83000000000001</c:v>
                </c:pt>
                <c:pt idx="3737">
                  <c:v>144.66999999999999</c:v>
                </c:pt>
                <c:pt idx="3738">
                  <c:v>144.33000000000001</c:v>
                </c:pt>
                <c:pt idx="3739">
                  <c:v>144.4</c:v>
                </c:pt>
                <c:pt idx="3740">
                  <c:v>144.85</c:v>
                </c:pt>
                <c:pt idx="3741">
                  <c:v>145.07</c:v>
                </c:pt>
                <c:pt idx="3742">
                  <c:v>145.69999999999999</c:v>
                </c:pt>
                <c:pt idx="3743">
                  <c:v>146.22999999999999</c:v>
                </c:pt>
                <c:pt idx="3744">
                  <c:v>146.41</c:v>
                </c:pt>
                <c:pt idx="3745">
                  <c:v>146.49</c:v>
                </c:pt>
                <c:pt idx="3746">
                  <c:v>146.31</c:v>
                </c:pt>
                <c:pt idx="3747">
                  <c:v>146.5</c:v>
                </c:pt>
                <c:pt idx="3748">
                  <c:v>147.15</c:v>
                </c:pt>
                <c:pt idx="3749">
                  <c:v>147.44999999999999</c:v>
                </c:pt>
                <c:pt idx="3750">
                  <c:v>147.34</c:v>
                </c:pt>
                <c:pt idx="3751">
                  <c:v>147.61000000000001</c:v>
                </c:pt>
                <c:pt idx="3752">
                  <c:v>147.22</c:v>
                </c:pt>
                <c:pt idx="3753">
                  <c:v>147.05000000000001</c:v>
                </c:pt>
                <c:pt idx="3754">
                  <c:v>147.18</c:v>
                </c:pt>
                <c:pt idx="3755">
                  <c:v>147.03</c:v>
                </c:pt>
                <c:pt idx="3756">
                  <c:v>147.19</c:v>
                </c:pt>
                <c:pt idx="3757">
                  <c:v>147.52000000000001</c:v>
                </c:pt>
                <c:pt idx="3758">
                  <c:v>147.97</c:v>
                </c:pt>
                <c:pt idx="3759">
                  <c:v>148.26</c:v>
                </c:pt>
                <c:pt idx="3760">
                  <c:v>148.38999999999999</c:v>
                </c:pt>
                <c:pt idx="3761">
                  <c:v>147.76</c:v>
                </c:pt>
                <c:pt idx="3762">
                  <c:v>148.04</c:v>
                </c:pt>
                <c:pt idx="3763">
                  <c:v>148.30000000000001</c:v>
                </c:pt>
                <c:pt idx="3764">
                  <c:v>148.83000000000001</c:v>
                </c:pt>
                <c:pt idx="3765">
                  <c:v>148.83000000000001</c:v>
                </c:pt>
                <c:pt idx="3766">
                  <c:v>149.07</c:v>
                </c:pt>
                <c:pt idx="3767">
                  <c:v>149.09</c:v>
                </c:pt>
                <c:pt idx="3768">
                  <c:v>149.31</c:v>
                </c:pt>
                <c:pt idx="3769">
                  <c:v>149.99</c:v>
                </c:pt>
                <c:pt idx="3770">
                  <c:v>149.86000000000001</c:v>
                </c:pt>
                <c:pt idx="3771">
                  <c:v>150.25</c:v>
                </c:pt>
                <c:pt idx="3772">
                  <c:v>150.58000000000001</c:v>
                </c:pt>
                <c:pt idx="3773">
                  <c:v>150.74</c:v>
                </c:pt>
                <c:pt idx="3774">
                  <c:v>150.44</c:v>
                </c:pt>
                <c:pt idx="3775">
                  <c:v>150.62</c:v>
                </c:pt>
                <c:pt idx="3776">
                  <c:v>150.43</c:v>
                </c:pt>
                <c:pt idx="3777">
                  <c:v>150.87</c:v>
                </c:pt>
                <c:pt idx="3778">
                  <c:v>151.31</c:v>
                </c:pt>
                <c:pt idx="3779">
                  <c:v>151.59</c:v>
                </c:pt>
                <c:pt idx="3780">
                  <c:v>152.22</c:v>
                </c:pt>
                <c:pt idx="3781">
                  <c:v>152.82</c:v>
                </c:pt>
                <c:pt idx="3782">
                  <c:v>152.56</c:v>
                </c:pt>
                <c:pt idx="3783">
                  <c:v>152.4</c:v>
                </c:pt>
                <c:pt idx="3784">
                  <c:v>151.97999999999999</c:v>
                </c:pt>
                <c:pt idx="3785">
                  <c:v>151.44999999999999</c:v>
                </c:pt>
                <c:pt idx="3786">
                  <c:v>151.32</c:v>
                </c:pt>
                <c:pt idx="3787">
                  <c:v>151.55000000000001</c:v>
                </c:pt>
                <c:pt idx="3788">
                  <c:v>151.11000000000001</c:v>
                </c:pt>
                <c:pt idx="3789">
                  <c:v>150.4</c:v>
                </c:pt>
                <c:pt idx="3790">
                  <c:v>150.35</c:v>
                </c:pt>
                <c:pt idx="3791">
                  <c:v>150.31</c:v>
                </c:pt>
                <c:pt idx="3792">
                  <c:v>150.65</c:v>
                </c:pt>
                <c:pt idx="3793">
                  <c:v>150.81</c:v>
                </c:pt>
                <c:pt idx="3794">
                  <c:v>150.71</c:v>
                </c:pt>
                <c:pt idx="3795">
                  <c:v>150.9</c:v>
                </c:pt>
                <c:pt idx="3796">
                  <c:v>150.53</c:v>
                </c:pt>
                <c:pt idx="3797">
                  <c:v>150.47</c:v>
                </c:pt>
                <c:pt idx="3798">
                  <c:v>149.97</c:v>
                </c:pt>
                <c:pt idx="3799">
                  <c:v>149.88999999999999</c:v>
                </c:pt>
                <c:pt idx="3800">
                  <c:v>150</c:v>
                </c:pt>
                <c:pt idx="3801">
                  <c:v>150</c:v>
                </c:pt>
                <c:pt idx="3802">
                  <c:v>149.79</c:v>
                </c:pt>
                <c:pt idx="3803">
                  <c:v>149.91</c:v>
                </c:pt>
                <c:pt idx="3804">
                  <c:v>149.91</c:v>
                </c:pt>
                <c:pt idx="3805">
                  <c:v>149.77000000000001</c:v>
                </c:pt>
                <c:pt idx="3806">
                  <c:v>149.79</c:v>
                </c:pt>
                <c:pt idx="3807">
                  <c:v>149.97</c:v>
                </c:pt>
                <c:pt idx="3808">
                  <c:v>150.36000000000001</c:v>
                </c:pt>
                <c:pt idx="3809">
                  <c:v>150.79</c:v>
                </c:pt>
                <c:pt idx="3810">
                  <c:v>151.02000000000001</c:v>
                </c:pt>
                <c:pt idx="3811">
                  <c:v>150.53</c:v>
                </c:pt>
                <c:pt idx="3812">
                  <c:v>150.34</c:v>
                </c:pt>
                <c:pt idx="3813">
                  <c:v>150.21</c:v>
                </c:pt>
                <c:pt idx="3814">
                  <c:v>150.25</c:v>
                </c:pt>
                <c:pt idx="3815">
                  <c:v>149.58000000000001</c:v>
                </c:pt>
                <c:pt idx="3816">
                  <c:v>149.16999999999999</c:v>
                </c:pt>
                <c:pt idx="3817">
                  <c:v>148.94999999999999</c:v>
                </c:pt>
                <c:pt idx="3818">
                  <c:v>148.49</c:v>
                </c:pt>
                <c:pt idx="3819">
                  <c:v>148.55000000000001</c:v>
                </c:pt>
                <c:pt idx="3820">
                  <c:v>148.47999999999999</c:v>
                </c:pt>
                <c:pt idx="3821">
                  <c:v>147.75</c:v>
                </c:pt>
                <c:pt idx="3822">
                  <c:v>147.59</c:v>
                </c:pt>
                <c:pt idx="3823">
                  <c:v>147.53</c:v>
                </c:pt>
                <c:pt idx="3824">
                  <c:v>147.59</c:v>
                </c:pt>
                <c:pt idx="3825">
                  <c:v>147.35</c:v>
                </c:pt>
                <c:pt idx="3826">
                  <c:v>146.87</c:v>
                </c:pt>
                <c:pt idx="3827">
                  <c:v>146.41</c:v>
                </c:pt>
                <c:pt idx="3828">
                  <c:v>146.16</c:v>
                </c:pt>
                <c:pt idx="3829">
                  <c:v>146.08000000000001</c:v>
                </c:pt>
                <c:pt idx="3830">
                  <c:v>145.91999999999999</c:v>
                </c:pt>
                <c:pt idx="3831">
                  <c:v>145.22999999999999</c:v>
                </c:pt>
                <c:pt idx="3832">
                  <c:v>145.19</c:v>
                </c:pt>
                <c:pt idx="3833">
                  <c:v>145.22</c:v>
                </c:pt>
                <c:pt idx="3834">
                  <c:v>145.35</c:v>
                </c:pt>
                <c:pt idx="3835">
                  <c:v>145.38</c:v>
                </c:pt>
                <c:pt idx="3836">
                  <c:v>145.65</c:v>
                </c:pt>
                <c:pt idx="3837">
                  <c:v>146.91</c:v>
                </c:pt>
                <c:pt idx="3838">
                  <c:v>147.21</c:v>
                </c:pt>
                <c:pt idx="3839">
                  <c:v>146.76</c:v>
                </c:pt>
                <c:pt idx="3840">
                  <c:v>146.18</c:v>
                </c:pt>
                <c:pt idx="3841">
                  <c:v>145.72</c:v>
                </c:pt>
                <c:pt idx="3842">
                  <c:v>145.19</c:v>
                </c:pt>
                <c:pt idx="3843">
                  <c:v>144.86000000000001</c:v>
                </c:pt>
                <c:pt idx="3844">
                  <c:v>144.85</c:v>
                </c:pt>
                <c:pt idx="3845">
                  <c:v>144.91</c:v>
                </c:pt>
                <c:pt idx="3846">
                  <c:v>145.32</c:v>
                </c:pt>
                <c:pt idx="3847">
                  <c:v>145.31</c:v>
                </c:pt>
                <c:pt idx="3848">
                  <c:v>144.71</c:v>
                </c:pt>
                <c:pt idx="3849">
                  <c:v>144.71</c:v>
                </c:pt>
                <c:pt idx="3850">
                  <c:v>144.77000000000001</c:v>
                </c:pt>
                <c:pt idx="3851">
                  <c:v>144.56</c:v>
                </c:pt>
                <c:pt idx="3852">
                  <c:v>144.55000000000001</c:v>
                </c:pt>
                <c:pt idx="3853">
                  <c:v>144.37</c:v>
                </c:pt>
                <c:pt idx="3854">
                  <c:v>144.34</c:v>
                </c:pt>
                <c:pt idx="3855">
                  <c:v>144.34</c:v>
                </c:pt>
                <c:pt idx="3856">
                  <c:v>144.02000000000001</c:v>
                </c:pt>
                <c:pt idx="3857">
                  <c:v>143.99</c:v>
                </c:pt>
                <c:pt idx="3858">
                  <c:v>143.82</c:v>
                </c:pt>
                <c:pt idx="3859">
                  <c:v>143.41999999999999</c:v>
                </c:pt>
                <c:pt idx="3860">
                  <c:v>143.47</c:v>
                </c:pt>
                <c:pt idx="3861">
                  <c:v>144.56</c:v>
                </c:pt>
                <c:pt idx="3862">
                  <c:v>143.93</c:v>
                </c:pt>
                <c:pt idx="3863">
                  <c:v>143.57</c:v>
                </c:pt>
                <c:pt idx="3864">
                  <c:v>143.68</c:v>
                </c:pt>
                <c:pt idx="3865">
                  <c:v>144.13</c:v>
                </c:pt>
                <c:pt idx="3866">
                  <c:v>143.99</c:v>
                </c:pt>
                <c:pt idx="3867">
                  <c:v>143.69</c:v>
                </c:pt>
                <c:pt idx="3868">
                  <c:v>143.36000000000001</c:v>
                </c:pt>
                <c:pt idx="3869">
                  <c:v>142.63</c:v>
                </c:pt>
                <c:pt idx="3870">
                  <c:v>142.69</c:v>
                </c:pt>
                <c:pt idx="3871">
                  <c:v>142.27000000000001</c:v>
                </c:pt>
                <c:pt idx="3872">
                  <c:v>142.19999999999999</c:v>
                </c:pt>
                <c:pt idx="3873">
                  <c:v>142.24</c:v>
                </c:pt>
                <c:pt idx="3874">
                  <c:v>142.57</c:v>
                </c:pt>
                <c:pt idx="3875">
                  <c:v>142.49</c:v>
                </c:pt>
                <c:pt idx="3876">
                  <c:v>142.56</c:v>
                </c:pt>
                <c:pt idx="3877">
                  <c:v>142.88</c:v>
                </c:pt>
                <c:pt idx="3878">
                  <c:v>142.99</c:v>
                </c:pt>
                <c:pt idx="3879">
                  <c:v>142.94</c:v>
                </c:pt>
                <c:pt idx="3880">
                  <c:v>143.07</c:v>
                </c:pt>
                <c:pt idx="3881">
                  <c:v>143.44</c:v>
                </c:pt>
                <c:pt idx="3882">
                  <c:v>143.35</c:v>
                </c:pt>
                <c:pt idx="3883">
                  <c:v>143.46</c:v>
                </c:pt>
                <c:pt idx="3884">
                  <c:v>143.5</c:v>
                </c:pt>
                <c:pt idx="3885">
                  <c:v>143.30000000000001</c:v>
                </c:pt>
                <c:pt idx="3886">
                  <c:v>143.43</c:v>
                </c:pt>
                <c:pt idx="3887">
                  <c:v>143.9</c:v>
                </c:pt>
                <c:pt idx="3888">
                  <c:v>144.16999999999999</c:v>
                </c:pt>
                <c:pt idx="3889">
                  <c:v>144.77000000000001</c:v>
                </c:pt>
                <c:pt idx="3890">
                  <c:v>144.97999999999999</c:v>
                </c:pt>
                <c:pt idx="3891">
                  <c:v>145.24</c:v>
                </c:pt>
                <c:pt idx="3892">
                  <c:v>145.13</c:v>
                </c:pt>
                <c:pt idx="3893">
                  <c:v>145.24</c:v>
                </c:pt>
                <c:pt idx="3894">
                  <c:v>145.66999999999999</c:v>
                </c:pt>
                <c:pt idx="3895">
                  <c:v>145.88999999999999</c:v>
                </c:pt>
                <c:pt idx="3896">
                  <c:v>145.62</c:v>
                </c:pt>
                <c:pt idx="3897">
                  <c:v>145.66</c:v>
                </c:pt>
                <c:pt idx="3898">
                  <c:v>145.53</c:v>
                </c:pt>
                <c:pt idx="3899">
                  <c:v>145.19999999999999</c:v>
                </c:pt>
                <c:pt idx="3900">
                  <c:v>145.22999999999999</c:v>
                </c:pt>
                <c:pt idx="3901">
                  <c:v>145.13999999999999</c:v>
                </c:pt>
                <c:pt idx="3902">
                  <c:v>145.13</c:v>
                </c:pt>
                <c:pt idx="3903">
                  <c:v>145.16</c:v>
                </c:pt>
                <c:pt idx="3904">
                  <c:v>145</c:v>
                </c:pt>
                <c:pt idx="3905">
                  <c:v>145.04</c:v>
                </c:pt>
                <c:pt idx="3906">
                  <c:v>144.97</c:v>
                </c:pt>
                <c:pt idx="3907">
                  <c:v>144.84</c:v>
                </c:pt>
                <c:pt idx="3908">
                  <c:v>144.69999999999999</c:v>
                </c:pt>
                <c:pt idx="3909">
                  <c:v>144.87</c:v>
                </c:pt>
                <c:pt idx="3910">
                  <c:v>144.88999999999999</c:v>
                </c:pt>
                <c:pt idx="3911">
                  <c:v>145.19999999999999</c:v>
                </c:pt>
                <c:pt idx="3912">
                  <c:v>145.24</c:v>
                </c:pt>
                <c:pt idx="3913">
                  <c:v>145.97999999999999</c:v>
                </c:pt>
                <c:pt idx="3914">
                  <c:v>145.72</c:v>
                </c:pt>
                <c:pt idx="3915">
                  <c:v>146.62</c:v>
                </c:pt>
                <c:pt idx="3916">
                  <c:v>147.16</c:v>
                </c:pt>
                <c:pt idx="3917">
                  <c:v>147.01</c:v>
                </c:pt>
                <c:pt idx="3918">
                  <c:v>146.88</c:v>
                </c:pt>
                <c:pt idx="3919">
                  <c:v>146.83000000000001</c:v>
                </c:pt>
                <c:pt idx="3920">
                  <c:v>146.97999999999999</c:v>
                </c:pt>
                <c:pt idx="3921">
                  <c:v>147.49</c:v>
                </c:pt>
                <c:pt idx="3922">
                  <c:v>147.63</c:v>
                </c:pt>
                <c:pt idx="3923">
                  <c:v>147.58000000000001</c:v>
                </c:pt>
                <c:pt idx="3924">
                  <c:v>147.46</c:v>
                </c:pt>
                <c:pt idx="3925">
                  <c:v>146.94999999999999</c:v>
                </c:pt>
                <c:pt idx="3926">
                  <c:v>146.9</c:v>
                </c:pt>
                <c:pt idx="3927">
                  <c:v>147.43</c:v>
                </c:pt>
                <c:pt idx="3928">
                  <c:v>147.85</c:v>
                </c:pt>
                <c:pt idx="3929">
                  <c:v>147.94</c:v>
                </c:pt>
                <c:pt idx="3930">
                  <c:v>147.46</c:v>
                </c:pt>
                <c:pt idx="3931">
                  <c:v>147.99</c:v>
                </c:pt>
                <c:pt idx="3932">
                  <c:v>147.9</c:v>
                </c:pt>
                <c:pt idx="3933">
                  <c:v>147.96</c:v>
                </c:pt>
                <c:pt idx="3934">
                  <c:v>147.97</c:v>
                </c:pt>
                <c:pt idx="3935">
                  <c:v>147.82</c:v>
                </c:pt>
                <c:pt idx="3936">
                  <c:v>147.80000000000001</c:v>
                </c:pt>
                <c:pt idx="3937">
                  <c:v>147.29</c:v>
                </c:pt>
                <c:pt idx="3938">
                  <c:v>147.65</c:v>
                </c:pt>
                <c:pt idx="3939">
                  <c:v>148.06</c:v>
                </c:pt>
                <c:pt idx="3940">
                  <c:v>148.1</c:v>
                </c:pt>
                <c:pt idx="3941">
                  <c:v>148.27000000000001</c:v>
                </c:pt>
                <c:pt idx="3942">
                  <c:v>148.72999999999999</c:v>
                </c:pt>
                <c:pt idx="3943">
                  <c:v>148.74</c:v>
                </c:pt>
                <c:pt idx="3944">
                  <c:v>148.54</c:v>
                </c:pt>
                <c:pt idx="3945">
                  <c:v>148.74</c:v>
                </c:pt>
                <c:pt idx="3946">
                  <c:v>148.46</c:v>
                </c:pt>
                <c:pt idx="3947">
                  <c:v>148.59</c:v>
                </c:pt>
                <c:pt idx="3948">
                  <c:v>148.86000000000001</c:v>
                </c:pt>
                <c:pt idx="3949">
                  <c:v>148.78</c:v>
                </c:pt>
                <c:pt idx="3950">
                  <c:v>148.54</c:v>
                </c:pt>
                <c:pt idx="3951">
                  <c:v>148.55000000000001</c:v>
                </c:pt>
                <c:pt idx="3952">
                  <c:v>149.01</c:v>
                </c:pt>
                <c:pt idx="3953">
                  <c:v>149.44999999999999</c:v>
                </c:pt>
                <c:pt idx="3954">
                  <c:v>149.47999999999999</c:v>
                </c:pt>
                <c:pt idx="3955">
                  <c:v>149.56</c:v>
                </c:pt>
                <c:pt idx="3956">
                  <c:v>149.52000000000001</c:v>
                </c:pt>
                <c:pt idx="3957">
                  <c:v>149.91</c:v>
                </c:pt>
                <c:pt idx="3958">
                  <c:v>149.86000000000001</c:v>
                </c:pt>
                <c:pt idx="3959">
                  <c:v>150.12</c:v>
                </c:pt>
                <c:pt idx="3960">
                  <c:v>149.44</c:v>
                </c:pt>
                <c:pt idx="3961">
                  <c:v>149.44999999999999</c:v>
                </c:pt>
                <c:pt idx="3962">
                  <c:v>149.79</c:v>
                </c:pt>
                <c:pt idx="3963">
                  <c:v>150</c:v>
                </c:pt>
                <c:pt idx="3964">
                  <c:v>149.63</c:v>
                </c:pt>
                <c:pt idx="3965">
                  <c:v>149.28</c:v>
                </c:pt>
                <c:pt idx="3966">
                  <c:v>149.30000000000001</c:v>
                </c:pt>
                <c:pt idx="3967">
                  <c:v>149.69</c:v>
                </c:pt>
                <c:pt idx="3968">
                  <c:v>149.79</c:v>
                </c:pt>
                <c:pt idx="3969">
                  <c:v>150.38</c:v>
                </c:pt>
                <c:pt idx="3970">
                  <c:v>150.29</c:v>
                </c:pt>
                <c:pt idx="3971">
                  <c:v>150.69</c:v>
                </c:pt>
                <c:pt idx="3972">
                  <c:v>150.47</c:v>
                </c:pt>
                <c:pt idx="3973">
                  <c:v>150.69</c:v>
                </c:pt>
                <c:pt idx="3974">
                  <c:v>150.69999999999999</c:v>
                </c:pt>
                <c:pt idx="3975">
                  <c:v>151.08000000000001</c:v>
                </c:pt>
                <c:pt idx="3976">
                  <c:v>151.34</c:v>
                </c:pt>
                <c:pt idx="3977">
                  <c:v>150.91999999999999</c:v>
                </c:pt>
                <c:pt idx="3978">
                  <c:v>150.62</c:v>
                </c:pt>
                <c:pt idx="3979">
                  <c:v>150.41999999999999</c:v>
                </c:pt>
                <c:pt idx="3980">
                  <c:v>150.19999999999999</c:v>
                </c:pt>
                <c:pt idx="3981">
                  <c:v>149.72999999999999</c:v>
                </c:pt>
                <c:pt idx="3982">
                  <c:v>149.86000000000001</c:v>
                </c:pt>
                <c:pt idx="3983">
                  <c:v>149.88</c:v>
                </c:pt>
                <c:pt idx="3984">
                  <c:v>150.41</c:v>
                </c:pt>
                <c:pt idx="3985">
                  <c:v>151.04</c:v>
                </c:pt>
                <c:pt idx="3986">
                  <c:v>151.32</c:v>
                </c:pt>
                <c:pt idx="3987">
                  <c:v>151.29</c:v>
                </c:pt>
                <c:pt idx="3988">
                  <c:v>151.27000000000001</c:v>
                </c:pt>
                <c:pt idx="3989">
                  <c:v>151.28</c:v>
                </c:pt>
                <c:pt idx="3990">
                  <c:v>151.49</c:v>
                </c:pt>
                <c:pt idx="3991">
                  <c:v>151.55000000000001</c:v>
                </c:pt>
                <c:pt idx="3992">
                  <c:v>151.33000000000001</c:v>
                </c:pt>
                <c:pt idx="3993">
                  <c:v>151.22999999999999</c:v>
                </c:pt>
                <c:pt idx="3994">
                  <c:v>150.75</c:v>
                </c:pt>
                <c:pt idx="3995">
                  <c:v>150.21</c:v>
                </c:pt>
                <c:pt idx="3996">
                  <c:v>150.55000000000001</c:v>
                </c:pt>
                <c:pt idx="3997">
                  <c:v>150.5</c:v>
                </c:pt>
                <c:pt idx="3998">
                  <c:v>150.85</c:v>
                </c:pt>
                <c:pt idx="3999">
                  <c:v>150.91999999999999</c:v>
                </c:pt>
                <c:pt idx="4000">
                  <c:v>151.07</c:v>
                </c:pt>
                <c:pt idx="4001">
                  <c:v>151.25</c:v>
                </c:pt>
                <c:pt idx="4002">
                  <c:v>151.52000000000001</c:v>
                </c:pt>
                <c:pt idx="4003">
                  <c:v>151.49</c:v>
                </c:pt>
                <c:pt idx="4004">
                  <c:v>151.53</c:v>
                </c:pt>
                <c:pt idx="4005">
                  <c:v>151.84</c:v>
                </c:pt>
                <c:pt idx="4006">
                  <c:v>151.80000000000001</c:v>
                </c:pt>
                <c:pt idx="4007">
                  <c:v>152.19</c:v>
                </c:pt>
                <c:pt idx="4008">
                  <c:v>151.96</c:v>
                </c:pt>
                <c:pt idx="4009">
                  <c:v>151.69</c:v>
                </c:pt>
                <c:pt idx="4010">
                  <c:v>151.58000000000001</c:v>
                </c:pt>
                <c:pt idx="4011">
                  <c:v>151.72999999999999</c:v>
                </c:pt>
                <c:pt idx="4012">
                  <c:v>151.84</c:v>
                </c:pt>
                <c:pt idx="4013">
                  <c:v>150.71</c:v>
                </c:pt>
                <c:pt idx="4014">
                  <c:v>150.72</c:v>
                </c:pt>
                <c:pt idx="4015">
                  <c:v>150.32</c:v>
                </c:pt>
                <c:pt idx="4016">
                  <c:v>150.41</c:v>
                </c:pt>
                <c:pt idx="4017">
                  <c:v>151.22999999999999</c:v>
                </c:pt>
                <c:pt idx="4018">
                  <c:v>151.76</c:v>
                </c:pt>
                <c:pt idx="4019">
                  <c:v>151.86000000000001</c:v>
                </c:pt>
                <c:pt idx="4020">
                  <c:v>151.94</c:v>
                </c:pt>
                <c:pt idx="4021">
                  <c:v>151.81</c:v>
                </c:pt>
                <c:pt idx="4022">
                  <c:v>151.58000000000001</c:v>
                </c:pt>
                <c:pt idx="4023">
                  <c:v>151.24</c:v>
                </c:pt>
                <c:pt idx="4024">
                  <c:v>151.51</c:v>
                </c:pt>
                <c:pt idx="4025">
                  <c:v>151.66</c:v>
                </c:pt>
                <c:pt idx="4026">
                  <c:v>152.4</c:v>
                </c:pt>
                <c:pt idx="4027">
                  <c:v>151.96</c:v>
                </c:pt>
                <c:pt idx="4028">
                  <c:v>151.82</c:v>
                </c:pt>
                <c:pt idx="4029">
                  <c:v>152.33000000000001</c:v>
                </c:pt>
                <c:pt idx="4030">
                  <c:v>152.44</c:v>
                </c:pt>
                <c:pt idx="4031">
                  <c:v>152.96</c:v>
                </c:pt>
                <c:pt idx="4032">
                  <c:v>153.54</c:v>
                </c:pt>
                <c:pt idx="4033">
                  <c:v>153.86000000000001</c:v>
                </c:pt>
                <c:pt idx="4034">
                  <c:v>153.47999999999999</c:v>
                </c:pt>
                <c:pt idx="4035">
                  <c:v>153.55000000000001</c:v>
                </c:pt>
                <c:pt idx="4036">
                  <c:v>153.49</c:v>
                </c:pt>
                <c:pt idx="4037">
                  <c:v>154.01</c:v>
                </c:pt>
                <c:pt idx="4038">
                  <c:v>153.30000000000001</c:v>
                </c:pt>
                <c:pt idx="4039">
                  <c:v>153.29</c:v>
                </c:pt>
                <c:pt idx="4040">
                  <c:v>154.01</c:v>
                </c:pt>
                <c:pt idx="4041">
                  <c:v>154.53</c:v>
                </c:pt>
                <c:pt idx="4042">
                  <c:v>154.66</c:v>
                </c:pt>
                <c:pt idx="4043">
                  <c:v>154.37</c:v>
                </c:pt>
                <c:pt idx="4044">
                  <c:v>154.52000000000001</c:v>
                </c:pt>
                <c:pt idx="4045">
                  <c:v>154.1</c:v>
                </c:pt>
                <c:pt idx="4046">
                  <c:v>154.47</c:v>
                </c:pt>
                <c:pt idx="4047">
                  <c:v>154.37</c:v>
                </c:pt>
                <c:pt idx="4048">
                  <c:v>154.04</c:v>
                </c:pt>
                <c:pt idx="4049">
                  <c:v>154.02000000000001</c:v>
                </c:pt>
                <c:pt idx="4050">
                  <c:v>154.36000000000001</c:v>
                </c:pt>
                <c:pt idx="4051">
                  <c:v>154.77000000000001</c:v>
                </c:pt>
                <c:pt idx="4052">
                  <c:v>154.43</c:v>
                </c:pt>
                <c:pt idx="4053">
                  <c:v>154.41999999999999</c:v>
                </c:pt>
                <c:pt idx="4054">
                  <c:v>154.69</c:v>
                </c:pt>
                <c:pt idx="4055">
                  <c:v>154.79</c:v>
                </c:pt>
                <c:pt idx="4056">
                  <c:v>155.22999999999999</c:v>
                </c:pt>
                <c:pt idx="4057">
                  <c:v>155.22999999999999</c:v>
                </c:pt>
                <c:pt idx="4058">
                  <c:v>155.19999999999999</c:v>
                </c:pt>
                <c:pt idx="4059">
                  <c:v>155.26</c:v>
                </c:pt>
                <c:pt idx="4060">
                  <c:v>156.05000000000001</c:v>
                </c:pt>
                <c:pt idx="4061">
                  <c:v>155.65</c:v>
                </c:pt>
                <c:pt idx="4062">
                  <c:v>154.66999999999999</c:v>
                </c:pt>
                <c:pt idx="4063">
                  <c:v>153.52000000000001</c:v>
                </c:pt>
                <c:pt idx="4064">
                  <c:v>152.33000000000001</c:v>
                </c:pt>
                <c:pt idx="4065">
                  <c:v>151.22</c:v>
                </c:pt>
                <c:pt idx="4066">
                  <c:v>150</c:v>
                </c:pt>
                <c:pt idx="4067">
                  <c:v>149.91999999999999</c:v>
                </c:pt>
                <c:pt idx="4068">
                  <c:v>149</c:v>
                </c:pt>
                <c:pt idx="4069">
                  <c:v>147.74</c:v>
                </c:pt>
                <c:pt idx="4070">
                  <c:v>147.47999999999999</c:v>
                </c:pt>
                <c:pt idx="4071">
                  <c:v>146.27000000000001</c:v>
                </c:pt>
                <c:pt idx="4072">
                  <c:v>146.11000000000001</c:v>
                </c:pt>
                <c:pt idx="4073">
                  <c:v>146.19</c:v>
                </c:pt>
                <c:pt idx="4074">
                  <c:v>145.47999999999999</c:v>
                </c:pt>
                <c:pt idx="4075">
                  <c:v>144.5</c:v>
                </c:pt>
                <c:pt idx="4076">
                  <c:v>144.32</c:v>
                </c:pt>
                <c:pt idx="4077">
                  <c:v>144.66</c:v>
                </c:pt>
                <c:pt idx="4078">
                  <c:v>144.94999999999999</c:v>
                </c:pt>
                <c:pt idx="4079">
                  <c:v>145.37</c:v>
                </c:pt>
                <c:pt idx="4080">
                  <c:v>145.16999999999999</c:v>
                </c:pt>
                <c:pt idx="4081">
                  <c:v>145.13999999999999</c:v>
                </c:pt>
                <c:pt idx="4082">
                  <c:v>145.16999999999999</c:v>
                </c:pt>
                <c:pt idx="4083">
                  <c:v>145.05000000000001</c:v>
                </c:pt>
                <c:pt idx="4084">
                  <c:v>145.19</c:v>
                </c:pt>
                <c:pt idx="4085">
                  <c:v>145.05000000000001</c:v>
                </c:pt>
                <c:pt idx="4086">
                  <c:v>144.72999999999999</c:v>
                </c:pt>
                <c:pt idx="4087">
                  <c:v>144.99</c:v>
                </c:pt>
                <c:pt idx="4088">
                  <c:v>145.08000000000001</c:v>
                </c:pt>
                <c:pt idx="4089">
                  <c:v>145.68</c:v>
                </c:pt>
                <c:pt idx="4090">
                  <c:v>145.71</c:v>
                </c:pt>
                <c:pt idx="4091">
                  <c:v>145.61000000000001</c:v>
                </c:pt>
                <c:pt idx="4092">
                  <c:v>145.83000000000001</c:v>
                </c:pt>
                <c:pt idx="4093">
                  <c:v>145.18</c:v>
                </c:pt>
                <c:pt idx="4094">
                  <c:v>145.19</c:v>
                </c:pt>
                <c:pt idx="4095">
                  <c:v>145.5</c:v>
                </c:pt>
                <c:pt idx="4096">
                  <c:v>144.34</c:v>
                </c:pt>
                <c:pt idx="4097">
                  <c:v>144.41</c:v>
                </c:pt>
                <c:pt idx="4098">
                  <c:v>144.49</c:v>
                </c:pt>
                <c:pt idx="4099">
                  <c:v>144.66</c:v>
                </c:pt>
                <c:pt idx="4100">
                  <c:v>144.27000000000001</c:v>
                </c:pt>
                <c:pt idx="4101">
                  <c:v>144.33000000000001</c:v>
                </c:pt>
                <c:pt idx="4102">
                  <c:v>143.94</c:v>
                </c:pt>
                <c:pt idx="4103">
                  <c:v>144.13</c:v>
                </c:pt>
                <c:pt idx="4104">
                  <c:v>144.30000000000001</c:v>
                </c:pt>
                <c:pt idx="4105">
                  <c:v>143.99</c:v>
                </c:pt>
                <c:pt idx="4106">
                  <c:v>144.21</c:v>
                </c:pt>
                <c:pt idx="4107">
                  <c:v>143.66</c:v>
                </c:pt>
                <c:pt idx="4108">
                  <c:v>143.84</c:v>
                </c:pt>
                <c:pt idx="4109">
                  <c:v>143.55000000000001</c:v>
                </c:pt>
                <c:pt idx="4110">
                  <c:v>143.59</c:v>
                </c:pt>
                <c:pt idx="4111">
                  <c:v>143.15</c:v>
                </c:pt>
                <c:pt idx="4112">
                  <c:v>143.49</c:v>
                </c:pt>
                <c:pt idx="4113">
                  <c:v>144.31</c:v>
                </c:pt>
                <c:pt idx="4114">
                  <c:v>144.82</c:v>
                </c:pt>
                <c:pt idx="4115">
                  <c:v>144.16</c:v>
                </c:pt>
                <c:pt idx="4116">
                  <c:v>143.04</c:v>
                </c:pt>
                <c:pt idx="4117">
                  <c:v>141.66999999999999</c:v>
                </c:pt>
                <c:pt idx="4118">
                  <c:v>141.66</c:v>
                </c:pt>
                <c:pt idx="4119">
                  <c:v>141.85</c:v>
                </c:pt>
                <c:pt idx="4120">
                  <c:v>142.01</c:v>
                </c:pt>
                <c:pt idx="4121">
                  <c:v>142.30000000000001</c:v>
                </c:pt>
                <c:pt idx="4122">
                  <c:v>142.62</c:v>
                </c:pt>
                <c:pt idx="4123">
                  <c:v>141.88999999999999</c:v>
                </c:pt>
                <c:pt idx="4124">
                  <c:v>141.55000000000001</c:v>
                </c:pt>
                <c:pt idx="4125">
                  <c:v>141.84</c:v>
                </c:pt>
                <c:pt idx="4126">
                  <c:v>141.36000000000001</c:v>
                </c:pt>
                <c:pt idx="4127">
                  <c:v>141.74</c:v>
                </c:pt>
                <c:pt idx="4128">
                  <c:v>141.87</c:v>
                </c:pt>
                <c:pt idx="4129">
                  <c:v>141.30000000000001</c:v>
                </c:pt>
                <c:pt idx="4130">
                  <c:v>141.61000000000001</c:v>
                </c:pt>
                <c:pt idx="4131">
                  <c:v>141.19999999999999</c:v>
                </c:pt>
                <c:pt idx="4132">
                  <c:v>139.88999999999999</c:v>
                </c:pt>
                <c:pt idx="4133">
                  <c:v>139.44</c:v>
                </c:pt>
                <c:pt idx="4134">
                  <c:v>139.56</c:v>
                </c:pt>
                <c:pt idx="4135">
                  <c:v>139.79</c:v>
                </c:pt>
                <c:pt idx="4136">
                  <c:v>139.11000000000001</c:v>
                </c:pt>
                <c:pt idx="4137">
                  <c:v>138.97999999999999</c:v>
                </c:pt>
                <c:pt idx="4138">
                  <c:v>139.27000000000001</c:v>
                </c:pt>
                <c:pt idx="4139">
                  <c:v>138.94999999999999</c:v>
                </c:pt>
                <c:pt idx="4140">
                  <c:v>138.41999999999999</c:v>
                </c:pt>
                <c:pt idx="4141">
                  <c:v>137.68</c:v>
                </c:pt>
                <c:pt idx="4142">
                  <c:v>137.15</c:v>
                </c:pt>
                <c:pt idx="4143">
                  <c:v>137.43</c:v>
                </c:pt>
                <c:pt idx="4144">
                  <c:v>137.43</c:v>
                </c:pt>
                <c:pt idx="4145">
                  <c:v>137.32</c:v>
                </c:pt>
                <c:pt idx="4146">
                  <c:v>136.86000000000001</c:v>
                </c:pt>
                <c:pt idx="4147">
                  <c:v>137.16</c:v>
                </c:pt>
                <c:pt idx="4148">
                  <c:v>137.5</c:v>
                </c:pt>
                <c:pt idx="4149">
                  <c:v>137.57</c:v>
                </c:pt>
                <c:pt idx="4150">
                  <c:v>137.35</c:v>
                </c:pt>
                <c:pt idx="4151">
                  <c:v>137.16999999999999</c:v>
                </c:pt>
                <c:pt idx="4152">
                  <c:v>136.96</c:v>
                </c:pt>
                <c:pt idx="4153">
                  <c:v>137.15</c:v>
                </c:pt>
                <c:pt idx="4154">
                  <c:v>137.15</c:v>
                </c:pt>
                <c:pt idx="4155">
                  <c:v>137.19999999999999</c:v>
                </c:pt>
                <c:pt idx="4156">
                  <c:v>136.91999999999999</c:v>
                </c:pt>
                <c:pt idx="4157">
                  <c:v>136.94</c:v>
                </c:pt>
                <c:pt idx="4158">
                  <c:v>137.30000000000001</c:v>
                </c:pt>
                <c:pt idx="4159">
                  <c:v>137.53</c:v>
                </c:pt>
                <c:pt idx="4160">
                  <c:v>137.44999999999999</c:v>
                </c:pt>
                <c:pt idx="4161">
                  <c:v>137.65</c:v>
                </c:pt>
                <c:pt idx="4162">
                  <c:v>138.13999999999999</c:v>
                </c:pt>
                <c:pt idx="4163">
                  <c:v>139.6</c:v>
                </c:pt>
                <c:pt idx="4164">
                  <c:v>140.74</c:v>
                </c:pt>
                <c:pt idx="4165">
                  <c:v>142.25</c:v>
                </c:pt>
                <c:pt idx="4166">
                  <c:v>143.43</c:v>
                </c:pt>
                <c:pt idx="4167">
                  <c:v>143.6</c:v>
                </c:pt>
                <c:pt idx="4168">
                  <c:v>144.19</c:v>
                </c:pt>
                <c:pt idx="4169">
                  <c:v>144.86000000000001</c:v>
                </c:pt>
                <c:pt idx="4170">
                  <c:v>145.19999999999999</c:v>
                </c:pt>
                <c:pt idx="4171">
                  <c:v>146.63</c:v>
                </c:pt>
                <c:pt idx="4172">
                  <c:v>147.12</c:v>
                </c:pt>
                <c:pt idx="4173">
                  <c:v>146.86000000000001</c:v>
                </c:pt>
                <c:pt idx="4174">
                  <c:v>147.78</c:v>
                </c:pt>
                <c:pt idx="4175">
                  <c:v>148.49</c:v>
                </c:pt>
                <c:pt idx="4176">
                  <c:v>148.76</c:v>
                </c:pt>
                <c:pt idx="4177">
                  <c:v>149.22999999999999</c:v>
                </c:pt>
                <c:pt idx="4178">
                  <c:v>149.02000000000001</c:v>
                </c:pt>
                <c:pt idx="4179">
                  <c:v>149.18</c:v>
                </c:pt>
                <c:pt idx="4180">
                  <c:v>150.03</c:v>
                </c:pt>
                <c:pt idx="4181">
                  <c:v>150.36000000000001</c:v>
                </c:pt>
                <c:pt idx="4182">
                  <c:v>150.97</c:v>
                </c:pt>
                <c:pt idx="4183">
                  <c:v>151.47</c:v>
                </c:pt>
                <c:pt idx="4184">
                  <c:v>151.28</c:v>
                </c:pt>
                <c:pt idx="4185">
                  <c:v>151.6</c:v>
                </c:pt>
                <c:pt idx="4186">
                  <c:v>151.41</c:v>
                </c:pt>
                <c:pt idx="4187">
                  <c:v>151.37</c:v>
                </c:pt>
                <c:pt idx="4188">
                  <c:v>151.69999999999999</c:v>
                </c:pt>
                <c:pt idx="4189">
                  <c:v>151.65</c:v>
                </c:pt>
                <c:pt idx="4190">
                  <c:v>151.72999999999999</c:v>
                </c:pt>
                <c:pt idx="4191">
                  <c:v>152.03</c:v>
                </c:pt>
                <c:pt idx="4192">
                  <c:v>152.43</c:v>
                </c:pt>
                <c:pt idx="4193">
                  <c:v>153.15</c:v>
                </c:pt>
                <c:pt idx="4194">
                  <c:v>153.82</c:v>
                </c:pt>
                <c:pt idx="4195">
                  <c:v>154.03</c:v>
                </c:pt>
                <c:pt idx="4196">
                  <c:v>155.4</c:v>
                </c:pt>
                <c:pt idx="4197">
                  <c:v>155.85</c:v>
                </c:pt>
                <c:pt idx="4198">
                  <c:v>155.88999999999999</c:v>
                </c:pt>
                <c:pt idx="4199">
                  <c:v>156.24</c:v>
                </c:pt>
                <c:pt idx="4200">
                  <c:v>156.63</c:v>
                </c:pt>
                <c:pt idx="4201">
                  <c:v>156.81</c:v>
                </c:pt>
                <c:pt idx="4202">
                  <c:v>157.12</c:v>
                </c:pt>
                <c:pt idx="4203">
                  <c:v>156.22</c:v>
                </c:pt>
                <c:pt idx="4204">
                  <c:v>155.31</c:v>
                </c:pt>
                <c:pt idx="4205">
                  <c:v>154.94</c:v>
                </c:pt>
                <c:pt idx="4206">
                  <c:v>155.38999999999999</c:v>
                </c:pt>
                <c:pt idx="4207">
                  <c:v>155.76</c:v>
                </c:pt>
                <c:pt idx="4208">
                  <c:v>155.63</c:v>
                </c:pt>
                <c:pt idx="4209">
                  <c:v>156.19</c:v>
                </c:pt>
                <c:pt idx="4210">
                  <c:v>156.22999999999999</c:v>
                </c:pt>
                <c:pt idx="4211">
                  <c:v>156.38999999999999</c:v>
                </c:pt>
                <c:pt idx="4212">
                  <c:v>156.5</c:v>
                </c:pt>
                <c:pt idx="4213">
                  <c:v>156.72999999999999</c:v>
                </c:pt>
                <c:pt idx="4214">
                  <c:v>156.11000000000001</c:v>
                </c:pt>
                <c:pt idx="4215">
                  <c:v>157.18</c:v>
                </c:pt>
                <c:pt idx="4216">
                  <c:v>158.41</c:v>
                </c:pt>
                <c:pt idx="4217">
                  <c:v>159.08000000000001</c:v>
                </c:pt>
                <c:pt idx="4218">
                  <c:v>159</c:v>
                </c:pt>
                <c:pt idx="4219">
                  <c:v>158.76</c:v>
                </c:pt>
                <c:pt idx="4220">
                  <c:v>158.72</c:v>
                </c:pt>
                <c:pt idx="4221">
                  <c:v>158.74</c:v>
                </c:pt>
                <c:pt idx="4222">
                  <c:v>158.57</c:v>
                </c:pt>
                <c:pt idx="4223">
                  <c:v>159.24</c:v>
                </c:pt>
                <c:pt idx="4224">
                  <c:v>159.09</c:v>
                </c:pt>
                <c:pt idx="4225">
                  <c:v>159.12</c:v>
                </c:pt>
                <c:pt idx="4226">
                  <c:v>159.11000000000001</c:v>
                </c:pt>
                <c:pt idx="4227">
                  <c:v>159.31</c:v>
                </c:pt>
                <c:pt idx="4228">
                  <c:v>159.38</c:v>
                </c:pt>
                <c:pt idx="4229">
                  <c:v>159.55000000000001</c:v>
                </c:pt>
                <c:pt idx="4230">
                  <c:v>159.62</c:v>
                </c:pt>
                <c:pt idx="4231">
                  <c:v>159.36000000000001</c:v>
                </c:pt>
                <c:pt idx="4232">
                  <c:v>160.44999999999999</c:v>
                </c:pt>
                <c:pt idx="4233">
                  <c:v>160.77000000000001</c:v>
                </c:pt>
                <c:pt idx="4234">
                  <c:v>161.27000000000001</c:v>
                </c:pt>
                <c:pt idx="4235">
                  <c:v>161.84</c:v>
                </c:pt>
                <c:pt idx="4236">
                  <c:v>162.93</c:v>
                </c:pt>
                <c:pt idx="4237">
                  <c:v>162.85</c:v>
                </c:pt>
                <c:pt idx="4238">
                  <c:v>162.63999999999999</c:v>
                </c:pt>
                <c:pt idx="4239">
                  <c:v>163.35</c:v>
                </c:pt>
                <c:pt idx="4240">
                  <c:v>163.76</c:v>
                </c:pt>
                <c:pt idx="4241">
                  <c:v>164.14</c:v>
                </c:pt>
                <c:pt idx="4242">
                  <c:v>164.62</c:v>
                </c:pt>
                <c:pt idx="4243">
                  <c:v>164.67</c:v>
                </c:pt>
                <c:pt idx="4244">
                  <c:v>164.49</c:v>
                </c:pt>
                <c:pt idx="4245">
                  <c:v>164.39</c:v>
                </c:pt>
                <c:pt idx="4246">
                  <c:v>164.28</c:v>
                </c:pt>
                <c:pt idx="4247">
                  <c:v>163.78</c:v>
                </c:pt>
                <c:pt idx="4248">
                  <c:v>163.41999999999999</c:v>
                </c:pt>
                <c:pt idx="4249">
                  <c:v>163.19</c:v>
                </c:pt>
                <c:pt idx="4250">
                  <c:v>161.99</c:v>
                </c:pt>
                <c:pt idx="4251">
                  <c:v>160.56</c:v>
                </c:pt>
                <c:pt idx="4252">
                  <c:v>159.5</c:v>
                </c:pt>
                <c:pt idx="4253">
                  <c:v>157.99</c:v>
                </c:pt>
                <c:pt idx="4254">
                  <c:v>156.47</c:v>
                </c:pt>
                <c:pt idx="4255">
                  <c:v>155.04</c:v>
                </c:pt>
                <c:pt idx="4256">
                  <c:v>153.85</c:v>
                </c:pt>
                <c:pt idx="4257">
                  <c:v>153.44</c:v>
                </c:pt>
                <c:pt idx="4258">
                  <c:v>153.6</c:v>
                </c:pt>
                <c:pt idx="4259">
                  <c:v>153.5</c:v>
                </c:pt>
                <c:pt idx="4260">
                  <c:v>153.57</c:v>
                </c:pt>
                <c:pt idx="4261">
                  <c:v>153.54</c:v>
                </c:pt>
                <c:pt idx="4262">
                  <c:v>154.06</c:v>
                </c:pt>
                <c:pt idx="4263">
                  <c:v>153.91999999999999</c:v>
                </c:pt>
                <c:pt idx="4264">
                  <c:v>154.16</c:v>
                </c:pt>
                <c:pt idx="4265">
                  <c:v>154.31</c:v>
                </c:pt>
                <c:pt idx="4266">
                  <c:v>154.55000000000001</c:v>
                </c:pt>
                <c:pt idx="4267">
                  <c:v>153.75</c:v>
                </c:pt>
                <c:pt idx="4268">
                  <c:v>154.37</c:v>
                </c:pt>
                <c:pt idx="4269">
                  <c:v>154.69</c:v>
                </c:pt>
                <c:pt idx="4270">
                  <c:v>154.97999999999999</c:v>
                </c:pt>
                <c:pt idx="4271">
                  <c:v>154.57</c:v>
                </c:pt>
                <c:pt idx="4272">
                  <c:v>154.5</c:v>
                </c:pt>
                <c:pt idx="4273">
                  <c:v>154.58000000000001</c:v>
                </c:pt>
                <c:pt idx="4274">
                  <c:v>154.22</c:v>
                </c:pt>
                <c:pt idx="4275">
                  <c:v>154.43</c:v>
                </c:pt>
                <c:pt idx="4276">
                  <c:v>154.57</c:v>
                </c:pt>
                <c:pt idx="4277">
                  <c:v>154.12</c:v>
                </c:pt>
                <c:pt idx="4278">
                  <c:v>154.79</c:v>
                </c:pt>
                <c:pt idx="4279">
                  <c:v>155.07</c:v>
                </c:pt>
                <c:pt idx="4280">
                  <c:v>153.32</c:v>
                </c:pt>
                <c:pt idx="4281">
                  <c:v>151.94999999999999</c:v>
                </c:pt>
                <c:pt idx="4282">
                  <c:v>151.91</c:v>
                </c:pt>
                <c:pt idx="4283">
                  <c:v>151.87</c:v>
                </c:pt>
                <c:pt idx="4284">
                  <c:v>152.08000000000001</c:v>
                </c:pt>
                <c:pt idx="4285">
                  <c:v>152.19</c:v>
                </c:pt>
                <c:pt idx="4286">
                  <c:v>152.77000000000001</c:v>
                </c:pt>
                <c:pt idx="4287">
                  <c:v>152.83000000000001</c:v>
                </c:pt>
                <c:pt idx="4288">
                  <c:v>152.91999999999999</c:v>
                </c:pt>
                <c:pt idx="4289">
                  <c:v>152.99</c:v>
                </c:pt>
                <c:pt idx="4290">
                  <c:v>153.25</c:v>
                </c:pt>
                <c:pt idx="4291">
                  <c:v>151.88</c:v>
                </c:pt>
                <c:pt idx="4292">
                  <c:v>151.54</c:v>
                </c:pt>
                <c:pt idx="4293">
                  <c:v>151.41</c:v>
                </c:pt>
                <c:pt idx="4294">
                  <c:v>151.19999999999999</c:v>
                </c:pt>
                <c:pt idx="4295">
                  <c:v>151.37</c:v>
                </c:pt>
                <c:pt idx="4296">
                  <c:v>151.4</c:v>
                </c:pt>
                <c:pt idx="4297">
                  <c:v>151.4</c:v>
                </c:pt>
                <c:pt idx="4298">
                  <c:v>151.72999999999999</c:v>
                </c:pt>
                <c:pt idx="4299">
                  <c:v>151.61000000000001</c:v>
                </c:pt>
                <c:pt idx="4300">
                  <c:v>151.34</c:v>
                </c:pt>
                <c:pt idx="4301">
                  <c:v>150.91999999999999</c:v>
                </c:pt>
                <c:pt idx="4302">
                  <c:v>150.72999999999999</c:v>
                </c:pt>
                <c:pt idx="4303">
                  <c:v>151.13999999999999</c:v>
                </c:pt>
                <c:pt idx="4304">
                  <c:v>151.6</c:v>
                </c:pt>
                <c:pt idx="4305">
                  <c:v>152.03</c:v>
                </c:pt>
                <c:pt idx="4306">
                  <c:v>151.62</c:v>
                </c:pt>
                <c:pt idx="4307">
                  <c:v>151.56</c:v>
                </c:pt>
                <c:pt idx="4308">
                  <c:v>151.77000000000001</c:v>
                </c:pt>
                <c:pt idx="4309">
                  <c:v>151.19999999999999</c:v>
                </c:pt>
                <c:pt idx="4310">
                  <c:v>151.22999999999999</c:v>
                </c:pt>
                <c:pt idx="4311">
                  <c:v>151.63</c:v>
                </c:pt>
                <c:pt idx="4312">
                  <c:v>151.19999999999999</c:v>
                </c:pt>
                <c:pt idx="4313">
                  <c:v>150.71</c:v>
                </c:pt>
                <c:pt idx="4314">
                  <c:v>151.05000000000001</c:v>
                </c:pt>
                <c:pt idx="4315">
                  <c:v>150.93</c:v>
                </c:pt>
                <c:pt idx="4316">
                  <c:v>150.43</c:v>
                </c:pt>
                <c:pt idx="4317">
                  <c:v>150.46</c:v>
                </c:pt>
                <c:pt idx="4318">
                  <c:v>150.13</c:v>
                </c:pt>
                <c:pt idx="4319">
                  <c:v>149.82</c:v>
                </c:pt>
                <c:pt idx="4320">
                  <c:v>148.38</c:v>
                </c:pt>
                <c:pt idx="4321">
                  <c:v>147.76</c:v>
                </c:pt>
                <c:pt idx="4322">
                  <c:v>147.44999999999999</c:v>
                </c:pt>
                <c:pt idx="4323">
                  <c:v>147.43</c:v>
                </c:pt>
                <c:pt idx="4324">
                  <c:v>148.01</c:v>
                </c:pt>
                <c:pt idx="4325">
                  <c:v>147.1</c:v>
                </c:pt>
                <c:pt idx="4326">
                  <c:v>146.38</c:v>
                </c:pt>
                <c:pt idx="4327">
                  <c:v>145.30000000000001</c:v>
                </c:pt>
                <c:pt idx="4328">
                  <c:v>145.28</c:v>
                </c:pt>
                <c:pt idx="4329">
                  <c:v>144.65</c:v>
                </c:pt>
                <c:pt idx="4330">
                  <c:v>143.55000000000001</c:v>
                </c:pt>
                <c:pt idx="4331">
                  <c:v>144</c:v>
                </c:pt>
                <c:pt idx="4332">
                  <c:v>143.91</c:v>
                </c:pt>
                <c:pt idx="4333">
                  <c:v>143.47999999999999</c:v>
                </c:pt>
                <c:pt idx="4334">
                  <c:v>143.58000000000001</c:v>
                </c:pt>
                <c:pt idx="4335">
                  <c:v>143.1</c:v>
                </c:pt>
                <c:pt idx="4336">
                  <c:v>143.25</c:v>
                </c:pt>
                <c:pt idx="4337">
                  <c:v>143.24</c:v>
                </c:pt>
                <c:pt idx="4338">
                  <c:v>143.53</c:v>
                </c:pt>
                <c:pt idx="4339">
                  <c:v>142.82</c:v>
                </c:pt>
                <c:pt idx="4340">
                  <c:v>142.24</c:v>
                </c:pt>
                <c:pt idx="4341">
                  <c:v>141.94999999999999</c:v>
                </c:pt>
                <c:pt idx="4342">
                  <c:v>141.41999999999999</c:v>
                </c:pt>
                <c:pt idx="4343">
                  <c:v>140.1</c:v>
                </c:pt>
                <c:pt idx="4344">
                  <c:v>140.78</c:v>
                </c:pt>
                <c:pt idx="4345">
                  <c:v>141.21</c:v>
                </c:pt>
                <c:pt idx="4346">
                  <c:v>141.37</c:v>
                </c:pt>
                <c:pt idx="4347">
                  <c:v>141.47</c:v>
                </c:pt>
                <c:pt idx="4348">
                  <c:v>141.74</c:v>
                </c:pt>
                <c:pt idx="4349">
                  <c:v>140.87</c:v>
                </c:pt>
                <c:pt idx="4350">
                  <c:v>141.82</c:v>
                </c:pt>
                <c:pt idx="4351">
                  <c:v>143.06</c:v>
                </c:pt>
                <c:pt idx="4352">
                  <c:v>143.99</c:v>
                </c:pt>
                <c:pt idx="4353">
                  <c:v>144.61000000000001</c:v>
                </c:pt>
                <c:pt idx="4354">
                  <c:v>145.19</c:v>
                </c:pt>
                <c:pt idx="4355">
                  <c:v>146.04</c:v>
                </c:pt>
                <c:pt idx="4356">
                  <c:v>146.84</c:v>
                </c:pt>
                <c:pt idx="4357">
                  <c:v>146.51</c:v>
                </c:pt>
                <c:pt idx="4358">
                  <c:v>145.65</c:v>
                </c:pt>
                <c:pt idx="4359">
                  <c:v>144.97999999999999</c:v>
                </c:pt>
                <c:pt idx="4360">
                  <c:v>145.18</c:v>
                </c:pt>
                <c:pt idx="4361">
                  <c:v>145.52000000000001</c:v>
                </c:pt>
                <c:pt idx="4362">
                  <c:v>145.52000000000001</c:v>
                </c:pt>
                <c:pt idx="4363">
                  <c:v>145.63999999999999</c:v>
                </c:pt>
                <c:pt idx="4364">
                  <c:v>145.72</c:v>
                </c:pt>
                <c:pt idx="4365">
                  <c:v>145.63</c:v>
                </c:pt>
                <c:pt idx="4366">
                  <c:v>144.03</c:v>
                </c:pt>
                <c:pt idx="4367">
                  <c:v>144.97</c:v>
                </c:pt>
                <c:pt idx="4368">
                  <c:v>145.05000000000001</c:v>
                </c:pt>
                <c:pt idx="4369">
                  <c:v>145.34</c:v>
                </c:pt>
                <c:pt idx="4370">
                  <c:v>145.15</c:v>
                </c:pt>
                <c:pt idx="4371">
                  <c:v>145.22999999999999</c:v>
                </c:pt>
                <c:pt idx="4372">
                  <c:v>145.01</c:v>
                </c:pt>
                <c:pt idx="4373">
                  <c:v>144.61000000000001</c:v>
                </c:pt>
                <c:pt idx="4374">
                  <c:v>144.56</c:v>
                </c:pt>
                <c:pt idx="4375">
                  <c:v>144.37</c:v>
                </c:pt>
                <c:pt idx="4376">
                  <c:v>144.52000000000001</c:v>
                </c:pt>
                <c:pt idx="4377">
                  <c:v>144.91999999999999</c:v>
                </c:pt>
                <c:pt idx="4378">
                  <c:v>144.53</c:v>
                </c:pt>
                <c:pt idx="4379">
                  <c:v>144.28</c:v>
                </c:pt>
                <c:pt idx="4380">
                  <c:v>145.63999999999999</c:v>
                </c:pt>
                <c:pt idx="4381">
                  <c:v>145.68</c:v>
                </c:pt>
                <c:pt idx="4382">
                  <c:v>145.24</c:v>
                </c:pt>
                <c:pt idx="4383">
                  <c:v>144.63</c:v>
                </c:pt>
                <c:pt idx="4384">
                  <c:v>144.56</c:v>
                </c:pt>
                <c:pt idx="4385">
                  <c:v>144.49</c:v>
                </c:pt>
                <c:pt idx="4386">
                  <c:v>144.16</c:v>
                </c:pt>
                <c:pt idx="4387">
                  <c:v>143.04</c:v>
                </c:pt>
                <c:pt idx="4388">
                  <c:v>141.41</c:v>
                </c:pt>
                <c:pt idx="4389">
                  <c:v>141.07</c:v>
                </c:pt>
                <c:pt idx="4390">
                  <c:v>140.97</c:v>
                </c:pt>
                <c:pt idx="4391">
                  <c:v>142.30000000000001</c:v>
                </c:pt>
                <c:pt idx="4392">
                  <c:v>142.15</c:v>
                </c:pt>
                <c:pt idx="4393">
                  <c:v>142.02000000000001</c:v>
                </c:pt>
                <c:pt idx="4394">
                  <c:v>141.77000000000001</c:v>
                </c:pt>
                <c:pt idx="4395">
                  <c:v>141.75</c:v>
                </c:pt>
                <c:pt idx="4396">
                  <c:v>141.15</c:v>
                </c:pt>
                <c:pt idx="4397">
                  <c:v>139.59</c:v>
                </c:pt>
                <c:pt idx="4398">
                  <c:v>139.22</c:v>
                </c:pt>
                <c:pt idx="4399">
                  <c:v>139.34</c:v>
                </c:pt>
                <c:pt idx="4400">
                  <c:v>139.44999999999999</c:v>
                </c:pt>
                <c:pt idx="4401">
                  <c:v>139.69999999999999</c:v>
                </c:pt>
                <c:pt idx="4402">
                  <c:v>140.13</c:v>
                </c:pt>
                <c:pt idx="4403">
                  <c:v>140.24</c:v>
                </c:pt>
                <c:pt idx="4404">
                  <c:v>139.12</c:v>
                </c:pt>
                <c:pt idx="4405">
                  <c:v>139.09</c:v>
                </c:pt>
                <c:pt idx="4406">
                  <c:v>139.11000000000001</c:v>
                </c:pt>
                <c:pt idx="4407">
                  <c:v>138.25</c:v>
                </c:pt>
                <c:pt idx="4408">
                  <c:v>137.84</c:v>
                </c:pt>
                <c:pt idx="4409">
                  <c:v>138.22</c:v>
                </c:pt>
                <c:pt idx="4410">
                  <c:v>138.33000000000001</c:v>
                </c:pt>
                <c:pt idx="4411">
                  <c:v>137.82</c:v>
                </c:pt>
                <c:pt idx="4412">
                  <c:v>137.54</c:v>
                </c:pt>
                <c:pt idx="4413">
                  <c:v>137.44999999999999</c:v>
                </c:pt>
                <c:pt idx="4414">
                  <c:v>137.36000000000001</c:v>
                </c:pt>
                <c:pt idx="4415">
                  <c:v>137.16999999999999</c:v>
                </c:pt>
                <c:pt idx="4416">
                  <c:v>137.46</c:v>
                </c:pt>
                <c:pt idx="4417">
                  <c:v>137.46</c:v>
                </c:pt>
                <c:pt idx="4418">
                  <c:v>137.4</c:v>
                </c:pt>
                <c:pt idx="4419">
                  <c:v>137.22999999999999</c:v>
                </c:pt>
                <c:pt idx="4420">
                  <c:v>138.05000000000001</c:v>
                </c:pt>
                <c:pt idx="4421">
                  <c:v>137.63</c:v>
                </c:pt>
                <c:pt idx="4422">
                  <c:v>137.54</c:v>
                </c:pt>
                <c:pt idx="4423">
                  <c:v>137.06</c:v>
                </c:pt>
                <c:pt idx="4424">
                  <c:v>136.09</c:v>
                </c:pt>
                <c:pt idx="4425">
                  <c:v>136.52000000000001</c:v>
                </c:pt>
                <c:pt idx="4426">
                  <c:v>136.31</c:v>
                </c:pt>
                <c:pt idx="4427">
                  <c:v>137.43</c:v>
                </c:pt>
                <c:pt idx="4428">
                  <c:v>136.84</c:v>
                </c:pt>
                <c:pt idx="4429">
                  <c:v>137.11000000000001</c:v>
                </c:pt>
                <c:pt idx="4430">
                  <c:v>138.66999999999999</c:v>
                </c:pt>
                <c:pt idx="4431">
                  <c:v>138.44</c:v>
                </c:pt>
                <c:pt idx="4432">
                  <c:v>138.59</c:v>
                </c:pt>
                <c:pt idx="4433">
                  <c:v>139.1</c:v>
                </c:pt>
                <c:pt idx="4434">
                  <c:v>139.08000000000001</c:v>
                </c:pt>
                <c:pt idx="4435">
                  <c:v>139.24</c:v>
                </c:pt>
                <c:pt idx="4436">
                  <c:v>139.22</c:v>
                </c:pt>
                <c:pt idx="4437">
                  <c:v>138.97999999999999</c:v>
                </c:pt>
                <c:pt idx="4438">
                  <c:v>139</c:v>
                </c:pt>
                <c:pt idx="4439">
                  <c:v>139.34</c:v>
                </c:pt>
                <c:pt idx="4440">
                  <c:v>139.57</c:v>
                </c:pt>
                <c:pt idx="4441">
                  <c:v>140.05000000000001</c:v>
                </c:pt>
                <c:pt idx="4442">
                  <c:v>140.66999999999999</c:v>
                </c:pt>
                <c:pt idx="4443">
                  <c:v>142.35</c:v>
                </c:pt>
                <c:pt idx="4444">
                  <c:v>142.16</c:v>
                </c:pt>
                <c:pt idx="4445">
                  <c:v>142.16999999999999</c:v>
                </c:pt>
                <c:pt idx="4446">
                  <c:v>142.24</c:v>
                </c:pt>
                <c:pt idx="4447">
                  <c:v>142.54</c:v>
                </c:pt>
                <c:pt idx="4448">
                  <c:v>142.25</c:v>
                </c:pt>
                <c:pt idx="4449">
                  <c:v>143.44999999999999</c:v>
                </c:pt>
                <c:pt idx="4450">
                  <c:v>143.88</c:v>
                </c:pt>
                <c:pt idx="4451">
                  <c:v>144.13999999999999</c:v>
                </c:pt>
                <c:pt idx="4452">
                  <c:v>144.53</c:v>
                </c:pt>
                <c:pt idx="4453">
                  <c:v>145.44999999999999</c:v>
                </c:pt>
                <c:pt idx="4454">
                  <c:v>146.06</c:v>
                </c:pt>
                <c:pt idx="4455">
                  <c:v>146.76</c:v>
                </c:pt>
                <c:pt idx="4456">
                  <c:v>147.05000000000001</c:v>
                </c:pt>
                <c:pt idx="4457">
                  <c:v>147.63</c:v>
                </c:pt>
                <c:pt idx="4458">
                  <c:v>147.99</c:v>
                </c:pt>
                <c:pt idx="4459">
                  <c:v>148.63999999999999</c:v>
                </c:pt>
                <c:pt idx="4460">
                  <c:v>148.81</c:v>
                </c:pt>
                <c:pt idx="4461">
                  <c:v>148.97</c:v>
                </c:pt>
                <c:pt idx="4462">
                  <c:v>149.02000000000001</c:v>
                </c:pt>
                <c:pt idx="4463">
                  <c:v>148.94999999999999</c:v>
                </c:pt>
                <c:pt idx="4464">
                  <c:v>149.08000000000001</c:v>
                </c:pt>
                <c:pt idx="4465">
                  <c:v>149.05000000000001</c:v>
                </c:pt>
                <c:pt idx="4466">
                  <c:v>150.21</c:v>
                </c:pt>
                <c:pt idx="4467">
                  <c:v>149.59</c:v>
                </c:pt>
                <c:pt idx="4468">
                  <c:v>149.36000000000001</c:v>
                </c:pt>
                <c:pt idx="4469">
                  <c:v>149.52000000000001</c:v>
                </c:pt>
                <c:pt idx="4470">
                  <c:v>149.5</c:v>
                </c:pt>
                <c:pt idx="4471">
                  <c:v>149.46</c:v>
                </c:pt>
                <c:pt idx="4472">
                  <c:v>148.82</c:v>
                </c:pt>
                <c:pt idx="4473">
                  <c:v>148.1</c:v>
                </c:pt>
                <c:pt idx="4474">
                  <c:v>148.04</c:v>
                </c:pt>
                <c:pt idx="4475">
                  <c:v>147.61000000000001</c:v>
                </c:pt>
                <c:pt idx="4476">
                  <c:v>147.55000000000001</c:v>
                </c:pt>
                <c:pt idx="4477">
                  <c:v>147.38999999999999</c:v>
                </c:pt>
                <c:pt idx="4478">
                  <c:v>147.61000000000001</c:v>
                </c:pt>
                <c:pt idx="4479">
                  <c:v>147.53</c:v>
                </c:pt>
                <c:pt idx="4480">
                  <c:v>147.78</c:v>
                </c:pt>
                <c:pt idx="4481">
                  <c:v>149.11000000000001</c:v>
                </c:pt>
                <c:pt idx="4482">
                  <c:v>148.85</c:v>
                </c:pt>
                <c:pt idx="4483">
                  <c:v>148.84</c:v>
                </c:pt>
                <c:pt idx="4484">
                  <c:v>149.11000000000001</c:v>
                </c:pt>
                <c:pt idx="4485">
                  <c:v>148.88999999999999</c:v>
                </c:pt>
                <c:pt idx="4486">
                  <c:v>149.38</c:v>
                </c:pt>
                <c:pt idx="4487">
                  <c:v>150.59</c:v>
                </c:pt>
                <c:pt idx="4488">
                  <c:v>152.19</c:v>
                </c:pt>
                <c:pt idx="4489">
                  <c:v>152.4</c:v>
                </c:pt>
                <c:pt idx="4490">
                  <c:v>152.5</c:v>
                </c:pt>
                <c:pt idx="4491">
                  <c:v>152.46</c:v>
                </c:pt>
                <c:pt idx="4492">
                  <c:v>152.97</c:v>
                </c:pt>
                <c:pt idx="4493">
                  <c:v>153.27000000000001</c:v>
                </c:pt>
                <c:pt idx="4494">
                  <c:v>153.03</c:v>
                </c:pt>
                <c:pt idx="4495">
                  <c:v>153.24</c:v>
                </c:pt>
                <c:pt idx="4496">
                  <c:v>153.9</c:v>
                </c:pt>
                <c:pt idx="4497">
                  <c:v>155.29</c:v>
                </c:pt>
                <c:pt idx="4498">
                  <c:v>155.34</c:v>
                </c:pt>
                <c:pt idx="4499">
                  <c:v>155.18</c:v>
                </c:pt>
                <c:pt idx="4500">
                  <c:v>155.43</c:v>
                </c:pt>
                <c:pt idx="4501">
                  <c:v>155.66999999999999</c:v>
                </c:pt>
                <c:pt idx="4502">
                  <c:v>155.41</c:v>
                </c:pt>
                <c:pt idx="4503">
                  <c:v>155.58000000000001</c:v>
                </c:pt>
                <c:pt idx="4504">
                  <c:v>156.71</c:v>
                </c:pt>
                <c:pt idx="4505">
                  <c:v>156.97</c:v>
                </c:pt>
                <c:pt idx="4506">
                  <c:v>156.97</c:v>
                </c:pt>
                <c:pt idx="4507">
                  <c:v>158.12</c:v>
                </c:pt>
                <c:pt idx="4508">
                  <c:v>158.74</c:v>
                </c:pt>
                <c:pt idx="4509">
                  <c:v>158.19999999999999</c:v>
                </c:pt>
                <c:pt idx="4510">
                  <c:v>157.97</c:v>
                </c:pt>
                <c:pt idx="4511">
                  <c:v>158.63999999999999</c:v>
                </c:pt>
                <c:pt idx="4512">
                  <c:v>159.34</c:v>
                </c:pt>
                <c:pt idx="4513">
                  <c:v>159.61000000000001</c:v>
                </c:pt>
                <c:pt idx="4514">
                  <c:v>159.88999999999999</c:v>
                </c:pt>
                <c:pt idx="4515">
                  <c:v>160.16999999999999</c:v>
                </c:pt>
                <c:pt idx="4516">
                  <c:v>160.21</c:v>
                </c:pt>
                <c:pt idx="4517">
                  <c:v>160.44999999999999</c:v>
                </c:pt>
                <c:pt idx="4518">
                  <c:v>160.71</c:v>
                </c:pt>
                <c:pt idx="4519">
                  <c:v>161.36000000000001</c:v>
                </c:pt>
                <c:pt idx="4520">
                  <c:v>161.72</c:v>
                </c:pt>
                <c:pt idx="4521">
                  <c:v>162.63999999999999</c:v>
                </c:pt>
                <c:pt idx="4522">
                  <c:v>163.27000000000001</c:v>
                </c:pt>
                <c:pt idx="4523">
                  <c:v>164.22</c:v>
                </c:pt>
                <c:pt idx="4524">
                  <c:v>164.5</c:v>
                </c:pt>
                <c:pt idx="4525">
                  <c:v>165.31</c:v>
                </c:pt>
                <c:pt idx="4526">
                  <c:v>166.46</c:v>
                </c:pt>
                <c:pt idx="4527">
                  <c:v>166.34</c:v>
                </c:pt>
                <c:pt idx="4528">
                  <c:v>167.03</c:v>
                </c:pt>
                <c:pt idx="4529">
                  <c:v>167.6</c:v>
                </c:pt>
                <c:pt idx="4530">
                  <c:v>166.81</c:v>
                </c:pt>
                <c:pt idx="4531">
                  <c:v>166.89</c:v>
                </c:pt>
                <c:pt idx="4532">
                  <c:v>167.05</c:v>
                </c:pt>
                <c:pt idx="4533">
                  <c:v>166.78</c:v>
                </c:pt>
                <c:pt idx="4534">
                  <c:v>166.28</c:v>
                </c:pt>
                <c:pt idx="4535">
                  <c:v>166.12</c:v>
                </c:pt>
                <c:pt idx="4536">
                  <c:v>165.81</c:v>
                </c:pt>
                <c:pt idx="4537">
                  <c:v>166.16</c:v>
                </c:pt>
                <c:pt idx="4538">
                  <c:v>166.29</c:v>
                </c:pt>
                <c:pt idx="4539">
                  <c:v>166.07</c:v>
                </c:pt>
                <c:pt idx="4540">
                  <c:v>166.29</c:v>
                </c:pt>
                <c:pt idx="4541">
                  <c:v>166.03</c:v>
                </c:pt>
                <c:pt idx="4542">
                  <c:v>165.85</c:v>
                </c:pt>
                <c:pt idx="4543">
                  <c:v>165.82</c:v>
                </c:pt>
                <c:pt idx="4544">
                  <c:v>165.65</c:v>
                </c:pt>
                <c:pt idx="4545">
                  <c:v>165.91</c:v>
                </c:pt>
                <c:pt idx="4546">
                  <c:v>165.81</c:v>
                </c:pt>
                <c:pt idx="4547">
                  <c:v>165.4</c:v>
                </c:pt>
                <c:pt idx="4548">
                  <c:v>165.5</c:v>
                </c:pt>
                <c:pt idx="4549">
                  <c:v>164.97</c:v>
                </c:pt>
                <c:pt idx="4550">
                  <c:v>164.68</c:v>
                </c:pt>
                <c:pt idx="4551">
                  <c:v>164.52</c:v>
                </c:pt>
                <c:pt idx="4552">
                  <c:v>164.15</c:v>
                </c:pt>
                <c:pt idx="4553">
                  <c:v>163.9</c:v>
                </c:pt>
                <c:pt idx="4554">
                  <c:v>163.92</c:v>
                </c:pt>
                <c:pt idx="4555">
                  <c:v>163.69</c:v>
                </c:pt>
                <c:pt idx="4556">
                  <c:v>164.08</c:v>
                </c:pt>
                <c:pt idx="4557">
                  <c:v>164.14</c:v>
                </c:pt>
                <c:pt idx="4558">
                  <c:v>164.49</c:v>
                </c:pt>
                <c:pt idx="4559">
                  <c:v>164.34</c:v>
                </c:pt>
                <c:pt idx="4560">
                  <c:v>164.13</c:v>
                </c:pt>
                <c:pt idx="4561">
                  <c:v>163.94</c:v>
                </c:pt>
                <c:pt idx="4562">
                  <c:v>164.04</c:v>
                </c:pt>
                <c:pt idx="4563">
                  <c:v>164.28</c:v>
                </c:pt>
                <c:pt idx="4564">
                  <c:v>163.87</c:v>
                </c:pt>
                <c:pt idx="4565">
                  <c:v>164.06</c:v>
                </c:pt>
                <c:pt idx="4566">
                  <c:v>164.59</c:v>
                </c:pt>
                <c:pt idx="4567">
                  <c:v>165.01</c:v>
                </c:pt>
                <c:pt idx="4568">
                  <c:v>164.85</c:v>
                </c:pt>
                <c:pt idx="4569">
                  <c:v>164.37</c:v>
                </c:pt>
                <c:pt idx="4570">
                  <c:v>164.61</c:v>
                </c:pt>
                <c:pt idx="4571">
                  <c:v>164.44</c:v>
                </c:pt>
                <c:pt idx="4572">
                  <c:v>165.31</c:v>
                </c:pt>
                <c:pt idx="4573">
                  <c:v>165.96</c:v>
                </c:pt>
                <c:pt idx="4574">
                  <c:v>166.38</c:v>
                </c:pt>
                <c:pt idx="4575">
                  <c:v>166.95</c:v>
                </c:pt>
                <c:pt idx="4576">
                  <c:v>166.91</c:v>
                </c:pt>
                <c:pt idx="4577">
                  <c:v>167</c:v>
                </c:pt>
                <c:pt idx="4578">
                  <c:v>167.26</c:v>
                </c:pt>
                <c:pt idx="4579">
                  <c:v>167.48</c:v>
                </c:pt>
                <c:pt idx="4580">
                  <c:v>167.16</c:v>
                </c:pt>
                <c:pt idx="4581">
                  <c:v>167.58</c:v>
                </c:pt>
                <c:pt idx="4582">
                  <c:v>167.93</c:v>
                </c:pt>
                <c:pt idx="4583">
                  <c:v>168.21</c:v>
                </c:pt>
                <c:pt idx="4584">
                  <c:v>167.68</c:v>
                </c:pt>
                <c:pt idx="4585">
                  <c:v>166.93</c:v>
                </c:pt>
                <c:pt idx="4586">
                  <c:v>165.85</c:v>
                </c:pt>
                <c:pt idx="4587">
                  <c:v>165.59</c:v>
                </c:pt>
                <c:pt idx="4588">
                  <c:v>164.94</c:v>
                </c:pt>
                <c:pt idx="4589">
                  <c:v>164.11</c:v>
                </c:pt>
                <c:pt idx="4590">
                  <c:v>163.37</c:v>
                </c:pt>
                <c:pt idx="4591">
                  <c:v>163.05000000000001</c:v>
                </c:pt>
                <c:pt idx="4592">
                  <c:v>162.69</c:v>
                </c:pt>
                <c:pt idx="4593">
                  <c:v>162.81</c:v>
                </c:pt>
                <c:pt idx="4594">
                  <c:v>162.53</c:v>
                </c:pt>
                <c:pt idx="4595">
                  <c:v>162.53</c:v>
                </c:pt>
                <c:pt idx="4596">
                  <c:v>162.07</c:v>
                </c:pt>
                <c:pt idx="4597">
                  <c:v>161.75</c:v>
                </c:pt>
                <c:pt idx="4598">
                  <c:v>161.84</c:v>
                </c:pt>
                <c:pt idx="4599">
                  <c:v>162.05000000000001</c:v>
                </c:pt>
                <c:pt idx="4600">
                  <c:v>161.78</c:v>
                </c:pt>
                <c:pt idx="4601">
                  <c:v>161.51</c:v>
                </c:pt>
                <c:pt idx="4602">
                  <c:v>161.88</c:v>
                </c:pt>
                <c:pt idx="4603">
                  <c:v>161.94</c:v>
                </c:pt>
                <c:pt idx="4604">
                  <c:v>161.96</c:v>
                </c:pt>
                <c:pt idx="4605">
                  <c:v>161.57</c:v>
                </c:pt>
                <c:pt idx="4606">
                  <c:v>161.57</c:v>
                </c:pt>
                <c:pt idx="4607">
                  <c:v>161.25</c:v>
                </c:pt>
                <c:pt idx="4608">
                  <c:v>160.51</c:v>
                </c:pt>
                <c:pt idx="4609">
                  <c:v>160.01</c:v>
                </c:pt>
                <c:pt idx="4610">
                  <c:v>159.74</c:v>
                </c:pt>
                <c:pt idx="4611">
                  <c:v>159.13999999999999</c:v>
                </c:pt>
                <c:pt idx="4612">
                  <c:v>158.84</c:v>
                </c:pt>
                <c:pt idx="4613">
                  <c:v>158.47</c:v>
                </c:pt>
                <c:pt idx="4614">
                  <c:v>158.16999999999999</c:v>
                </c:pt>
                <c:pt idx="4615">
                  <c:v>158.28</c:v>
                </c:pt>
                <c:pt idx="4616">
                  <c:v>158.63</c:v>
                </c:pt>
                <c:pt idx="4617">
                  <c:v>158.71</c:v>
                </c:pt>
                <c:pt idx="4618">
                  <c:v>158.77000000000001</c:v>
                </c:pt>
                <c:pt idx="4619">
                  <c:v>158.71</c:v>
                </c:pt>
                <c:pt idx="4620">
                  <c:v>158.41999999999999</c:v>
                </c:pt>
                <c:pt idx="4621">
                  <c:v>157.91999999999999</c:v>
                </c:pt>
                <c:pt idx="4622">
                  <c:v>157.24</c:v>
                </c:pt>
                <c:pt idx="4623">
                  <c:v>156.5</c:v>
                </c:pt>
                <c:pt idx="4624">
                  <c:v>156.18</c:v>
                </c:pt>
                <c:pt idx="4625">
                  <c:v>155.72</c:v>
                </c:pt>
                <c:pt idx="4626">
                  <c:v>155.29</c:v>
                </c:pt>
                <c:pt idx="4627">
                  <c:v>154.88999999999999</c:v>
                </c:pt>
                <c:pt idx="4628">
                  <c:v>154.65</c:v>
                </c:pt>
                <c:pt idx="4629">
                  <c:v>154.25</c:v>
                </c:pt>
                <c:pt idx="4630">
                  <c:v>154.44</c:v>
                </c:pt>
                <c:pt idx="4631">
                  <c:v>154.81</c:v>
                </c:pt>
                <c:pt idx="4632">
                  <c:v>154.63999999999999</c:v>
                </c:pt>
                <c:pt idx="4633">
                  <c:v>154.72</c:v>
                </c:pt>
                <c:pt idx="4634">
                  <c:v>155.27000000000001</c:v>
                </c:pt>
                <c:pt idx="4635">
                  <c:v>155.65</c:v>
                </c:pt>
                <c:pt idx="4636">
                  <c:v>155.84</c:v>
                </c:pt>
                <c:pt idx="4637">
                  <c:v>156.21</c:v>
                </c:pt>
                <c:pt idx="4638">
                  <c:v>155.83000000000001</c:v>
                </c:pt>
                <c:pt idx="4639">
                  <c:v>156.16999999999999</c:v>
                </c:pt>
                <c:pt idx="4640">
                  <c:v>156.25</c:v>
                </c:pt>
                <c:pt idx="4641">
                  <c:v>156.6</c:v>
                </c:pt>
                <c:pt idx="4642">
                  <c:v>156.52000000000001</c:v>
                </c:pt>
                <c:pt idx="4643">
                  <c:v>156.63</c:v>
                </c:pt>
                <c:pt idx="4644">
                  <c:v>156.96</c:v>
                </c:pt>
                <c:pt idx="4645">
                  <c:v>156.96</c:v>
                </c:pt>
                <c:pt idx="4646">
                  <c:v>157.30000000000001</c:v>
                </c:pt>
                <c:pt idx="4647">
                  <c:v>157.94999999999999</c:v>
                </c:pt>
                <c:pt idx="4648">
                  <c:v>158.12</c:v>
                </c:pt>
                <c:pt idx="4649">
                  <c:v>158.65</c:v>
                </c:pt>
                <c:pt idx="4650">
                  <c:v>158.94</c:v>
                </c:pt>
                <c:pt idx="4651">
                  <c:v>159.15</c:v>
                </c:pt>
                <c:pt idx="4652">
                  <c:v>159.28</c:v>
                </c:pt>
                <c:pt idx="4653">
                  <c:v>159.69999999999999</c:v>
                </c:pt>
                <c:pt idx="4654">
                  <c:v>159.56</c:v>
                </c:pt>
                <c:pt idx="4655">
                  <c:v>159.97</c:v>
                </c:pt>
                <c:pt idx="4656">
                  <c:v>159.69999999999999</c:v>
                </c:pt>
                <c:pt idx="4657">
                  <c:v>159.63</c:v>
                </c:pt>
                <c:pt idx="4658">
                  <c:v>159.38</c:v>
                </c:pt>
                <c:pt idx="4659">
                  <c:v>159.44999999999999</c:v>
                </c:pt>
                <c:pt idx="4660">
                  <c:v>159.28</c:v>
                </c:pt>
                <c:pt idx="4661">
                  <c:v>159.09</c:v>
                </c:pt>
                <c:pt idx="4662">
                  <c:v>158.72999999999999</c:v>
                </c:pt>
                <c:pt idx="4663">
                  <c:v>158.41</c:v>
                </c:pt>
                <c:pt idx="4664">
                  <c:v>158.82</c:v>
                </c:pt>
                <c:pt idx="4665">
                  <c:v>158.82</c:v>
                </c:pt>
                <c:pt idx="4666">
                  <c:v>158.56</c:v>
                </c:pt>
                <c:pt idx="4667">
                  <c:v>158.80000000000001</c:v>
                </c:pt>
                <c:pt idx="4668">
                  <c:v>159.04</c:v>
                </c:pt>
                <c:pt idx="4669">
                  <c:v>159.41</c:v>
                </c:pt>
                <c:pt idx="4670">
                  <c:v>159.29</c:v>
                </c:pt>
                <c:pt idx="4671">
                  <c:v>159.54</c:v>
                </c:pt>
                <c:pt idx="4672">
                  <c:v>159.6</c:v>
                </c:pt>
                <c:pt idx="4673">
                  <c:v>159.81</c:v>
                </c:pt>
                <c:pt idx="4674">
                  <c:v>159.49</c:v>
                </c:pt>
                <c:pt idx="4675">
                  <c:v>159.27000000000001</c:v>
                </c:pt>
                <c:pt idx="4676">
                  <c:v>159.36000000000001</c:v>
                </c:pt>
                <c:pt idx="4677">
                  <c:v>159.22</c:v>
                </c:pt>
                <c:pt idx="4678">
                  <c:v>158.72</c:v>
                </c:pt>
                <c:pt idx="4679">
                  <c:v>158.44</c:v>
                </c:pt>
                <c:pt idx="4680">
                  <c:v>158.9</c:v>
                </c:pt>
                <c:pt idx="4681">
                  <c:v>158.53</c:v>
                </c:pt>
                <c:pt idx="4682">
                  <c:v>158.56</c:v>
                </c:pt>
                <c:pt idx="4683">
                  <c:v>159.08000000000001</c:v>
                </c:pt>
                <c:pt idx="4684">
                  <c:v>159.52000000000001</c:v>
                </c:pt>
                <c:pt idx="4685">
                  <c:v>160.29</c:v>
                </c:pt>
                <c:pt idx="4686">
                  <c:v>161.37</c:v>
                </c:pt>
                <c:pt idx="4687">
                  <c:v>161.79</c:v>
                </c:pt>
                <c:pt idx="4688">
                  <c:v>161.97999999999999</c:v>
                </c:pt>
                <c:pt idx="4689">
                  <c:v>162.78</c:v>
                </c:pt>
                <c:pt idx="4690">
                  <c:v>163.26</c:v>
                </c:pt>
                <c:pt idx="4691">
                  <c:v>163.9</c:v>
                </c:pt>
                <c:pt idx="4692">
                  <c:v>164.15</c:v>
                </c:pt>
                <c:pt idx="4693">
                  <c:v>164.31</c:v>
                </c:pt>
                <c:pt idx="4694">
                  <c:v>165.29</c:v>
                </c:pt>
                <c:pt idx="4695">
                  <c:v>165.13</c:v>
                </c:pt>
                <c:pt idx="4696">
                  <c:v>164.99</c:v>
                </c:pt>
                <c:pt idx="4697">
                  <c:v>165.44</c:v>
                </c:pt>
                <c:pt idx="4698">
                  <c:v>165.64</c:v>
                </c:pt>
                <c:pt idx="4699">
                  <c:v>165.24</c:v>
                </c:pt>
                <c:pt idx="4700">
                  <c:v>165.71</c:v>
                </c:pt>
                <c:pt idx="4701">
                  <c:v>165.81</c:v>
                </c:pt>
                <c:pt idx="4702">
                  <c:v>165.65</c:v>
                </c:pt>
                <c:pt idx="4703">
                  <c:v>165.73</c:v>
                </c:pt>
                <c:pt idx="4704">
                  <c:v>166.23</c:v>
                </c:pt>
                <c:pt idx="4705">
                  <c:v>166.74</c:v>
                </c:pt>
                <c:pt idx="4706">
                  <c:v>167.13</c:v>
                </c:pt>
                <c:pt idx="4707">
                  <c:v>167.58</c:v>
                </c:pt>
                <c:pt idx="4708">
                  <c:v>168.32</c:v>
                </c:pt>
                <c:pt idx="4709">
                  <c:v>169.55</c:v>
                </c:pt>
                <c:pt idx="4710">
                  <c:v>170.08</c:v>
                </c:pt>
                <c:pt idx="4711">
                  <c:v>170.22</c:v>
                </c:pt>
                <c:pt idx="4712">
                  <c:v>170.1</c:v>
                </c:pt>
                <c:pt idx="4713">
                  <c:v>170.49</c:v>
                </c:pt>
                <c:pt idx="4714">
                  <c:v>170.9</c:v>
                </c:pt>
                <c:pt idx="4715">
                  <c:v>170.99</c:v>
                </c:pt>
                <c:pt idx="4716">
                  <c:v>170.8</c:v>
                </c:pt>
                <c:pt idx="4717">
                  <c:v>171.15</c:v>
                </c:pt>
                <c:pt idx="4718">
                  <c:v>171.49</c:v>
                </c:pt>
                <c:pt idx="4719">
                  <c:v>171.43</c:v>
                </c:pt>
                <c:pt idx="4720">
                  <c:v>171.66</c:v>
                </c:pt>
                <c:pt idx="4721">
                  <c:v>172.3</c:v>
                </c:pt>
                <c:pt idx="4722">
                  <c:v>172.56</c:v>
                </c:pt>
                <c:pt idx="4723">
                  <c:v>173.63</c:v>
                </c:pt>
                <c:pt idx="4724">
                  <c:v>174.33</c:v>
                </c:pt>
                <c:pt idx="4725">
                  <c:v>174.79</c:v>
                </c:pt>
                <c:pt idx="4726">
                  <c:v>175.49</c:v>
                </c:pt>
                <c:pt idx="4727">
                  <c:v>175.73</c:v>
                </c:pt>
                <c:pt idx="4728">
                  <c:v>175.96</c:v>
                </c:pt>
                <c:pt idx="4729">
                  <c:v>176.43</c:v>
                </c:pt>
                <c:pt idx="4730">
                  <c:v>176.53</c:v>
                </c:pt>
                <c:pt idx="4731">
                  <c:v>176.29</c:v>
                </c:pt>
                <c:pt idx="4732">
                  <c:v>176.31</c:v>
                </c:pt>
                <c:pt idx="4733">
                  <c:v>176.35</c:v>
                </c:pt>
                <c:pt idx="4734">
                  <c:v>175.96</c:v>
                </c:pt>
                <c:pt idx="4735">
                  <c:v>175.64</c:v>
                </c:pt>
                <c:pt idx="4736">
                  <c:v>175.44</c:v>
                </c:pt>
                <c:pt idx="4737">
                  <c:v>175</c:v>
                </c:pt>
                <c:pt idx="4738">
                  <c:v>175.09</c:v>
                </c:pt>
                <c:pt idx="4739">
                  <c:v>174.88</c:v>
                </c:pt>
                <c:pt idx="4740">
                  <c:v>174.57</c:v>
                </c:pt>
                <c:pt idx="4741">
                  <c:v>174.65</c:v>
                </c:pt>
                <c:pt idx="4742">
                  <c:v>174.98</c:v>
                </c:pt>
                <c:pt idx="4743">
                  <c:v>174.67</c:v>
                </c:pt>
                <c:pt idx="4744">
                  <c:v>174.62</c:v>
                </c:pt>
                <c:pt idx="4745">
                  <c:v>174.21</c:v>
                </c:pt>
                <c:pt idx="4746">
                  <c:v>174.38</c:v>
                </c:pt>
                <c:pt idx="4747">
                  <c:v>174.34</c:v>
                </c:pt>
                <c:pt idx="4748">
                  <c:v>174.56</c:v>
                </c:pt>
                <c:pt idx="4749">
                  <c:v>174.33</c:v>
                </c:pt>
                <c:pt idx="4750">
                  <c:v>174.6</c:v>
                </c:pt>
                <c:pt idx="4751">
                  <c:v>174.47</c:v>
                </c:pt>
                <c:pt idx="4752">
                  <c:v>174.84</c:v>
                </c:pt>
                <c:pt idx="4753">
                  <c:v>174.79</c:v>
                </c:pt>
                <c:pt idx="4754">
                  <c:v>174.91</c:v>
                </c:pt>
                <c:pt idx="4755">
                  <c:v>174.69</c:v>
                </c:pt>
                <c:pt idx="4756">
                  <c:v>174.82</c:v>
                </c:pt>
                <c:pt idx="4757">
                  <c:v>175.1</c:v>
                </c:pt>
                <c:pt idx="4758">
                  <c:v>175.46</c:v>
                </c:pt>
                <c:pt idx="4759">
                  <c:v>175.35</c:v>
                </c:pt>
                <c:pt idx="4760">
                  <c:v>175.52</c:v>
                </c:pt>
                <c:pt idx="4761">
                  <c:v>175.65</c:v>
                </c:pt>
                <c:pt idx="4762">
                  <c:v>175.8</c:v>
                </c:pt>
                <c:pt idx="4763">
                  <c:v>175.85</c:v>
                </c:pt>
                <c:pt idx="4764">
                  <c:v>175.6</c:v>
                </c:pt>
                <c:pt idx="4765">
                  <c:v>175.6</c:v>
                </c:pt>
                <c:pt idx="4766">
                  <c:v>175.93</c:v>
                </c:pt>
                <c:pt idx="4767">
                  <c:v>175.61</c:v>
                </c:pt>
                <c:pt idx="4768">
                  <c:v>175.67</c:v>
                </c:pt>
                <c:pt idx="4769">
                  <c:v>175.48</c:v>
                </c:pt>
                <c:pt idx="4770">
                  <c:v>175.75</c:v>
                </c:pt>
                <c:pt idx="4771">
                  <c:v>175.87</c:v>
                </c:pt>
                <c:pt idx="4772">
                  <c:v>175.55</c:v>
                </c:pt>
                <c:pt idx="4773">
                  <c:v>175.87</c:v>
                </c:pt>
                <c:pt idx="4774">
                  <c:v>176.24</c:v>
                </c:pt>
                <c:pt idx="4775">
                  <c:v>176.25</c:v>
                </c:pt>
                <c:pt idx="4776">
                  <c:v>176.2</c:v>
                </c:pt>
                <c:pt idx="4777">
                  <c:v>176.42</c:v>
                </c:pt>
                <c:pt idx="4778">
                  <c:v>176.59</c:v>
                </c:pt>
                <c:pt idx="4779">
                  <c:v>176.76</c:v>
                </c:pt>
                <c:pt idx="4780">
                  <c:v>176.76</c:v>
                </c:pt>
                <c:pt idx="4781">
                  <c:v>176.92</c:v>
                </c:pt>
                <c:pt idx="4782">
                  <c:v>177.03</c:v>
                </c:pt>
                <c:pt idx="4783">
                  <c:v>177.02</c:v>
                </c:pt>
                <c:pt idx="4784">
                  <c:v>177.11</c:v>
                </c:pt>
                <c:pt idx="4785">
                  <c:v>177.34</c:v>
                </c:pt>
                <c:pt idx="4786">
                  <c:v>176.99</c:v>
                </c:pt>
                <c:pt idx="4787">
                  <c:v>176.72</c:v>
                </c:pt>
                <c:pt idx="4788">
                  <c:v>176.94</c:v>
                </c:pt>
                <c:pt idx="4789">
                  <c:v>176.86</c:v>
                </c:pt>
                <c:pt idx="4790">
                  <c:v>177.05</c:v>
                </c:pt>
                <c:pt idx="4791">
                  <c:v>176.87</c:v>
                </c:pt>
                <c:pt idx="4792">
                  <c:v>176.82</c:v>
                </c:pt>
                <c:pt idx="4793">
                  <c:v>176.98</c:v>
                </c:pt>
                <c:pt idx="4794">
                  <c:v>176.97</c:v>
                </c:pt>
                <c:pt idx="4795">
                  <c:v>176.95</c:v>
                </c:pt>
                <c:pt idx="4796">
                  <c:v>177.55</c:v>
                </c:pt>
                <c:pt idx="4797">
                  <c:v>177.59</c:v>
                </c:pt>
                <c:pt idx="4798">
                  <c:v>177.26</c:v>
                </c:pt>
                <c:pt idx="4799">
                  <c:v>177.54</c:v>
                </c:pt>
                <c:pt idx="4800">
                  <c:v>177.1</c:v>
                </c:pt>
                <c:pt idx="4801">
                  <c:v>177.14</c:v>
                </c:pt>
                <c:pt idx="4802">
                  <c:v>177.13</c:v>
                </c:pt>
                <c:pt idx="4803">
                  <c:v>177.2</c:v>
                </c:pt>
                <c:pt idx="4804">
                  <c:v>177.07</c:v>
                </c:pt>
                <c:pt idx="4805">
                  <c:v>177.23</c:v>
                </c:pt>
                <c:pt idx="4806">
                  <c:v>177.23</c:v>
                </c:pt>
                <c:pt idx="4807">
                  <c:v>176.92</c:v>
                </c:pt>
                <c:pt idx="4808">
                  <c:v>176.77</c:v>
                </c:pt>
                <c:pt idx="4809">
                  <c:v>176.54</c:v>
                </c:pt>
                <c:pt idx="4810">
                  <c:v>176.25</c:v>
                </c:pt>
                <c:pt idx="4811">
                  <c:v>176.79</c:v>
                </c:pt>
                <c:pt idx="4812">
                  <c:v>176.96</c:v>
                </c:pt>
                <c:pt idx="4813">
                  <c:v>177.09</c:v>
                </c:pt>
                <c:pt idx="4814">
                  <c:v>176.8</c:v>
                </c:pt>
                <c:pt idx="4815">
                  <c:v>176.85</c:v>
                </c:pt>
                <c:pt idx="4816">
                  <c:v>176.92</c:v>
                </c:pt>
                <c:pt idx="4817">
                  <c:v>176.76</c:v>
                </c:pt>
                <c:pt idx="4818">
                  <c:v>176.65</c:v>
                </c:pt>
                <c:pt idx="4819">
                  <c:v>177.04</c:v>
                </c:pt>
                <c:pt idx="4820">
                  <c:v>177.46</c:v>
                </c:pt>
                <c:pt idx="4821">
                  <c:v>177.01</c:v>
                </c:pt>
                <c:pt idx="4822">
                  <c:v>177.63</c:v>
                </c:pt>
                <c:pt idx="4823">
                  <c:v>177.63</c:v>
                </c:pt>
                <c:pt idx="4824">
                  <c:v>178.02</c:v>
                </c:pt>
                <c:pt idx="4825">
                  <c:v>177.7</c:v>
                </c:pt>
                <c:pt idx="4826">
                  <c:v>177.45</c:v>
                </c:pt>
                <c:pt idx="4827">
                  <c:v>177.54</c:v>
                </c:pt>
                <c:pt idx="4828">
                  <c:v>177.89</c:v>
                </c:pt>
                <c:pt idx="4829">
                  <c:v>177.77</c:v>
                </c:pt>
                <c:pt idx="4830">
                  <c:v>178.22</c:v>
                </c:pt>
                <c:pt idx="4831">
                  <c:v>178.44</c:v>
                </c:pt>
                <c:pt idx="4832">
                  <c:v>178.59</c:v>
                </c:pt>
                <c:pt idx="4833">
                  <c:v>178.56</c:v>
                </c:pt>
                <c:pt idx="4834">
                  <c:v>178.95</c:v>
                </c:pt>
                <c:pt idx="4835">
                  <c:v>179.24</c:v>
                </c:pt>
                <c:pt idx="4836">
                  <c:v>179.57</c:v>
                </c:pt>
                <c:pt idx="4837">
                  <c:v>179.69</c:v>
                </c:pt>
                <c:pt idx="4838">
                  <c:v>180.01</c:v>
                </c:pt>
                <c:pt idx="4839">
                  <c:v>180.42</c:v>
                </c:pt>
                <c:pt idx="4840">
                  <c:v>180.38</c:v>
                </c:pt>
                <c:pt idx="4841">
                  <c:v>180.14</c:v>
                </c:pt>
                <c:pt idx="4842">
                  <c:v>179.75</c:v>
                </c:pt>
                <c:pt idx="4843">
                  <c:v>179.85</c:v>
                </c:pt>
                <c:pt idx="4844">
                  <c:v>179.66</c:v>
                </c:pt>
                <c:pt idx="4845">
                  <c:v>179.83</c:v>
                </c:pt>
                <c:pt idx="4846">
                  <c:v>179.83</c:v>
                </c:pt>
                <c:pt idx="4847">
                  <c:v>179.9</c:v>
                </c:pt>
                <c:pt idx="4848">
                  <c:v>180.06</c:v>
                </c:pt>
                <c:pt idx="4849">
                  <c:v>180.48</c:v>
                </c:pt>
                <c:pt idx="4850">
                  <c:v>180.3</c:v>
                </c:pt>
                <c:pt idx="4851">
                  <c:v>180.34</c:v>
                </c:pt>
                <c:pt idx="4852">
                  <c:v>180.22</c:v>
                </c:pt>
                <c:pt idx="4853">
                  <c:v>180.27</c:v>
                </c:pt>
                <c:pt idx="4854">
                  <c:v>180.21</c:v>
                </c:pt>
                <c:pt idx="4855">
                  <c:v>180.43</c:v>
                </c:pt>
                <c:pt idx="4856">
                  <c:v>180.39</c:v>
                </c:pt>
                <c:pt idx="4857">
                  <c:v>180.26</c:v>
                </c:pt>
                <c:pt idx="4858">
                  <c:v>180</c:v>
                </c:pt>
                <c:pt idx="4859">
                  <c:v>180.05</c:v>
                </c:pt>
                <c:pt idx="4860">
                  <c:v>180.07</c:v>
                </c:pt>
                <c:pt idx="4861">
                  <c:v>180.34</c:v>
                </c:pt>
                <c:pt idx="4862">
                  <c:v>180.7</c:v>
                </c:pt>
                <c:pt idx="4863">
                  <c:v>181.03</c:v>
                </c:pt>
                <c:pt idx="4864">
                  <c:v>181.28</c:v>
                </c:pt>
                <c:pt idx="4865">
                  <c:v>181.28</c:v>
                </c:pt>
                <c:pt idx="4866">
                  <c:v>181.28</c:v>
                </c:pt>
                <c:pt idx="4867">
                  <c:v>181.69</c:v>
                </c:pt>
                <c:pt idx="4868">
                  <c:v>181.87</c:v>
                </c:pt>
                <c:pt idx="4869">
                  <c:v>181.82</c:v>
                </c:pt>
                <c:pt idx="4870">
                  <c:v>181.82</c:v>
                </c:pt>
                <c:pt idx="4871">
                  <c:v>181.99</c:v>
                </c:pt>
                <c:pt idx="4872">
                  <c:v>182.48</c:v>
                </c:pt>
                <c:pt idx="4873">
                  <c:v>182.6</c:v>
                </c:pt>
                <c:pt idx="4874">
                  <c:v>182.6</c:v>
                </c:pt>
                <c:pt idx="4875">
                  <c:v>182.38</c:v>
                </c:pt>
                <c:pt idx="4876">
                  <c:v>182.53</c:v>
                </c:pt>
                <c:pt idx="4877">
                  <c:v>182.03</c:v>
                </c:pt>
                <c:pt idx="4878">
                  <c:v>182.36</c:v>
                </c:pt>
                <c:pt idx="4879">
                  <c:v>182.58</c:v>
                </c:pt>
                <c:pt idx="4880">
                  <c:v>182.58</c:v>
                </c:pt>
                <c:pt idx="4881">
                  <c:v>182.59</c:v>
                </c:pt>
                <c:pt idx="4882">
                  <c:v>182.64</c:v>
                </c:pt>
                <c:pt idx="4883">
                  <c:v>182.73</c:v>
                </c:pt>
                <c:pt idx="4884">
                  <c:v>182.73</c:v>
                </c:pt>
                <c:pt idx="4885">
                  <c:v>182.76</c:v>
                </c:pt>
                <c:pt idx="4886">
                  <c:v>183.11</c:v>
                </c:pt>
                <c:pt idx="4887">
                  <c:v>183.38</c:v>
                </c:pt>
                <c:pt idx="4888">
                  <c:v>183.65</c:v>
                </c:pt>
                <c:pt idx="4889">
                  <c:v>183.68</c:v>
                </c:pt>
                <c:pt idx="4890">
                  <c:v>183.68</c:v>
                </c:pt>
                <c:pt idx="4891">
                  <c:v>183.75</c:v>
                </c:pt>
                <c:pt idx="4892">
                  <c:v>184.02</c:v>
                </c:pt>
                <c:pt idx="4893">
                  <c:v>183.67</c:v>
                </c:pt>
                <c:pt idx="4894">
                  <c:v>183.68</c:v>
                </c:pt>
                <c:pt idx="4895">
                  <c:v>183.86</c:v>
                </c:pt>
                <c:pt idx="4896">
                  <c:v>183.78</c:v>
                </c:pt>
                <c:pt idx="4897">
                  <c:v>183.78</c:v>
                </c:pt>
                <c:pt idx="4898">
                  <c:v>184.01</c:v>
                </c:pt>
                <c:pt idx="4899">
                  <c:v>184.14</c:v>
                </c:pt>
                <c:pt idx="4900">
                  <c:v>184.05</c:v>
                </c:pt>
                <c:pt idx="4901">
                  <c:v>184.09</c:v>
                </c:pt>
                <c:pt idx="4902">
                  <c:v>184.26</c:v>
                </c:pt>
                <c:pt idx="4903">
                  <c:v>184.4</c:v>
                </c:pt>
                <c:pt idx="4904">
                  <c:v>184.73</c:v>
                </c:pt>
                <c:pt idx="4905">
                  <c:v>183.95</c:v>
                </c:pt>
                <c:pt idx="4906">
                  <c:v>183.62</c:v>
                </c:pt>
                <c:pt idx="4907">
                  <c:v>183.95</c:v>
                </c:pt>
                <c:pt idx="4908">
                  <c:v>183.77</c:v>
                </c:pt>
                <c:pt idx="4909">
                  <c:v>183.67</c:v>
                </c:pt>
                <c:pt idx="4910">
                  <c:v>184.09</c:v>
                </c:pt>
                <c:pt idx="4911">
                  <c:v>183.61</c:v>
                </c:pt>
                <c:pt idx="4912">
                  <c:v>183.9</c:v>
                </c:pt>
                <c:pt idx="4913">
                  <c:v>182.72</c:v>
                </c:pt>
                <c:pt idx="4914">
                  <c:v>181.63</c:v>
                </c:pt>
                <c:pt idx="4915">
                  <c:v>181.34</c:v>
                </c:pt>
                <c:pt idx="4916">
                  <c:v>181.36</c:v>
                </c:pt>
                <c:pt idx="4917">
                  <c:v>181.01</c:v>
                </c:pt>
                <c:pt idx="4918">
                  <c:v>181.1</c:v>
                </c:pt>
                <c:pt idx="4919">
                  <c:v>181.09</c:v>
                </c:pt>
                <c:pt idx="4920">
                  <c:v>180.85</c:v>
                </c:pt>
                <c:pt idx="4921">
                  <c:v>180.89</c:v>
                </c:pt>
                <c:pt idx="4922">
                  <c:v>180.89</c:v>
                </c:pt>
                <c:pt idx="4923">
                  <c:v>180.89</c:v>
                </c:pt>
                <c:pt idx="4924">
                  <c:v>179.61</c:v>
                </c:pt>
                <c:pt idx="4925">
                  <c:v>179.93</c:v>
                </c:pt>
                <c:pt idx="4926">
                  <c:v>180.18</c:v>
                </c:pt>
                <c:pt idx="4927">
                  <c:v>180.48</c:v>
                </c:pt>
                <c:pt idx="4928">
                  <c:v>179.91</c:v>
                </c:pt>
                <c:pt idx="4929">
                  <c:v>180.15</c:v>
                </c:pt>
                <c:pt idx="4930">
                  <c:v>180.2</c:v>
                </c:pt>
                <c:pt idx="4931">
                  <c:v>180.22</c:v>
                </c:pt>
                <c:pt idx="4932">
                  <c:v>180.21</c:v>
                </c:pt>
                <c:pt idx="4933">
                  <c:v>180.48</c:v>
                </c:pt>
                <c:pt idx="4934">
                  <c:v>180.64</c:v>
                </c:pt>
                <c:pt idx="4935">
                  <c:v>180.76</c:v>
                </c:pt>
                <c:pt idx="4936">
                  <c:v>180.78</c:v>
                </c:pt>
                <c:pt idx="4937">
                  <c:v>181.1</c:v>
                </c:pt>
                <c:pt idx="4938">
                  <c:v>179.93</c:v>
                </c:pt>
                <c:pt idx="4939">
                  <c:v>179.99</c:v>
                </c:pt>
                <c:pt idx="4940">
                  <c:v>180.51</c:v>
                </c:pt>
                <c:pt idx="4941">
                  <c:v>180.75</c:v>
                </c:pt>
                <c:pt idx="4942">
                  <c:v>181.04</c:v>
                </c:pt>
                <c:pt idx="4943">
                  <c:v>181.26</c:v>
                </c:pt>
                <c:pt idx="4944">
                  <c:v>181.4</c:v>
                </c:pt>
                <c:pt idx="4945">
                  <c:v>181.64</c:v>
                </c:pt>
                <c:pt idx="4946">
                  <c:v>181.64</c:v>
                </c:pt>
                <c:pt idx="4947">
                  <c:v>181.16</c:v>
                </c:pt>
                <c:pt idx="4948">
                  <c:v>181.3</c:v>
                </c:pt>
                <c:pt idx="4949">
                  <c:v>181.3</c:v>
                </c:pt>
                <c:pt idx="4950">
                  <c:v>181.5</c:v>
                </c:pt>
                <c:pt idx="4951">
                  <c:v>181.81</c:v>
                </c:pt>
                <c:pt idx="4952">
                  <c:v>181.4</c:v>
                </c:pt>
                <c:pt idx="4953">
                  <c:v>181.01</c:v>
                </c:pt>
                <c:pt idx="4954">
                  <c:v>181.4</c:v>
                </c:pt>
                <c:pt idx="4955">
                  <c:v>181.37</c:v>
                </c:pt>
                <c:pt idx="4956">
                  <c:v>181.65</c:v>
                </c:pt>
                <c:pt idx="4957">
                  <c:v>181.69</c:v>
                </c:pt>
                <c:pt idx="4958">
                  <c:v>181.97</c:v>
                </c:pt>
                <c:pt idx="4959">
                  <c:v>182.23</c:v>
                </c:pt>
                <c:pt idx="4960">
                  <c:v>182.42</c:v>
                </c:pt>
                <c:pt idx="4961">
                  <c:v>182.42</c:v>
                </c:pt>
                <c:pt idx="4962">
                  <c:v>182.55</c:v>
                </c:pt>
                <c:pt idx="4963">
                  <c:v>182.55</c:v>
                </c:pt>
                <c:pt idx="4964">
                  <c:v>182.4</c:v>
                </c:pt>
                <c:pt idx="4965">
                  <c:v>181.82</c:v>
                </c:pt>
                <c:pt idx="4966">
                  <c:v>181.75</c:v>
                </c:pt>
                <c:pt idx="4967">
                  <c:v>181.72</c:v>
                </c:pt>
                <c:pt idx="4968">
                  <c:v>181.75</c:v>
                </c:pt>
                <c:pt idx="4969">
                  <c:v>181.69</c:v>
                </c:pt>
                <c:pt idx="4970">
                  <c:v>181.69</c:v>
                </c:pt>
                <c:pt idx="4971">
                  <c:v>180.39</c:v>
                </c:pt>
                <c:pt idx="4972">
                  <c:v>180.28</c:v>
                </c:pt>
                <c:pt idx="4973">
                  <c:v>179.93</c:v>
                </c:pt>
                <c:pt idx="4974">
                  <c:v>179.93</c:v>
                </c:pt>
                <c:pt idx="4975">
                  <c:v>180.08</c:v>
                </c:pt>
                <c:pt idx="4976">
                  <c:v>179.63</c:v>
                </c:pt>
                <c:pt idx="4977">
                  <c:v>180.15</c:v>
                </c:pt>
                <c:pt idx="4978">
                  <c:v>180.15</c:v>
                </c:pt>
                <c:pt idx="4979">
                  <c:v>179.78</c:v>
                </c:pt>
                <c:pt idx="4980">
                  <c:v>179.38</c:v>
                </c:pt>
                <c:pt idx="4981">
                  <c:v>179.33</c:v>
                </c:pt>
                <c:pt idx="4982">
                  <c:v>179.33</c:v>
                </c:pt>
                <c:pt idx="4983">
                  <c:v>178.93</c:v>
                </c:pt>
                <c:pt idx="4984">
                  <c:v>178.59</c:v>
                </c:pt>
                <c:pt idx="4985">
                  <c:v>178.6</c:v>
                </c:pt>
                <c:pt idx="4986">
                  <c:v>178.13</c:v>
                </c:pt>
                <c:pt idx="4987">
                  <c:v>177.81</c:v>
                </c:pt>
                <c:pt idx="4988">
                  <c:v>177.81</c:v>
                </c:pt>
                <c:pt idx="4989">
                  <c:v>177.66</c:v>
                </c:pt>
                <c:pt idx="4990">
                  <c:v>177.76</c:v>
                </c:pt>
                <c:pt idx="4991">
                  <c:v>177.87</c:v>
                </c:pt>
                <c:pt idx="4992">
                  <c:v>177.37</c:v>
                </c:pt>
                <c:pt idx="4993">
                  <c:v>177.65</c:v>
                </c:pt>
                <c:pt idx="4994">
                  <c:v>177.65</c:v>
                </c:pt>
                <c:pt idx="4995">
                  <c:v>177.57</c:v>
                </c:pt>
                <c:pt idx="4996">
                  <c:v>177.65</c:v>
                </c:pt>
                <c:pt idx="4997">
                  <c:v>177.65</c:v>
                </c:pt>
                <c:pt idx="4998">
                  <c:v>177.87</c:v>
                </c:pt>
                <c:pt idx="4999">
                  <c:v>177.96</c:v>
                </c:pt>
                <c:pt idx="5000">
                  <c:v>177.98</c:v>
                </c:pt>
                <c:pt idx="5001">
                  <c:v>178.08</c:v>
                </c:pt>
                <c:pt idx="5002">
                  <c:v>178.08</c:v>
                </c:pt>
                <c:pt idx="5003">
                  <c:v>177.99</c:v>
                </c:pt>
                <c:pt idx="5004">
                  <c:v>177.99</c:v>
                </c:pt>
                <c:pt idx="5005">
                  <c:v>178.77</c:v>
                </c:pt>
                <c:pt idx="5006">
                  <c:v>178.51</c:v>
                </c:pt>
                <c:pt idx="5007">
                  <c:v>178.6</c:v>
                </c:pt>
                <c:pt idx="5008">
                  <c:v>178.93</c:v>
                </c:pt>
                <c:pt idx="5009">
                  <c:v>179.26</c:v>
                </c:pt>
                <c:pt idx="5010">
                  <c:v>179.01</c:v>
                </c:pt>
                <c:pt idx="5011">
                  <c:v>179.49</c:v>
                </c:pt>
                <c:pt idx="5012">
                  <c:v>179.49</c:v>
                </c:pt>
                <c:pt idx="5013">
                  <c:v>180.85</c:v>
                </c:pt>
                <c:pt idx="5014">
                  <c:v>182.08</c:v>
                </c:pt>
                <c:pt idx="5015">
                  <c:v>182.46</c:v>
                </c:pt>
                <c:pt idx="5016">
                  <c:v>182.1</c:v>
                </c:pt>
                <c:pt idx="5017">
                  <c:v>182.6</c:v>
                </c:pt>
                <c:pt idx="5018">
                  <c:v>182.62</c:v>
                </c:pt>
                <c:pt idx="5019">
                  <c:v>182.63</c:v>
                </c:pt>
                <c:pt idx="5020">
                  <c:v>182.92</c:v>
                </c:pt>
                <c:pt idx="5021">
                  <c:v>183.44</c:v>
                </c:pt>
                <c:pt idx="5022">
                  <c:v>183.41</c:v>
                </c:pt>
                <c:pt idx="5023">
                  <c:v>183.33</c:v>
                </c:pt>
                <c:pt idx="5024">
                  <c:v>184.71</c:v>
                </c:pt>
                <c:pt idx="5025">
                  <c:v>184.71</c:v>
                </c:pt>
                <c:pt idx="5026">
                  <c:v>184.12</c:v>
                </c:pt>
                <c:pt idx="5027">
                  <c:v>184.12</c:v>
                </c:pt>
                <c:pt idx="5028">
                  <c:v>184.69</c:v>
                </c:pt>
                <c:pt idx="5029">
                  <c:v>184.52</c:v>
                </c:pt>
                <c:pt idx="5030">
                  <c:v>184.52</c:v>
                </c:pt>
                <c:pt idx="5031">
                  <c:v>184.52</c:v>
                </c:pt>
                <c:pt idx="5032">
                  <c:v>184.53</c:v>
                </c:pt>
                <c:pt idx="5033">
                  <c:v>184.53</c:v>
                </c:pt>
                <c:pt idx="5034">
                  <c:v>184.39</c:v>
                </c:pt>
                <c:pt idx="5035">
                  <c:v>184.4</c:v>
                </c:pt>
                <c:pt idx="5036">
                  <c:v>184.52</c:v>
                </c:pt>
                <c:pt idx="5037">
                  <c:v>184.52</c:v>
                </c:pt>
                <c:pt idx="5038">
                  <c:v>185.78</c:v>
                </c:pt>
                <c:pt idx="5039">
                  <c:v>185.74</c:v>
                </c:pt>
                <c:pt idx="5040">
                  <c:v>185.59</c:v>
                </c:pt>
                <c:pt idx="5041">
                  <c:v>185.59</c:v>
                </c:pt>
                <c:pt idx="5042">
                  <c:v>185.41</c:v>
                </c:pt>
                <c:pt idx="5043">
                  <c:v>185.39</c:v>
                </c:pt>
                <c:pt idx="5044">
                  <c:v>185.52</c:v>
                </c:pt>
                <c:pt idx="5045">
                  <c:v>185.46</c:v>
                </c:pt>
                <c:pt idx="5046">
                  <c:v>185.46</c:v>
                </c:pt>
                <c:pt idx="5047">
                  <c:v>185.94</c:v>
                </c:pt>
                <c:pt idx="5048">
                  <c:v>185.94</c:v>
                </c:pt>
                <c:pt idx="5049">
                  <c:v>185.94</c:v>
                </c:pt>
                <c:pt idx="5050">
                  <c:v>185.94</c:v>
                </c:pt>
                <c:pt idx="5051">
                  <c:v>185.94</c:v>
                </c:pt>
                <c:pt idx="5052">
                  <c:v>186.07</c:v>
                </c:pt>
                <c:pt idx="5053">
                  <c:v>186.32</c:v>
                </c:pt>
                <c:pt idx="5054">
                  <c:v>185.96</c:v>
                </c:pt>
                <c:pt idx="5055">
                  <c:v>185.89</c:v>
                </c:pt>
                <c:pt idx="5056">
                  <c:v>185.89</c:v>
                </c:pt>
                <c:pt idx="5057">
                  <c:v>185.82</c:v>
                </c:pt>
                <c:pt idx="5058">
                  <c:v>185.84</c:v>
                </c:pt>
                <c:pt idx="5059">
                  <c:v>185.73</c:v>
                </c:pt>
                <c:pt idx="5060">
                  <c:v>185.67</c:v>
                </c:pt>
                <c:pt idx="5061">
                  <c:v>185.67</c:v>
                </c:pt>
                <c:pt idx="5062">
                  <c:v>185.67</c:v>
                </c:pt>
                <c:pt idx="5063">
                  <c:v>185.55</c:v>
                </c:pt>
                <c:pt idx="5064">
                  <c:v>185.6</c:v>
                </c:pt>
                <c:pt idx="5065">
                  <c:v>186.11</c:v>
                </c:pt>
                <c:pt idx="5066">
                  <c:v>186.18</c:v>
                </c:pt>
                <c:pt idx="5067">
                  <c:v>186.21</c:v>
                </c:pt>
                <c:pt idx="5068">
                  <c:v>186.22</c:v>
                </c:pt>
                <c:pt idx="5069">
                  <c:v>186.63</c:v>
                </c:pt>
                <c:pt idx="5070">
                  <c:v>186.48</c:v>
                </c:pt>
                <c:pt idx="5071">
                  <c:v>187.78</c:v>
                </c:pt>
                <c:pt idx="5072">
                  <c:v>187.89</c:v>
                </c:pt>
                <c:pt idx="5073">
                  <c:v>188.24</c:v>
                </c:pt>
                <c:pt idx="5074">
                  <c:v>187.73</c:v>
                </c:pt>
                <c:pt idx="5075">
                  <c:v>188.19</c:v>
                </c:pt>
                <c:pt idx="5076">
                  <c:v>188.58</c:v>
                </c:pt>
                <c:pt idx="5077">
                  <c:v>188</c:v>
                </c:pt>
                <c:pt idx="5078">
                  <c:v>187.91</c:v>
                </c:pt>
                <c:pt idx="5079">
                  <c:v>188.28</c:v>
                </c:pt>
                <c:pt idx="5080">
                  <c:v>188.62</c:v>
                </c:pt>
                <c:pt idx="5081">
                  <c:v>188.87</c:v>
                </c:pt>
                <c:pt idx="5082">
                  <c:v>189.15</c:v>
                </c:pt>
                <c:pt idx="5083">
                  <c:v>189.55</c:v>
                </c:pt>
                <c:pt idx="5084">
                  <c:v>189.89</c:v>
                </c:pt>
                <c:pt idx="5085">
                  <c:v>189.89</c:v>
                </c:pt>
                <c:pt idx="5086">
                  <c:v>189.05</c:v>
                </c:pt>
                <c:pt idx="5087">
                  <c:v>188.1</c:v>
                </c:pt>
                <c:pt idx="5088">
                  <c:v>187.51</c:v>
                </c:pt>
                <c:pt idx="5089">
                  <c:v>187.09</c:v>
                </c:pt>
                <c:pt idx="5090">
                  <c:v>185.54</c:v>
                </c:pt>
                <c:pt idx="5091">
                  <c:v>184.56</c:v>
                </c:pt>
                <c:pt idx="5092">
                  <c:v>184.35</c:v>
                </c:pt>
                <c:pt idx="5093">
                  <c:v>183.53</c:v>
                </c:pt>
                <c:pt idx="5094">
                  <c:v>182.86</c:v>
                </c:pt>
                <c:pt idx="5095">
                  <c:v>182.94</c:v>
                </c:pt>
                <c:pt idx="5096">
                  <c:v>181.71</c:v>
                </c:pt>
                <c:pt idx="5097">
                  <c:v>180.06</c:v>
                </c:pt>
                <c:pt idx="5098">
                  <c:v>178.52</c:v>
                </c:pt>
                <c:pt idx="5099">
                  <c:v>177.26</c:v>
                </c:pt>
                <c:pt idx="5100">
                  <c:v>177.83</c:v>
                </c:pt>
                <c:pt idx="5101">
                  <c:v>177.59</c:v>
                </c:pt>
                <c:pt idx="5102">
                  <c:v>177.34</c:v>
                </c:pt>
                <c:pt idx="5103">
                  <c:v>176.69</c:v>
                </c:pt>
                <c:pt idx="5104">
                  <c:v>176.22</c:v>
                </c:pt>
                <c:pt idx="5105">
                  <c:v>176.22</c:v>
                </c:pt>
                <c:pt idx="5106">
                  <c:v>176.68</c:v>
                </c:pt>
                <c:pt idx="5107">
                  <c:v>176.2</c:v>
                </c:pt>
                <c:pt idx="5108">
                  <c:v>176.2</c:v>
                </c:pt>
                <c:pt idx="5109">
                  <c:v>176.2</c:v>
                </c:pt>
                <c:pt idx="5110">
                  <c:v>176.48</c:v>
                </c:pt>
                <c:pt idx="5111">
                  <c:v>176.48</c:v>
                </c:pt>
                <c:pt idx="5112">
                  <c:v>176.27</c:v>
                </c:pt>
                <c:pt idx="5113">
                  <c:v>175.86</c:v>
                </c:pt>
                <c:pt idx="5114">
                  <c:v>176.12</c:v>
                </c:pt>
                <c:pt idx="5115">
                  <c:v>176.12</c:v>
                </c:pt>
                <c:pt idx="5116">
                  <c:v>176.58</c:v>
                </c:pt>
                <c:pt idx="5117">
                  <c:v>176.59</c:v>
                </c:pt>
                <c:pt idx="5118">
                  <c:v>176.59</c:v>
                </c:pt>
                <c:pt idx="5119">
                  <c:v>176.48</c:v>
                </c:pt>
                <c:pt idx="5120">
                  <c:v>176.45</c:v>
                </c:pt>
                <c:pt idx="5121">
                  <c:v>175.56</c:v>
                </c:pt>
                <c:pt idx="5122">
                  <c:v>174.76</c:v>
                </c:pt>
                <c:pt idx="5123">
                  <c:v>174.31</c:v>
                </c:pt>
                <c:pt idx="5124">
                  <c:v>173.01</c:v>
                </c:pt>
                <c:pt idx="5125">
                  <c:v>171.89</c:v>
                </c:pt>
                <c:pt idx="5126">
                  <c:v>172.48</c:v>
                </c:pt>
                <c:pt idx="5127">
                  <c:v>171.16</c:v>
                </c:pt>
                <c:pt idx="5128">
                  <c:v>170.13</c:v>
                </c:pt>
                <c:pt idx="5129">
                  <c:v>170.24</c:v>
                </c:pt>
                <c:pt idx="5130">
                  <c:v>168.97</c:v>
                </c:pt>
                <c:pt idx="5131">
                  <c:v>167.8</c:v>
                </c:pt>
                <c:pt idx="5132">
                  <c:v>166.73</c:v>
                </c:pt>
                <c:pt idx="5133">
                  <c:v>165.42</c:v>
                </c:pt>
                <c:pt idx="5134">
                  <c:v>164.26</c:v>
                </c:pt>
                <c:pt idx="5135">
                  <c:v>164.26</c:v>
                </c:pt>
                <c:pt idx="5136">
                  <c:v>164.3</c:v>
                </c:pt>
                <c:pt idx="5137">
                  <c:v>163.72999999999999</c:v>
                </c:pt>
                <c:pt idx="5138">
                  <c:v>163.16999999999999</c:v>
                </c:pt>
                <c:pt idx="5139">
                  <c:v>162.49</c:v>
                </c:pt>
                <c:pt idx="5140">
                  <c:v>162.03</c:v>
                </c:pt>
                <c:pt idx="5141">
                  <c:v>161.37</c:v>
                </c:pt>
                <c:pt idx="5142">
                  <c:v>160.97</c:v>
                </c:pt>
                <c:pt idx="5143">
                  <c:v>160.41</c:v>
                </c:pt>
                <c:pt idx="5144">
                  <c:v>159.76</c:v>
                </c:pt>
                <c:pt idx="5145">
                  <c:v>158.66999999999999</c:v>
                </c:pt>
                <c:pt idx="5146">
                  <c:v>157.43</c:v>
                </c:pt>
                <c:pt idx="5147">
                  <c:v>156.30000000000001</c:v>
                </c:pt>
                <c:pt idx="5148">
                  <c:v>155.19</c:v>
                </c:pt>
                <c:pt idx="5149">
                  <c:v>154.13</c:v>
                </c:pt>
                <c:pt idx="5150">
                  <c:v>153.29</c:v>
                </c:pt>
                <c:pt idx="5151">
                  <c:v>152.38</c:v>
                </c:pt>
                <c:pt idx="5152">
                  <c:v>151.93</c:v>
                </c:pt>
                <c:pt idx="5153">
                  <c:v>151.09</c:v>
                </c:pt>
                <c:pt idx="5154">
                  <c:v>150.86000000000001</c:v>
                </c:pt>
                <c:pt idx="5155">
                  <c:v>150.05000000000001</c:v>
                </c:pt>
                <c:pt idx="5156">
                  <c:v>149.4</c:v>
                </c:pt>
                <c:pt idx="5157">
                  <c:v>148.29</c:v>
                </c:pt>
                <c:pt idx="5158">
                  <c:v>147.47999999999999</c:v>
                </c:pt>
                <c:pt idx="5159">
                  <c:v>146.9</c:v>
                </c:pt>
                <c:pt idx="5160">
                  <c:v>146.41</c:v>
                </c:pt>
                <c:pt idx="5161">
                  <c:v>145.69</c:v>
                </c:pt>
                <c:pt idx="5162">
                  <c:v>145.13</c:v>
                </c:pt>
                <c:pt idx="5163">
                  <c:v>144.78</c:v>
                </c:pt>
                <c:pt idx="5164">
                  <c:v>143.82</c:v>
                </c:pt>
                <c:pt idx="5165">
                  <c:v>143.88999999999999</c:v>
                </c:pt>
                <c:pt idx="5166">
                  <c:v>143.88999999999999</c:v>
                </c:pt>
                <c:pt idx="5167">
                  <c:v>143.44999999999999</c:v>
                </c:pt>
                <c:pt idx="5168">
                  <c:v>143.30000000000001</c:v>
                </c:pt>
                <c:pt idx="5169">
                  <c:v>142.93</c:v>
                </c:pt>
                <c:pt idx="5170">
                  <c:v>142.01</c:v>
                </c:pt>
                <c:pt idx="5171">
                  <c:v>140.93</c:v>
                </c:pt>
                <c:pt idx="5172">
                  <c:v>140.09</c:v>
                </c:pt>
                <c:pt idx="5173">
                  <c:v>138.91999999999999</c:v>
                </c:pt>
                <c:pt idx="5174">
                  <c:v>138.55000000000001</c:v>
                </c:pt>
                <c:pt idx="5175">
                  <c:v>138.08000000000001</c:v>
                </c:pt>
                <c:pt idx="5176">
                  <c:v>136.91999999999999</c:v>
                </c:pt>
                <c:pt idx="5177">
                  <c:v>136.46</c:v>
                </c:pt>
                <c:pt idx="5178">
                  <c:v>136.55000000000001</c:v>
                </c:pt>
                <c:pt idx="5179">
                  <c:v>136.55000000000001</c:v>
                </c:pt>
                <c:pt idx="5180">
                  <c:v>136.61000000000001</c:v>
                </c:pt>
                <c:pt idx="5181">
                  <c:v>136.61000000000001</c:v>
                </c:pt>
                <c:pt idx="5182">
                  <c:v>136.61000000000001</c:v>
                </c:pt>
                <c:pt idx="5183">
                  <c:v>136.61000000000001</c:v>
                </c:pt>
                <c:pt idx="5184">
                  <c:v>136.61000000000001</c:v>
                </c:pt>
                <c:pt idx="5185">
                  <c:v>136.22</c:v>
                </c:pt>
                <c:pt idx="5186">
                  <c:v>137.12</c:v>
                </c:pt>
                <c:pt idx="5187">
                  <c:v>137.94999999999999</c:v>
                </c:pt>
                <c:pt idx="5188">
                  <c:v>138.54</c:v>
                </c:pt>
                <c:pt idx="5189">
                  <c:v>139.32</c:v>
                </c:pt>
                <c:pt idx="5190">
                  <c:v>140.69999999999999</c:v>
                </c:pt>
                <c:pt idx="5191">
                  <c:v>141.68</c:v>
                </c:pt>
                <c:pt idx="5192">
                  <c:v>142.43</c:v>
                </c:pt>
                <c:pt idx="5193">
                  <c:v>143.32</c:v>
                </c:pt>
                <c:pt idx="5194">
                  <c:v>143.9</c:v>
                </c:pt>
                <c:pt idx="5195">
                  <c:v>142.6</c:v>
                </c:pt>
                <c:pt idx="5196">
                  <c:v>143.83000000000001</c:v>
                </c:pt>
                <c:pt idx="5197">
                  <c:v>145.47999999999999</c:v>
                </c:pt>
                <c:pt idx="5198">
                  <c:v>147.02000000000001</c:v>
                </c:pt>
                <c:pt idx="5199">
                  <c:v>148.26</c:v>
                </c:pt>
                <c:pt idx="5200">
                  <c:v>148.26</c:v>
                </c:pt>
                <c:pt idx="5201">
                  <c:v>148.51</c:v>
                </c:pt>
                <c:pt idx="5202">
                  <c:v>148.76</c:v>
                </c:pt>
                <c:pt idx="5203">
                  <c:v>149.44999999999999</c:v>
                </c:pt>
                <c:pt idx="5204">
                  <c:v>149.86000000000001</c:v>
                </c:pt>
                <c:pt idx="5205">
                  <c:v>149.47999999999999</c:v>
                </c:pt>
                <c:pt idx="5206">
                  <c:v>149</c:v>
                </c:pt>
                <c:pt idx="5207">
                  <c:v>149.47999999999999</c:v>
                </c:pt>
                <c:pt idx="5208">
                  <c:v>149.47999999999999</c:v>
                </c:pt>
                <c:pt idx="5209">
                  <c:v>149.05000000000001</c:v>
                </c:pt>
                <c:pt idx="5210">
                  <c:v>148.61000000000001</c:v>
                </c:pt>
                <c:pt idx="5211">
                  <c:v>148.61000000000001</c:v>
                </c:pt>
                <c:pt idx="5212">
                  <c:v>148.63999999999999</c:v>
                </c:pt>
                <c:pt idx="5213">
                  <c:v>147.94</c:v>
                </c:pt>
                <c:pt idx="5214">
                  <c:v>147.94</c:v>
                </c:pt>
                <c:pt idx="5215">
                  <c:v>147.87</c:v>
                </c:pt>
                <c:pt idx="5216">
                  <c:v>147.87</c:v>
                </c:pt>
                <c:pt idx="5217">
                  <c:v>147.87</c:v>
                </c:pt>
                <c:pt idx="5218">
                  <c:v>147.72999999999999</c:v>
                </c:pt>
                <c:pt idx="5219">
                  <c:v>147.47</c:v>
                </c:pt>
                <c:pt idx="5220">
                  <c:v>147.41999999999999</c:v>
                </c:pt>
                <c:pt idx="5221">
                  <c:v>148.31</c:v>
                </c:pt>
                <c:pt idx="5222">
                  <c:v>149.13999999999999</c:v>
                </c:pt>
                <c:pt idx="5223">
                  <c:v>149.36000000000001</c:v>
                </c:pt>
                <c:pt idx="5224">
                  <c:v>150.57</c:v>
                </c:pt>
                <c:pt idx="5225">
                  <c:v>151.69</c:v>
                </c:pt>
                <c:pt idx="5226">
                  <c:v>151.6</c:v>
                </c:pt>
                <c:pt idx="5227">
                  <c:v>152.41</c:v>
                </c:pt>
                <c:pt idx="5228">
                  <c:v>153.32</c:v>
                </c:pt>
                <c:pt idx="5229">
                  <c:v>153.30000000000001</c:v>
                </c:pt>
                <c:pt idx="5230">
                  <c:v>154.02000000000001</c:v>
                </c:pt>
                <c:pt idx="5231">
                  <c:v>155.13999999999999</c:v>
                </c:pt>
                <c:pt idx="5232">
                  <c:v>155.74</c:v>
                </c:pt>
                <c:pt idx="5233">
                  <c:v>156.96</c:v>
                </c:pt>
                <c:pt idx="5234">
                  <c:v>158.21</c:v>
                </c:pt>
                <c:pt idx="5235">
                  <c:v>158.21</c:v>
                </c:pt>
                <c:pt idx="5236">
                  <c:v>158.08000000000001</c:v>
                </c:pt>
                <c:pt idx="5237">
                  <c:v>158.38</c:v>
                </c:pt>
                <c:pt idx="5238">
                  <c:v>159.01</c:v>
                </c:pt>
                <c:pt idx="5239">
                  <c:v>159.28</c:v>
                </c:pt>
                <c:pt idx="5240">
                  <c:v>159.88999999999999</c:v>
                </c:pt>
                <c:pt idx="5241">
                  <c:v>160.55000000000001</c:v>
                </c:pt>
                <c:pt idx="5242">
                  <c:v>160.81</c:v>
                </c:pt>
                <c:pt idx="5243">
                  <c:v>161.36000000000001</c:v>
                </c:pt>
                <c:pt idx="5244">
                  <c:v>161.69999999999999</c:v>
                </c:pt>
                <c:pt idx="5245">
                  <c:v>162.44999999999999</c:v>
                </c:pt>
                <c:pt idx="5246">
                  <c:v>163.69</c:v>
                </c:pt>
                <c:pt idx="5247">
                  <c:v>164.57</c:v>
                </c:pt>
                <c:pt idx="5248">
                  <c:v>165.2</c:v>
                </c:pt>
                <c:pt idx="5249">
                  <c:v>165.66</c:v>
                </c:pt>
                <c:pt idx="5250">
                  <c:v>165.87</c:v>
                </c:pt>
                <c:pt idx="5251">
                  <c:v>166.32</c:v>
                </c:pt>
                <c:pt idx="5252">
                  <c:v>166.83</c:v>
                </c:pt>
                <c:pt idx="5253">
                  <c:v>167.67</c:v>
                </c:pt>
                <c:pt idx="5254">
                  <c:v>168.05</c:v>
                </c:pt>
                <c:pt idx="5255">
                  <c:v>168.75</c:v>
                </c:pt>
                <c:pt idx="5256">
                  <c:v>169.05</c:v>
                </c:pt>
                <c:pt idx="5257">
                  <c:v>170.07</c:v>
                </c:pt>
                <c:pt idx="5258">
                  <c:v>170.67</c:v>
                </c:pt>
                <c:pt idx="5259">
                  <c:v>170.82</c:v>
                </c:pt>
                <c:pt idx="5260">
                  <c:v>171.06</c:v>
                </c:pt>
                <c:pt idx="5261">
                  <c:v>171.43</c:v>
                </c:pt>
                <c:pt idx="5262">
                  <c:v>171.63</c:v>
                </c:pt>
                <c:pt idx="5263">
                  <c:v>172.1</c:v>
                </c:pt>
                <c:pt idx="5264">
                  <c:v>172.8</c:v>
                </c:pt>
                <c:pt idx="5265">
                  <c:v>172.64</c:v>
                </c:pt>
                <c:pt idx="5266">
                  <c:v>172.4</c:v>
                </c:pt>
                <c:pt idx="5267">
                  <c:v>172.84</c:v>
                </c:pt>
                <c:pt idx="5268">
                  <c:v>172.99</c:v>
                </c:pt>
                <c:pt idx="5269">
                  <c:v>173.36</c:v>
                </c:pt>
                <c:pt idx="5270">
                  <c:v>173.96</c:v>
                </c:pt>
                <c:pt idx="5271">
                  <c:v>174.77</c:v>
                </c:pt>
                <c:pt idx="5272">
                  <c:v>175.39</c:v>
                </c:pt>
                <c:pt idx="5273">
                  <c:v>175.83</c:v>
                </c:pt>
                <c:pt idx="5274">
                  <c:v>176.51</c:v>
                </c:pt>
                <c:pt idx="5275">
                  <c:v>176.73</c:v>
                </c:pt>
                <c:pt idx="5276">
                  <c:v>177.75</c:v>
                </c:pt>
                <c:pt idx="5277">
                  <c:v>178.5</c:v>
                </c:pt>
                <c:pt idx="5278">
                  <c:v>178.32</c:v>
                </c:pt>
                <c:pt idx="5279">
                  <c:v>178.26</c:v>
                </c:pt>
                <c:pt idx="5280">
                  <c:v>178.26</c:v>
                </c:pt>
                <c:pt idx="5281">
                  <c:v>177.94</c:v>
                </c:pt>
                <c:pt idx="5282">
                  <c:v>177.79</c:v>
                </c:pt>
                <c:pt idx="5283">
                  <c:v>177.43</c:v>
                </c:pt>
                <c:pt idx="5284">
                  <c:v>177.02</c:v>
                </c:pt>
                <c:pt idx="5285">
                  <c:v>177.41</c:v>
                </c:pt>
                <c:pt idx="5286">
                  <c:v>177.62</c:v>
                </c:pt>
                <c:pt idx="5287">
                  <c:v>178.06</c:v>
                </c:pt>
                <c:pt idx="5288">
                  <c:v>177.7</c:v>
                </c:pt>
                <c:pt idx="5289">
                  <c:v>177.5</c:v>
                </c:pt>
                <c:pt idx="5290">
                  <c:v>177.17</c:v>
                </c:pt>
                <c:pt idx="5291">
                  <c:v>176.53</c:v>
                </c:pt>
                <c:pt idx="5292">
                  <c:v>176.19</c:v>
                </c:pt>
                <c:pt idx="5293">
                  <c:v>176.18</c:v>
                </c:pt>
                <c:pt idx="5294">
                  <c:v>176</c:v>
                </c:pt>
                <c:pt idx="5295">
                  <c:v>177.28</c:v>
                </c:pt>
                <c:pt idx="5296">
                  <c:v>177.28</c:v>
                </c:pt>
                <c:pt idx="5297">
                  <c:v>177.28</c:v>
                </c:pt>
                <c:pt idx="5298">
                  <c:v>177.2</c:v>
                </c:pt>
                <c:pt idx="5299">
                  <c:v>176.9</c:v>
                </c:pt>
                <c:pt idx="5300">
                  <c:v>176.85</c:v>
                </c:pt>
                <c:pt idx="5301">
                  <c:v>176.76</c:v>
                </c:pt>
                <c:pt idx="5302">
                  <c:v>176.76</c:v>
                </c:pt>
                <c:pt idx="5303">
                  <c:v>176.35</c:v>
                </c:pt>
                <c:pt idx="5304">
                  <c:v>176.41</c:v>
                </c:pt>
                <c:pt idx="5305">
                  <c:v>176.4</c:v>
                </c:pt>
                <c:pt idx="5306">
                  <c:v>177.01</c:v>
                </c:pt>
                <c:pt idx="5307">
                  <c:v>176.89</c:v>
                </c:pt>
                <c:pt idx="5308">
                  <c:v>176.86</c:v>
                </c:pt>
                <c:pt idx="5309">
                  <c:v>176.85</c:v>
                </c:pt>
                <c:pt idx="5310">
                  <c:v>177.2</c:v>
                </c:pt>
                <c:pt idx="5311">
                  <c:v>177.02</c:v>
                </c:pt>
                <c:pt idx="5312">
                  <c:v>176.84</c:v>
                </c:pt>
                <c:pt idx="5313">
                  <c:v>177.69</c:v>
                </c:pt>
                <c:pt idx="5314">
                  <c:v>177.17</c:v>
                </c:pt>
                <c:pt idx="5315">
                  <c:v>176.96</c:v>
                </c:pt>
                <c:pt idx="5316">
                  <c:v>176.67</c:v>
                </c:pt>
                <c:pt idx="5317">
                  <c:v>176.51</c:v>
                </c:pt>
                <c:pt idx="5318">
                  <c:v>176.33</c:v>
                </c:pt>
                <c:pt idx="5319">
                  <c:v>176.41</c:v>
                </c:pt>
                <c:pt idx="5320">
                  <c:v>176.13</c:v>
                </c:pt>
                <c:pt idx="5321">
                  <c:v>175.43</c:v>
                </c:pt>
                <c:pt idx="5322">
                  <c:v>175.17</c:v>
                </c:pt>
                <c:pt idx="5323">
                  <c:v>174.97</c:v>
                </c:pt>
                <c:pt idx="5324">
                  <c:v>174.79</c:v>
                </c:pt>
                <c:pt idx="5325">
                  <c:v>174.54</c:v>
                </c:pt>
                <c:pt idx="5326">
                  <c:v>174.32</c:v>
                </c:pt>
                <c:pt idx="5327">
                  <c:v>174.83</c:v>
                </c:pt>
                <c:pt idx="5328">
                  <c:v>174.61</c:v>
                </c:pt>
                <c:pt idx="5329">
                  <c:v>174.38</c:v>
                </c:pt>
                <c:pt idx="5330">
                  <c:v>174.41</c:v>
                </c:pt>
                <c:pt idx="5331">
                  <c:v>173.78</c:v>
                </c:pt>
                <c:pt idx="5332">
                  <c:v>173.85</c:v>
                </c:pt>
                <c:pt idx="5333">
                  <c:v>173.48</c:v>
                </c:pt>
                <c:pt idx="5334">
                  <c:v>173.18</c:v>
                </c:pt>
                <c:pt idx="5335">
                  <c:v>173.18</c:v>
                </c:pt>
                <c:pt idx="5336">
                  <c:v>173.21</c:v>
                </c:pt>
                <c:pt idx="5337">
                  <c:v>172.92</c:v>
                </c:pt>
                <c:pt idx="5338">
                  <c:v>171.72</c:v>
                </c:pt>
                <c:pt idx="5339">
                  <c:v>171.61</c:v>
                </c:pt>
                <c:pt idx="5340">
                  <c:v>171.01</c:v>
                </c:pt>
                <c:pt idx="5341">
                  <c:v>170.65</c:v>
                </c:pt>
                <c:pt idx="5342">
                  <c:v>170.79</c:v>
                </c:pt>
                <c:pt idx="5343">
                  <c:v>170.82</c:v>
                </c:pt>
                <c:pt idx="5344">
                  <c:v>170.67</c:v>
                </c:pt>
                <c:pt idx="5345">
                  <c:v>170.51</c:v>
                </c:pt>
                <c:pt idx="5346">
                  <c:v>170.39</c:v>
                </c:pt>
                <c:pt idx="5347">
                  <c:v>170.38</c:v>
                </c:pt>
                <c:pt idx="5348">
                  <c:v>170.34</c:v>
                </c:pt>
                <c:pt idx="5349">
                  <c:v>170.47</c:v>
                </c:pt>
                <c:pt idx="5350">
                  <c:v>170.73</c:v>
                </c:pt>
                <c:pt idx="5351">
                  <c:v>170.84</c:v>
                </c:pt>
                <c:pt idx="5352">
                  <c:v>171.14</c:v>
                </c:pt>
                <c:pt idx="5353">
                  <c:v>171</c:v>
                </c:pt>
                <c:pt idx="5354">
                  <c:v>171.13</c:v>
                </c:pt>
                <c:pt idx="5355">
                  <c:v>170.95</c:v>
                </c:pt>
                <c:pt idx="5356">
                  <c:v>171.3</c:v>
                </c:pt>
                <c:pt idx="5357">
                  <c:v>171.14</c:v>
                </c:pt>
                <c:pt idx="5358">
                  <c:v>171.08</c:v>
                </c:pt>
                <c:pt idx="5359">
                  <c:v>171.59</c:v>
                </c:pt>
                <c:pt idx="5360">
                  <c:v>170.81</c:v>
                </c:pt>
                <c:pt idx="5361">
                  <c:v>170.61</c:v>
                </c:pt>
                <c:pt idx="5362">
                  <c:v>170.24</c:v>
                </c:pt>
                <c:pt idx="5363">
                  <c:v>169.97</c:v>
                </c:pt>
                <c:pt idx="5364">
                  <c:v>169.76</c:v>
                </c:pt>
                <c:pt idx="5365">
                  <c:v>169.92</c:v>
                </c:pt>
                <c:pt idx="5366">
                  <c:v>170.16</c:v>
                </c:pt>
                <c:pt idx="5367">
                  <c:v>169.31</c:v>
                </c:pt>
                <c:pt idx="5368">
                  <c:v>169.08</c:v>
                </c:pt>
                <c:pt idx="5369">
                  <c:v>168.48</c:v>
                </c:pt>
                <c:pt idx="5370">
                  <c:v>168.27</c:v>
                </c:pt>
                <c:pt idx="5371">
                  <c:v>167.94</c:v>
                </c:pt>
                <c:pt idx="5372">
                  <c:v>167.47</c:v>
                </c:pt>
                <c:pt idx="5373">
                  <c:v>167.27</c:v>
                </c:pt>
                <c:pt idx="5374">
                  <c:v>166.53</c:v>
                </c:pt>
                <c:pt idx="5375">
                  <c:v>166.2</c:v>
                </c:pt>
                <c:pt idx="5376">
                  <c:v>166.4</c:v>
                </c:pt>
                <c:pt idx="5377">
                  <c:v>166.47</c:v>
                </c:pt>
                <c:pt idx="5378">
                  <c:v>166.25</c:v>
                </c:pt>
                <c:pt idx="5379">
                  <c:v>166.12</c:v>
                </c:pt>
                <c:pt idx="5380">
                  <c:v>165.59</c:v>
                </c:pt>
                <c:pt idx="5381">
                  <c:v>165.89</c:v>
                </c:pt>
                <c:pt idx="5382">
                  <c:v>166.04</c:v>
                </c:pt>
                <c:pt idx="5383">
                  <c:v>166.06</c:v>
                </c:pt>
                <c:pt idx="5384">
                  <c:v>166.32</c:v>
                </c:pt>
                <c:pt idx="5385">
                  <c:v>165.74</c:v>
                </c:pt>
                <c:pt idx="5386">
                  <c:v>165.82</c:v>
                </c:pt>
                <c:pt idx="5387">
                  <c:v>165.65</c:v>
                </c:pt>
                <c:pt idx="5388">
                  <c:v>165.65</c:v>
                </c:pt>
                <c:pt idx="5389">
                  <c:v>165.74</c:v>
                </c:pt>
                <c:pt idx="5390">
                  <c:v>166.14</c:v>
                </c:pt>
                <c:pt idx="5391">
                  <c:v>166.45</c:v>
                </c:pt>
                <c:pt idx="5392">
                  <c:v>166.81</c:v>
                </c:pt>
                <c:pt idx="5393">
                  <c:v>166.5</c:v>
                </c:pt>
                <c:pt idx="5394">
                  <c:v>166.77</c:v>
                </c:pt>
                <c:pt idx="5395">
                  <c:v>166.61</c:v>
                </c:pt>
                <c:pt idx="5396">
                  <c:v>166.61</c:v>
                </c:pt>
                <c:pt idx="5397">
                  <c:v>166.26</c:v>
                </c:pt>
                <c:pt idx="5398">
                  <c:v>166.31</c:v>
                </c:pt>
                <c:pt idx="5399">
                  <c:v>166.43</c:v>
                </c:pt>
                <c:pt idx="5400">
                  <c:v>166.25</c:v>
                </c:pt>
                <c:pt idx="5401">
                  <c:v>166.17</c:v>
                </c:pt>
                <c:pt idx="5402">
                  <c:v>165.97</c:v>
                </c:pt>
                <c:pt idx="5403">
                  <c:v>166.05</c:v>
                </c:pt>
                <c:pt idx="5404">
                  <c:v>165.67</c:v>
                </c:pt>
                <c:pt idx="5405">
                  <c:v>165.71</c:v>
                </c:pt>
                <c:pt idx="5406">
                  <c:v>165.71</c:v>
                </c:pt>
                <c:pt idx="5407">
                  <c:v>165.83</c:v>
                </c:pt>
                <c:pt idx="5408">
                  <c:v>165.82</c:v>
                </c:pt>
                <c:pt idx="5409">
                  <c:v>166.03</c:v>
                </c:pt>
                <c:pt idx="5410">
                  <c:v>165.99</c:v>
                </c:pt>
                <c:pt idx="5411">
                  <c:v>166.03</c:v>
                </c:pt>
                <c:pt idx="5412">
                  <c:v>166.23</c:v>
                </c:pt>
                <c:pt idx="5413">
                  <c:v>165.88</c:v>
                </c:pt>
                <c:pt idx="5414">
                  <c:v>166.01</c:v>
                </c:pt>
                <c:pt idx="5415">
                  <c:v>165.97</c:v>
                </c:pt>
                <c:pt idx="5416">
                  <c:v>165.83</c:v>
                </c:pt>
                <c:pt idx="5417">
                  <c:v>165.47</c:v>
                </c:pt>
                <c:pt idx="5418">
                  <c:v>165.31</c:v>
                </c:pt>
                <c:pt idx="5419">
                  <c:v>165.27</c:v>
                </c:pt>
                <c:pt idx="5420">
                  <c:v>165.01</c:v>
                </c:pt>
                <c:pt idx="5421">
                  <c:v>165.71</c:v>
                </c:pt>
                <c:pt idx="5422">
                  <c:v>165.21</c:v>
                </c:pt>
                <c:pt idx="5423">
                  <c:v>165</c:v>
                </c:pt>
                <c:pt idx="5424">
                  <c:v>164.87</c:v>
                </c:pt>
                <c:pt idx="5425">
                  <c:v>164.75</c:v>
                </c:pt>
                <c:pt idx="5426">
                  <c:v>164.46</c:v>
                </c:pt>
                <c:pt idx="5427">
                  <c:v>163.94</c:v>
                </c:pt>
                <c:pt idx="5428">
                  <c:v>164.13</c:v>
                </c:pt>
                <c:pt idx="5429">
                  <c:v>164.44</c:v>
                </c:pt>
                <c:pt idx="5430">
                  <c:v>164.87</c:v>
                </c:pt>
                <c:pt idx="5431">
                  <c:v>165.42</c:v>
                </c:pt>
                <c:pt idx="5432">
                  <c:v>165.82</c:v>
                </c:pt>
                <c:pt idx="5433">
                  <c:v>166.15</c:v>
                </c:pt>
                <c:pt idx="5434">
                  <c:v>166.25</c:v>
                </c:pt>
                <c:pt idx="5435">
                  <c:v>166.01</c:v>
                </c:pt>
                <c:pt idx="5436">
                  <c:v>165.74</c:v>
                </c:pt>
                <c:pt idx="5437">
                  <c:v>166.3</c:v>
                </c:pt>
                <c:pt idx="5438">
                  <c:v>167.22</c:v>
                </c:pt>
                <c:pt idx="5439">
                  <c:v>167.51</c:v>
                </c:pt>
                <c:pt idx="5440">
                  <c:v>168.11</c:v>
                </c:pt>
                <c:pt idx="5441">
                  <c:v>168.37</c:v>
                </c:pt>
                <c:pt idx="5442">
                  <c:v>168.53</c:v>
                </c:pt>
                <c:pt idx="5443">
                  <c:v>168.22</c:v>
                </c:pt>
                <c:pt idx="5444">
                  <c:v>168.5</c:v>
                </c:pt>
                <c:pt idx="5445">
                  <c:v>168.82</c:v>
                </c:pt>
                <c:pt idx="5446">
                  <c:v>168.78</c:v>
                </c:pt>
                <c:pt idx="5447">
                  <c:v>168.83</c:v>
                </c:pt>
                <c:pt idx="5448">
                  <c:v>168.82</c:v>
                </c:pt>
                <c:pt idx="5449">
                  <c:v>168.78</c:v>
                </c:pt>
                <c:pt idx="5450">
                  <c:v>168.48</c:v>
                </c:pt>
                <c:pt idx="5451">
                  <c:v>168.31</c:v>
                </c:pt>
                <c:pt idx="5452">
                  <c:v>167.98</c:v>
                </c:pt>
                <c:pt idx="5453">
                  <c:v>167.89</c:v>
                </c:pt>
                <c:pt idx="5454">
                  <c:v>167.35</c:v>
                </c:pt>
                <c:pt idx="5455">
                  <c:v>167.24</c:v>
                </c:pt>
                <c:pt idx="5456">
                  <c:v>167.24</c:v>
                </c:pt>
                <c:pt idx="5457">
                  <c:v>167.32</c:v>
                </c:pt>
                <c:pt idx="5458">
                  <c:v>167.16</c:v>
                </c:pt>
                <c:pt idx="5459">
                  <c:v>166.74</c:v>
                </c:pt>
                <c:pt idx="5460">
                  <c:v>167.46</c:v>
                </c:pt>
                <c:pt idx="5461">
                  <c:v>168.01</c:v>
                </c:pt>
                <c:pt idx="5462">
                  <c:v>168.51</c:v>
                </c:pt>
                <c:pt idx="5463">
                  <c:v>168.78</c:v>
                </c:pt>
                <c:pt idx="5464">
                  <c:v>168.99</c:v>
                </c:pt>
                <c:pt idx="5465">
                  <c:v>168.99</c:v>
                </c:pt>
                <c:pt idx="5466">
                  <c:v>168.99</c:v>
                </c:pt>
                <c:pt idx="5467">
                  <c:v>169.58</c:v>
                </c:pt>
                <c:pt idx="5468">
                  <c:v>169.77</c:v>
                </c:pt>
                <c:pt idx="5469">
                  <c:v>170.21</c:v>
                </c:pt>
                <c:pt idx="5470">
                  <c:v>170.3</c:v>
                </c:pt>
                <c:pt idx="5471">
                  <c:v>170.82</c:v>
                </c:pt>
                <c:pt idx="5472">
                  <c:v>170.97</c:v>
                </c:pt>
                <c:pt idx="5473">
                  <c:v>171.27</c:v>
                </c:pt>
                <c:pt idx="5474">
                  <c:v>172.19</c:v>
                </c:pt>
                <c:pt idx="5475">
                  <c:v>172.45</c:v>
                </c:pt>
                <c:pt idx="5476">
                  <c:v>172.45</c:v>
                </c:pt>
                <c:pt idx="5477">
                  <c:v>172.69</c:v>
                </c:pt>
                <c:pt idx="5478">
                  <c:v>173.09</c:v>
                </c:pt>
                <c:pt idx="5479">
                  <c:v>173.15</c:v>
                </c:pt>
                <c:pt idx="5480">
                  <c:v>173.44</c:v>
                </c:pt>
                <c:pt idx="5481">
                  <c:v>173.3</c:v>
                </c:pt>
                <c:pt idx="5482">
                  <c:v>173.3</c:v>
                </c:pt>
                <c:pt idx="5483">
                  <c:v>173.38</c:v>
                </c:pt>
                <c:pt idx="5484">
                  <c:v>173.53</c:v>
                </c:pt>
                <c:pt idx="5485">
                  <c:v>174.11</c:v>
                </c:pt>
                <c:pt idx="5486">
                  <c:v>174.22</c:v>
                </c:pt>
                <c:pt idx="5487">
                  <c:v>174.08</c:v>
                </c:pt>
                <c:pt idx="5488">
                  <c:v>174.12</c:v>
                </c:pt>
                <c:pt idx="5489">
                  <c:v>173.57</c:v>
                </c:pt>
                <c:pt idx="5490">
                  <c:v>173.41</c:v>
                </c:pt>
                <c:pt idx="5491">
                  <c:v>173.54</c:v>
                </c:pt>
                <c:pt idx="5492">
                  <c:v>173.32</c:v>
                </c:pt>
                <c:pt idx="5493">
                  <c:v>173.64</c:v>
                </c:pt>
                <c:pt idx="5494">
                  <c:v>173.54</c:v>
                </c:pt>
                <c:pt idx="5495">
                  <c:v>173.45</c:v>
                </c:pt>
                <c:pt idx="5496">
                  <c:v>173.45</c:v>
                </c:pt>
                <c:pt idx="5497">
                  <c:v>173.66</c:v>
                </c:pt>
                <c:pt idx="5498">
                  <c:v>173.67</c:v>
                </c:pt>
                <c:pt idx="5499">
                  <c:v>173.76</c:v>
                </c:pt>
                <c:pt idx="5500">
                  <c:v>173.65</c:v>
                </c:pt>
                <c:pt idx="5501">
                  <c:v>173.76</c:v>
                </c:pt>
                <c:pt idx="5502">
                  <c:v>173.96</c:v>
                </c:pt>
                <c:pt idx="5503">
                  <c:v>174.1</c:v>
                </c:pt>
                <c:pt idx="5504">
                  <c:v>174.29</c:v>
                </c:pt>
                <c:pt idx="5505">
                  <c:v>174.12</c:v>
                </c:pt>
                <c:pt idx="5506">
                  <c:v>173.97</c:v>
                </c:pt>
                <c:pt idx="5507">
                  <c:v>173.89</c:v>
                </c:pt>
                <c:pt idx="5508">
                  <c:v>173.59</c:v>
                </c:pt>
                <c:pt idx="5509">
                  <c:v>173.72</c:v>
                </c:pt>
                <c:pt idx="5510">
                  <c:v>173.85</c:v>
                </c:pt>
                <c:pt idx="5511">
                  <c:v>173.61</c:v>
                </c:pt>
                <c:pt idx="5512">
                  <c:v>173.59</c:v>
                </c:pt>
                <c:pt idx="5513">
                  <c:v>174.26</c:v>
                </c:pt>
                <c:pt idx="5514">
                  <c:v>174.47</c:v>
                </c:pt>
                <c:pt idx="5515">
                  <c:v>174.67</c:v>
                </c:pt>
                <c:pt idx="5516">
                  <c:v>174.81</c:v>
                </c:pt>
                <c:pt idx="5517">
                  <c:v>175.14</c:v>
                </c:pt>
                <c:pt idx="5518">
                  <c:v>175.14</c:v>
                </c:pt>
                <c:pt idx="5519">
                  <c:v>174.95</c:v>
                </c:pt>
                <c:pt idx="5520">
                  <c:v>175.46</c:v>
                </c:pt>
                <c:pt idx="5521">
                  <c:v>175.04</c:v>
                </c:pt>
                <c:pt idx="5522">
                  <c:v>175.76</c:v>
                </c:pt>
                <c:pt idx="5523">
                  <c:v>176.15</c:v>
                </c:pt>
                <c:pt idx="5524">
                  <c:v>176.46</c:v>
                </c:pt>
                <c:pt idx="5525">
                  <c:v>176.46</c:v>
                </c:pt>
                <c:pt idx="5526">
                  <c:v>177.06</c:v>
                </c:pt>
                <c:pt idx="5527">
                  <c:v>177.58</c:v>
                </c:pt>
                <c:pt idx="5528">
                  <c:v>177.52</c:v>
                </c:pt>
                <c:pt idx="5529">
                  <c:v>177.24</c:v>
                </c:pt>
                <c:pt idx="5530">
                  <c:v>176.64</c:v>
                </c:pt>
                <c:pt idx="5531">
                  <c:v>176.61</c:v>
                </c:pt>
                <c:pt idx="5532">
                  <c:v>176.31</c:v>
                </c:pt>
                <c:pt idx="5533">
                  <c:v>176.05</c:v>
                </c:pt>
                <c:pt idx="5534">
                  <c:v>175.85</c:v>
                </c:pt>
                <c:pt idx="5535">
                  <c:v>175.78</c:v>
                </c:pt>
                <c:pt idx="5536">
                  <c:v>176.09</c:v>
                </c:pt>
                <c:pt idx="5537">
                  <c:v>175.83</c:v>
                </c:pt>
                <c:pt idx="5538">
                  <c:v>175.82</c:v>
                </c:pt>
                <c:pt idx="5539">
                  <c:v>176.09</c:v>
                </c:pt>
                <c:pt idx="5540">
                  <c:v>175.89</c:v>
                </c:pt>
                <c:pt idx="5541">
                  <c:v>175.81</c:v>
                </c:pt>
                <c:pt idx="5542">
                  <c:v>175.87</c:v>
                </c:pt>
                <c:pt idx="5543">
                  <c:v>176.03</c:v>
                </c:pt>
                <c:pt idx="5544">
                  <c:v>176.08</c:v>
                </c:pt>
                <c:pt idx="5545">
                  <c:v>176.17</c:v>
                </c:pt>
                <c:pt idx="5546">
                  <c:v>175.95</c:v>
                </c:pt>
                <c:pt idx="5547">
                  <c:v>175.89</c:v>
                </c:pt>
                <c:pt idx="5548">
                  <c:v>176.15</c:v>
                </c:pt>
                <c:pt idx="5549">
                  <c:v>176.46</c:v>
                </c:pt>
                <c:pt idx="5550">
                  <c:v>176.83</c:v>
                </c:pt>
                <c:pt idx="5551">
                  <c:v>177.11</c:v>
                </c:pt>
                <c:pt idx="5552">
                  <c:v>177.64</c:v>
                </c:pt>
                <c:pt idx="5553">
                  <c:v>178</c:v>
                </c:pt>
                <c:pt idx="5554">
                  <c:v>178.47</c:v>
                </c:pt>
                <c:pt idx="5555">
                  <c:v>178.97</c:v>
                </c:pt>
                <c:pt idx="5556">
                  <c:v>178.97</c:v>
                </c:pt>
                <c:pt idx="5557">
                  <c:v>179.3</c:v>
                </c:pt>
                <c:pt idx="5558">
                  <c:v>179.46</c:v>
                </c:pt>
                <c:pt idx="5559">
                  <c:v>179.68</c:v>
                </c:pt>
                <c:pt idx="5560">
                  <c:v>179.84</c:v>
                </c:pt>
                <c:pt idx="5561">
                  <c:v>179.48</c:v>
                </c:pt>
                <c:pt idx="5562">
                  <c:v>179.14</c:v>
                </c:pt>
                <c:pt idx="5563">
                  <c:v>179.14</c:v>
                </c:pt>
                <c:pt idx="5564">
                  <c:v>179.21</c:v>
                </c:pt>
                <c:pt idx="5565">
                  <c:v>178.83</c:v>
                </c:pt>
                <c:pt idx="5566">
                  <c:v>178.68</c:v>
                </c:pt>
                <c:pt idx="5567">
                  <c:v>178.37</c:v>
                </c:pt>
                <c:pt idx="5568">
                  <c:v>178.17</c:v>
                </c:pt>
                <c:pt idx="5569">
                  <c:v>178.03</c:v>
                </c:pt>
                <c:pt idx="5570">
                  <c:v>177.97</c:v>
                </c:pt>
                <c:pt idx="5571">
                  <c:v>177.8</c:v>
                </c:pt>
                <c:pt idx="5572">
                  <c:v>177.91</c:v>
                </c:pt>
                <c:pt idx="5573">
                  <c:v>178.54</c:v>
                </c:pt>
                <c:pt idx="5574">
                  <c:v>178.44</c:v>
                </c:pt>
                <c:pt idx="5575">
                  <c:v>178.42</c:v>
                </c:pt>
                <c:pt idx="5576">
                  <c:v>177.74</c:v>
                </c:pt>
                <c:pt idx="5577">
                  <c:v>177.38</c:v>
                </c:pt>
                <c:pt idx="5578">
                  <c:v>177.37</c:v>
                </c:pt>
                <c:pt idx="5579">
                  <c:v>177.45</c:v>
                </c:pt>
                <c:pt idx="5580">
                  <c:v>177.22</c:v>
                </c:pt>
                <c:pt idx="5581">
                  <c:v>177.12</c:v>
                </c:pt>
                <c:pt idx="5582">
                  <c:v>176.88</c:v>
                </c:pt>
                <c:pt idx="5583">
                  <c:v>176.78</c:v>
                </c:pt>
                <c:pt idx="5584">
                  <c:v>176.67</c:v>
                </c:pt>
                <c:pt idx="5585">
                  <c:v>176.46</c:v>
                </c:pt>
                <c:pt idx="5586">
                  <c:v>176.14</c:v>
                </c:pt>
                <c:pt idx="5587">
                  <c:v>176.45</c:v>
                </c:pt>
                <c:pt idx="5588">
                  <c:v>176.77</c:v>
                </c:pt>
                <c:pt idx="5589">
                  <c:v>177.29</c:v>
                </c:pt>
                <c:pt idx="5590">
                  <c:v>177.47</c:v>
                </c:pt>
                <c:pt idx="5591">
                  <c:v>177.59</c:v>
                </c:pt>
                <c:pt idx="5592">
                  <c:v>177.81</c:v>
                </c:pt>
                <c:pt idx="5593">
                  <c:v>177.52</c:v>
                </c:pt>
                <c:pt idx="5594">
                  <c:v>177.01</c:v>
                </c:pt>
                <c:pt idx="5595">
                  <c:v>177.24</c:v>
                </c:pt>
                <c:pt idx="5596">
                  <c:v>177.05</c:v>
                </c:pt>
                <c:pt idx="5597">
                  <c:v>177.19</c:v>
                </c:pt>
                <c:pt idx="5598">
                  <c:v>176.9</c:v>
                </c:pt>
                <c:pt idx="5599">
                  <c:v>176.86</c:v>
                </c:pt>
                <c:pt idx="5600">
                  <c:v>177.2</c:v>
                </c:pt>
                <c:pt idx="5601">
                  <c:v>176.62</c:v>
                </c:pt>
                <c:pt idx="5602">
                  <c:v>175.93</c:v>
                </c:pt>
                <c:pt idx="5603">
                  <c:v>175.47</c:v>
                </c:pt>
                <c:pt idx="5604">
                  <c:v>175.18</c:v>
                </c:pt>
                <c:pt idx="5605">
                  <c:v>175.7</c:v>
                </c:pt>
                <c:pt idx="5606">
                  <c:v>175.58</c:v>
                </c:pt>
                <c:pt idx="5607">
                  <c:v>175.39</c:v>
                </c:pt>
                <c:pt idx="5608">
                  <c:v>175.06</c:v>
                </c:pt>
                <c:pt idx="5609">
                  <c:v>175.02</c:v>
                </c:pt>
                <c:pt idx="5610">
                  <c:v>175.02</c:v>
                </c:pt>
                <c:pt idx="5611">
                  <c:v>174.99</c:v>
                </c:pt>
                <c:pt idx="5612">
                  <c:v>174.42</c:v>
                </c:pt>
                <c:pt idx="5613">
                  <c:v>174.29</c:v>
                </c:pt>
                <c:pt idx="5614">
                  <c:v>174.24</c:v>
                </c:pt>
                <c:pt idx="5615">
                  <c:v>174.14</c:v>
                </c:pt>
                <c:pt idx="5616">
                  <c:v>174.35</c:v>
                </c:pt>
                <c:pt idx="5617">
                  <c:v>174.54</c:v>
                </c:pt>
                <c:pt idx="5618">
                  <c:v>174.74</c:v>
                </c:pt>
                <c:pt idx="5619">
                  <c:v>175.26</c:v>
                </c:pt>
                <c:pt idx="5620">
                  <c:v>174.99</c:v>
                </c:pt>
                <c:pt idx="5621">
                  <c:v>175.26</c:v>
                </c:pt>
                <c:pt idx="5622">
                  <c:v>175.19</c:v>
                </c:pt>
                <c:pt idx="5623">
                  <c:v>175.31</c:v>
                </c:pt>
                <c:pt idx="5624">
                  <c:v>175.32</c:v>
                </c:pt>
                <c:pt idx="5625">
                  <c:v>175.4</c:v>
                </c:pt>
                <c:pt idx="5626">
                  <c:v>175.31</c:v>
                </c:pt>
                <c:pt idx="5627">
                  <c:v>175.19</c:v>
                </c:pt>
                <c:pt idx="5628">
                  <c:v>175.25</c:v>
                </c:pt>
                <c:pt idx="5629">
                  <c:v>175.44</c:v>
                </c:pt>
                <c:pt idx="5630">
                  <c:v>176.13</c:v>
                </c:pt>
                <c:pt idx="5631">
                  <c:v>176.16</c:v>
                </c:pt>
                <c:pt idx="5632">
                  <c:v>176.19</c:v>
                </c:pt>
                <c:pt idx="5633">
                  <c:v>176.58</c:v>
                </c:pt>
                <c:pt idx="5634">
                  <c:v>176.62</c:v>
                </c:pt>
                <c:pt idx="5635">
                  <c:v>176.93</c:v>
                </c:pt>
                <c:pt idx="5636">
                  <c:v>176.62</c:v>
                </c:pt>
                <c:pt idx="5637">
                  <c:v>176.88</c:v>
                </c:pt>
                <c:pt idx="5638">
                  <c:v>176.88</c:v>
                </c:pt>
                <c:pt idx="5639">
                  <c:v>176.88</c:v>
                </c:pt>
                <c:pt idx="5640">
                  <c:v>176.82</c:v>
                </c:pt>
                <c:pt idx="5641">
                  <c:v>176.69</c:v>
                </c:pt>
                <c:pt idx="5642">
                  <c:v>176.5</c:v>
                </c:pt>
                <c:pt idx="5643">
                  <c:v>176.42</c:v>
                </c:pt>
                <c:pt idx="5644">
                  <c:v>176.13</c:v>
                </c:pt>
                <c:pt idx="5645">
                  <c:v>176.26</c:v>
                </c:pt>
                <c:pt idx="5646">
                  <c:v>175.92</c:v>
                </c:pt>
                <c:pt idx="5647">
                  <c:v>176.08</c:v>
                </c:pt>
                <c:pt idx="5648">
                  <c:v>176.26</c:v>
                </c:pt>
                <c:pt idx="5649">
                  <c:v>176.18</c:v>
                </c:pt>
                <c:pt idx="5650">
                  <c:v>176.2</c:v>
                </c:pt>
                <c:pt idx="5651">
                  <c:v>175.77</c:v>
                </c:pt>
                <c:pt idx="5652">
                  <c:v>175.39</c:v>
                </c:pt>
                <c:pt idx="5653">
                  <c:v>175.32</c:v>
                </c:pt>
                <c:pt idx="5654">
                  <c:v>175.1</c:v>
                </c:pt>
                <c:pt idx="5655">
                  <c:v>174.89</c:v>
                </c:pt>
                <c:pt idx="5656">
                  <c:v>174.89</c:v>
                </c:pt>
                <c:pt idx="5657">
                  <c:v>174.89</c:v>
                </c:pt>
                <c:pt idx="5658">
                  <c:v>175.07</c:v>
                </c:pt>
                <c:pt idx="5659">
                  <c:v>175.01</c:v>
                </c:pt>
                <c:pt idx="5660">
                  <c:v>175.22</c:v>
                </c:pt>
                <c:pt idx="5661">
                  <c:v>175.49</c:v>
                </c:pt>
                <c:pt idx="5662">
                  <c:v>175.85</c:v>
                </c:pt>
                <c:pt idx="5663">
                  <c:v>175.68</c:v>
                </c:pt>
                <c:pt idx="5664">
                  <c:v>175.86</c:v>
                </c:pt>
                <c:pt idx="5665">
                  <c:v>175.9</c:v>
                </c:pt>
                <c:pt idx="5666">
                  <c:v>176</c:v>
                </c:pt>
                <c:pt idx="5667">
                  <c:v>176.43</c:v>
                </c:pt>
                <c:pt idx="5668">
                  <c:v>176.5</c:v>
                </c:pt>
                <c:pt idx="5669">
                  <c:v>176.7</c:v>
                </c:pt>
                <c:pt idx="5670">
                  <c:v>177.03</c:v>
                </c:pt>
                <c:pt idx="5671">
                  <c:v>176.84</c:v>
                </c:pt>
                <c:pt idx="5672">
                  <c:v>177.04</c:v>
                </c:pt>
                <c:pt idx="5673">
                  <c:v>176.81</c:v>
                </c:pt>
                <c:pt idx="5674">
                  <c:v>176.56</c:v>
                </c:pt>
                <c:pt idx="5675">
                  <c:v>176.47</c:v>
                </c:pt>
                <c:pt idx="5676">
                  <c:v>177.06</c:v>
                </c:pt>
                <c:pt idx="5677">
                  <c:v>177.42</c:v>
                </c:pt>
                <c:pt idx="5678">
                  <c:v>176.83</c:v>
                </c:pt>
                <c:pt idx="5679">
                  <c:v>176.24</c:v>
                </c:pt>
                <c:pt idx="5680">
                  <c:v>176.57</c:v>
                </c:pt>
                <c:pt idx="5681">
                  <c:v>176.73</c:v>
                </c:pt>
                <c:pt idx="5682">
                  <c:v>176.49</c:v>
                </c:pt>
                <c:pt idx="5683">
                  <c:v>176.15</c:v>
                </c:pt>
                <c:pt idx="5684">
                  <c:v>175.57</c:v>
                </c:pt>
                <c:pt idx="5685">
                  <c:v>175.75</c:v>
                </c:pt>
                <c:pt idx="5686">
                  <c:v>175.39</c:v>
                </c:pt>
                <c:pt idx="5687">
                  <c:v>175.08</c:v>
                </c:pt>
                <c:pt idx="5688">
                  <c:v>174.77</c:v>
                </c:pt>
                <c:pt idx="5689">
                  <c:v>174.3</c:v>
                </c:pt>
                <c:pt idx="5690">
                  <c:v>174.13</c:v>
                </c:pt>
                <c:pt idx="5691">
                  <c:v>173.72</c:v>
                </c:pt>
                <c:pt idx="5692">
                  <c:v>173.37</c:v>
                </c:pt>
                <c:pt idx="5693">
                  <c:v>172.91</c:v>
                </c:pt>
                <c:pt idx="5694">
                  <c:v>173.52</c:v>
                </c:pt>
                <c:pt idx="5695">
                  <c:v>173.56</c:v>
                </c:pt>
                <c:pt idx="5696">
                  <c:v>173.09</c:v>
                </c:pt>
                <c:pt idx="5697">
                  <c:v>172.56</c:v>
                </c:pt>
                <c:pt idx="5698">
                  <c:v>172.16</c:v>
                </c:pt>
                <c:pt idx="5699">
                  <c:v>171.91</c:v>
                </c:pt>
                <c:pt idx="5700">
                  <c:v>171.28</c:v>
                </c:pt>
                <c:pt idx="5701">
                  <c:v>171.48</c:v>
                </c:pt>
                <c:pt idx="5702">
                  <c:v>171.47</c:v>
                </c:pt>
                <c:pt idx="5703">
                  <c:v>171.6</c:v>
                </c:pt>
                <c:pt idx="5704">
                  <c:v>171.7</c:v>
                </c:pt>
                <c:pt idx="5705">
                  <c:v>170.86</c:v>
                </c:pt>
                <c:pt idx="5706">
                  <c:v>170.83</c:v>
                </c:pt>
                <c:pt idx="5707">
                  <c:v>170.9</c:v>
                </c:pt>
                <c:pt idx="5708">
                  <c:v>171.3</c:v>
                </c:pt>
                <c:pt idx="5709">
                  <c:v>171.14</c:v>
                </c:pt>
                <c:pt idx="5710">
                  <c:v>170.27</c:v>
                </c:pt>
                <c:pt idx="5711">
                  <c:v>170.63</c:v>
                </c:pt>
                <c:pt idx="5712">
                  <c:v>171.14</c:v>
                </c:pt>
                <c:pt idx="5713">
                  <c:v>170.6</c:v>
                </c:pt>
                <c:pt idx="5714">
                  <c:v>170.3</c:v>
                </c:pt>
                <c:pt idx="5715">
                  <c:v>170.13</c:v>
                </c:pt>
                <c:pt idx="5716">
                  <c:v>169.45</c:v>
                </c:pt>
                <c:pt idx="5717">
                  <c:v>168.94</c:v>
                </c:pt>
                <c:pt idx="5718">
                  <c:v>168.79</c:v>
                </c:pt>
                <c:pt idx="5719">
                  <c:v>168.43</c:v>
                </c:pt>
                <c:pt idx="5720">
                  <c:v>168.02</c:v>
                </c:pt>
                <c:pt idx="5721">
                  <c:v>167.7</c:v>
                </c:pt>
                <c:pt idx="5722">
                  <c:v>167.28</c:v>
                </c:pt>
                <c:pt idx="5723">
                  <c:v>166.82</c:v>
                </c:pt>
                <c:pt idx="5724">
                  <c:v>166.29</c:v>
                </c:pt>
                <c:pt idx="5725">
                  <c:v>166.43</c:v>
                </c:pt>
                <c:pt idx="5726">
                  <c:v>166.05</c:v>
                </c:pt>
                <c:pt idx="5727">
                  <c:v>166.13</c:v>
                </c:pt>
                <c:pt idx="5728">
                  <c:v>166.27</c:v>
                </c:pt>
                <c:pt idx="5729">
                  <c:v>166.36</c:v>
                </c:pt>
                <c:pt idx="5730">
                  <c:v>165.77</c:v>
                </c:pt>
                <c:pt idx="5731">
                  <c:v>165.38</c:v>
                </c:pt>
                <c:pt idx="5732">
                  <c:v>165.17</c:v>
                </c:pt>
                <c:pt idx="5733">
                  <c:v>164.56</c:v>
                </c:pt>
                <c:pt idx="5734">
                  <c:v>164.48</c:v>
                </c:pt>
                <c:pt idx="5735">
                  <c:v>164.48</c:v>
                </c:pt>
                <c:pt idx="5736">
                  <c:v>164.49</c:v>
                </c:pt>
                <c:pt idx="5737">
                  <c:v>164.14</c:v>
                </c:pt>
                <c:pt idx="5738">
                  <c:v>164.25</c:v>
                </c:pt>
                <c:pt idx="5739">
                  <c:v>163.79</c:v>
                </c:pt>
                <c:pt idx="5740">
                  <c:v>163.86</c:v>
                </c:pt>
                <c:pt idx="5741">
                  <c:v>163.66</c:v>
                </c:pt>
                <c:pt idx="5742">
                  <c:v>163.66</c:v>
                </c:pt>
                <c:pt idx="5743">
                  <c:v>163.63</c:v>
                </c:pt>
                <c:pt idx="5744">
                  <c:v>163.95</c:v>
                </c:pt>
                <c:pt idx="5745">
                  <c:v>163.69999999999999</c:v>
                </c:pt>
                <c:pt idx="5746">
                  <c:v>164.13</c:v>
                </c:pt>
                <c:pt idx="5747">
                  <c:v>164.01</c:v>
                </c:pt>
                <c:pt idx="5748">
                  <c:v>163.78</c:v>
                </c:pt>
                <c:pt idx="5749">
                  <c:v>163.55000000000001</c:v>
                </c:pt>
                <c:pt idx="5750">
                  <c:v>163.63</c:v>
                </c:pt>
                <c:pt idx="5751">
                  <c:v>163.97</c:v>
                </c:pt>
                <c:pt idx="5752">
                  <c:v>163.87</c:v>
                </c:pt>
                <c:pt idx="5753">
                  <c:v>163.62</c:v>
                </c:pt>
                <c:pt idx="5754">
                  <c:v>163.51</c:v>
                </c:pt>
                <c:pt idx="5755">
                  <c:v>163.15</c:v>
                </c:pt>
                <c:pt idx="5756">
                  <c:v>162.81</c:v>
                </c:pt>
                <c:pt idx="5757">
                  <c:v>162.61000000000001</c:v>
                </c:pt>
                <c:pt idx="5758">
                  <c:v>162.16999999999999</c:v>
                </c:pt>
                <c:pt idx="5759">
                  <c:v>161.82</c:v>
                </c:pt>
                <c:pt idx="5760">
                  <c:v>161.82</c:v>
                </c:pt>
                <c:pt idx="5761">
                  <c:v>161.88999999999999</c:v>
                </c:pt>
                <c:pt idx="5762">
                  <c:v>161.82</c:v>
                </c:pt>
                <c:pt idx="5763">
                  <c:v>161.74</c:v>
                </c:pt>
                <c:pt idx="5764">
                  <c:v>161.58000000000001</c:v>
                </c:pt>
                <c:pt idx="5765">
                  <c:v>161.79</c:v>
                </c:pt>
                <c:pt idx="5766">
                  <c:v>161.49</c:v>
                </c:pt>
                <c:pt idx="5767">
                  <c:v>161.04</c:v>
                </c:pt>
                <c:pt idx="5768">
                  <c:v>161.21</c:v>
                </c:pt>
                <c:pt idx="5769">
                  <c:v>161.31</c:v>
                </c:pt>
                <c:pt idx="5770">
                  <c:v>161.03</c:v>
                </c:pt>
                <c:pt idx="5771">
                  <c:v>161.1</c:v>
                </c:pt>
                <c:pt idx="5772">
                  <c:v>160.80000000000001</c:v>
                </c:pt>
                <c:pt idx="5773">
                  <c:v>161.03</c:v>
                </c:pt>
                <c:pt idx="5774">
                  <c:v>161.16</c:v>
                </c:pt>
                <c:pt idx="5775">
                  <c:v>161.16999999999999</c:v>
                </c:pt>
                <c:pt idx="5776">
                  <c:v>160.96</c:v>
                </c:pt>
                <c:pt idx="5777">
                  <c:v>160.41</c:v>
                </c:pt>
                <c:pt idx="5778">
                  <c:v>160.29</c:v>
                </c:pt>
                <c:pt idx="5779">
                  <c:v>160.38</c:v>
                </c:pt>
                <c:pt idx="5780">
                  <c:v>160.27000000000001</c:v>
                </c:pt>
                <c:pt idx="5781">
                  <c:v>159.83000000000001</c:v>
                </c:pt>
                <c:pt idx="5782">
                  <c:v>159.86000000000001</c:v>
                </c:pt>
                <c:pt idx="5783">
                  <c:v>160.47999999999999</c:v>
                </c:pt>
                <c:pt idx="5784">
                  <c:v>160.78</c:v>
                </c:pt>
                <c:pt idx="5785">
                  <c:v>160.43</c:v>
                </c:pt>
                <c:pt idx="5786">
                  <c:v>160.59</c:v>
                </c:pt>
                <c:pt idx="5787">
                  <c:v>160.6</c:v>
                </c:pt>
                <c:pt idx="5788">
                  <c:v>160.72</c:v>
                </c:pt>
                <c:pt idx="5789">
                  <c:v>161</c:v>
                </c:pt>
                <c:pt idx="5790">
                  <c:v>160.71</c:v>
                </c:pt>
                <c:pt idx="5791">
                  <c:v>160.94</c:v>
                </c:pt>
                <c:pt idx="5792">
                  <c:v>161.22</c:v>
                </c:pt>
                <c:pt idx="5793">
                  <c:v>161.72</c:v>
                </c:pt>
                <c:pt idx="5794">
                  <c:v>161.34</c:v>
                </c:pt>
                <c:pt idx="5795">
                  <c:v>161.03</c:v>
                </c:pt>
                <c:pt idx="5796">
                  <c:v>161.47</c:v>
                </c:pt>
                <c:pt idx="5797">
                  <c:v>161.38999999999999</c:v>
                </c:pt>
                <c:pt idx="5798">
                  <c:v>161.58000000000001</c:v>
                </c:pt>
                <c:pt idx="5799">
                  <c:v>161.6</c:v>
                </c:pt>
                <c:pt idx="5800">
                  <c:v>162.22999999999999</c:v>
                </c:pt>
                <c:pt idx="5801">
                  <c:v>162.43</c:v>
                </c:pt>
                <c:pt idx="5802">
                  <c:v>162.57</c:v>
                </c:pt>
                <c:pt idx="5803">
                  <c:v>162.69</c:v>
                </c:pt>
                <c:pt idx="5804">
                  <c:v>162.82</c:v>
                </c:pt>
                <c:pt idx="5805">
                  <c:v>163.57</c:v>
                </c:pt>
                <c:pt idx="5806">
                  <c:v>163.5</c:v>
                </c:pt>
                <c:pt idx="5807">
                  <c:v>163.54</c:v>
                </c:pt>
                <c:pt idx="5808">
                  <c:v>163.4</c:v>
                </c:pt>
                <c:pt idx="5809">
                  <c:v>163.16</c:v>
                </c:pt>
                <c:pt idx="5810">
                  <c:v>163.95</c:v>
                </c:pt>
                <c:pt idx="5811">
                  <c:v>163.57</c:v>
                </c:pt>
                <c:pt idx="5812">
                  <c:v>163.81</c:v>
                </c:pt>
                <c:pt idx="5813">
                  <c:v>164.48</c:v>
                </c:pt>
                <c:pt idx="5814">
                  <c:v>165</c:v>
                </c:pt>
                <c:pt idx="5815">
                  <c:v>165.17</c:v>
                </c:pt>
                <c:pt idx="5816">
                  <c:v>165.83</c:v>
                </c:pt>
                <c:pt idx="5817">
                  <c:v>165.96</c:v>
                </c:pt>
                <c:pt idx="5818">
                  <c:v>166.18</c:v>
                </c:pt>
                <c:pt idx="5819">
                  <c:v>166.16</c:v>
                </c:pt>
                <c:pt idx="5820">
                  <c:v>166.82</c:v>
                </c:pt>
                <c:pt idx="5821">
                  <c:v>166.95</c:v>
                </c:pt>
                <c:pt idx="5822">
                  <c:v>167.17</c:v>
                </c:pt>
                <c:pt idx="5823">
                  <c:v>167.58</c:v>
                </c:pt>
                <c:pt idx="5824">
                  <c:v>168.06</c:v>
                </c:pt>
                <c:pt idx="5825">
                  <c:v>168.03</c:v>
                </c:pt>
                <c:pt idx="5826">
                  <c:v>168.29</c:v>
                </c:pt>
                <c:pt idx="5827">
                  <c:v>167.98</c:v>
                </c:pt>
                <c:pt idx="5828">
                  <c:v>167.3</c:v>
                </c:pt>
                <c:pt idx="5829">
                  <c:v>167.19</c:v>
                </c:pt>
                <c:pt idx="5830">
                  <c:v>167.42</c:v>
                </c:pt>
                <c:pt idx="5831">
                  <c:v>167.59</c:v>
                </c:pt>
                <c:pt idx="5832">
                  <c:v>167.88</c:v>
                </c:pt>
                <c:pt idx="5833">
                  <c:v>168.07</c:v>
                </c:pt>
                <c:pt idx="5834">
                  <c:v>168.53</c:v>
                </c:pt>
                <c:pt idx="5835">
                  <c:v>168.05</c:v>
                </c:pt>
                <c:pt idx="5836">
                  <c:v>168.08</c:v>
                </c:pt>
                <c:pt idx="5837">
                  <c:v>168.43</c:v>
                </c:pt>
                <c:pt idx="5838">
                  <c:v>168.53</c:v>
                </c:pt>
                <c:pt idx="5839">
                  <c:v>168.33</c:v>
                </c:pt>
                <c:pt idx="5840">
                  <c:v>168.41</c:v>
                </c:pt>
                <c:pt idx="5841">
                  <c:v>168.85</c:v>
                </c:pt>
                <c:pt idx="5842">
                  <c:v>168.71</c:v>
                </c:pt>
                <c:pt idx="5843">
                  <c:v>168.56</c:v>
                </c:pt>
                <c:pt idx="5844">
                  <c:v>168.34</c:v>
                </c:pt>
                <c:pt idx="5845">
                  <c:v>168.24</c:v>
                </c:pt>
                <c:pt idx="5846">
                  <c:v>168.22</c:v>
                </c:pt>
                <c:pt idx="5847">
                  <c:v>168.25</c:v>
                </c:pt>
                <c:pt idx="5848">
                  <c:v>168.55</c:v>
                </c:pt>
                <c:pt idx="5849">
                  <c:v>168.62</c:v>
                </c:pt>
                <c:pt idx="5850">
                  <c:v>168.44</c:v>
                </c:pt>
                <c:pt idx="5851">
                  <c:v>168.46</c:v>
                </c:pt>
                <c:pt idx="5852">
                  <c:v>168.59</c:v>
                </c:pt>
                <c:pt idx="5853">
                  <c:v>168.76</c:v>
                </c:pt>
                <c:pt idx="5854">
                  <c:v>168.81</c:v>
                </c:pt>
                <c:pt idx="5855">
                  <c:v>168.98</c:v>
                </c:pt>
                <c:pt idx="5856">
                  <c:v>168.97</c:v>
                </c:pt>
                <c:pt idx="5857">
                  <c:v>168.87</c:v>
                </c:pt>
                <c:pt idx="5858">
                  <c:v>169.17</c:v>
                </c:pt>
                <c:pt idx="5859">
                  <c:v>168.92</c:v>
                </c:pt>
                <c:pt idx="5860">
                  <c:v>168.31</c:v>
                </c:pt>
                <c:pt idx="5861">
                  <c:v>167.42</c:v>
                </c:pt>
                <c:pt idx="5862">
                  <c:v>166.9</c:v>
                </c:pt>
                <c:pt idx="5863">
                  <c:v>166.38</c:v>
                </c:pt>
                <c:pt idx="5864">
                  <c:v>165.94</c:v>
                </c:pt>
                <c:pt idx="5865">
                  <c:v>165.28</c:v>
                </c:pt>
                <c:pt idx="5866">
                  <c:v>165.63</c:v>
                </c:pt>
                <c:pt idx="5867">
                  <c:v>166.22</c:v>
                </c:pt>
                <c:pt idx="5868">
                  <c:v>165.97</c:v>
                </c:pt>
                <c:pt idx="5869">
                  <c:v>165.97</c:v>
                </c:pt>
                <c:pt idx="5870">
                  <c:v>166.57</c:v>
                </c:pt>
                <c:pt idx="5871">
                  <c:v>166.94</c:v>
                </c:pt>
                <c:pt idx="5872">
                  <c:v>167.47</c:v>
                </c:pt>
                <c:pt idx="5873">
                  <c:v>167.47</c:v>
                </c:pt>
                <c:pt idx="5874">
                  <c:v>167.71</c:v>
                </c:pt>
                <c:pt idx="5875">
                  <c:v>168.13</c:v>
                </c:pt>
                <c:pt idx="5876">
                  <c:v>168.43</c:v>
                </c:pt>
                <c:pt idx="5877">
                  <c:v>168.98</c:v>
                </c:pt>
                <c:pt idx="5878">
                  <c:v>169.7</c:v>
                </c:pt>
                <c:pt idx="5879">
                  <c:v>170.25</c:v>
                </c:pt>
                <c:pt idx="5880">
                  <c:v>170.5</c:v>
                </c:pt>
                <c:pt idx="5881">
                  <c:v>171.04</c:v>
                </c:pt>
                <c:pt idx="5882">
                  <c:v>171.49</c:v>
                </c:pt>
                <c:pt idx="5883">
                  <c:v>171.57</c:v>
                </c:pt>
                <c:pt idx="5884">
                  <c:v>171.84</c:v>
                </c:pt>
                <c:pt idx="5885">
                  <c:v>172.12</c:v>
                </c:pt>
                <c:pt idx="5886">
                  <c:v>172.1</c:v>
                </c:pt>
                <c:pt idx="5887">
                  <c:v>172.4</c:v>
                </c:pt>
                <c:pt idx="5888">
                  <c:v>172.56</c:v>
                </c:pt>
                <c:pt idx="5889">
                  <c:v>172.89</c:v>
                </c:pt>
                <c:pt idx="5890">
                  <c:v>173.43</c:v>
                </c:pt>
                <c:pt idx="5891">
                  <c:v>173.69</c:v>
                </c:pt>
                <c:pt idx="5892">
                  <c:v>173.76</c:v>
                </c:pt>
                <c:pt idx="5893">
                  <c:v>174.01</c:v>
                </c:pt>
                <c:pt idx="5894">
                  <c:v>174.39</c:v>
                </c:pt>
                <c:pt idx="5895">
                  <c:v>174.29</c:v>
                </c:pt>
                <c:pt idx="5896">
                  <c:v>173.81</c:v>
                </c:pt>
                <c:pt idx="5897">
                  <c:v>174.08</c:v>
                </c:pt>
                <c:pt idx="5898">
                  <c:v>174.17</c:v>
                </c:pt>
                <c:pt idx="5899">
                  <c:v>174.55</c:v>
                </c:pt>
                <c:pt idx="5900">
                  <c:v>174.55</c:v>
                </c:pt>
                <c:pt idx="5901">
                  <c:v>174.65</c:v>
                </c:pt>
                <c:pt idx="5902">
                  <c:v>175.02</c:v>
                </c:pt>
                <c:pt idx="5903">
                  <c:v>175.47</c:v>
                </c:pt>
                <c:pt idx="5904">
                  <c:v>174.82</c:v>
                </c:pt>
                <c:pt idx="5905">
                  <c:v>174.91</c:v>
                </c:pt>
                <c:pt idx="5906">
                  <c:v>175.28</c:v>
                </c:pt>
                <c:pt idx="5907">
                  <c:v>175.44</c:v>
                </c:pt>
                <c:pt idx="5908">
                  <c:v>175.85</c:v>
                </c:pt>
                <c:pt idx="5909">
                  <c:v>176.39</c:v>
                </c:pt>
                <c:pt idx="5910">
                  <c:v>176.47</c:v>
                </c:pt>
                <c:pt idx="5911">
                  <c:v>176.9</c:v>
                </c:pt>
                <c:pt idx="5912">
                  <c:v>176.9</c:v>
                </c:pt>
                <c:pt idx="5913">
                  <c:v>176.9</c:v>
                </c:pt>
                <c:pt idx="5914">
                  <c:v>176.91</c:v>
                </c:pt>
                <c:pt idx="5915">
                  <c:v>177.13</c:v>
                </c:pt>
                <c:pt idx="5916">
                  <c:v>177.23</c:v>
                </c:pt>
                <c:pt idx="5917">
                  <c:v>177.61</c:v>
                </c:pt>
                <c:pt idx="5918">
                  <c:v>177.82</c:v>
                </c:pt>
                <c:pt idx="5919">
                  <c:v>178.2</c:v>
                </c:pt>
                <c:pt idx="5920">
                  <c:v>178.33</c:v>
                </c:pt>
                <c:pt idx="5921">
                  <c:v>178.67</c:v>
                </c:pt>
                <c:pt idx="5922">
                  <c:v>178.98</c:v>
                </c:pt>
                <c:pt idx="5923">
                  <c:v>178.4</c:v>
                </c:pt>
                <c:pt idx="5924">
                  <c:v>178.53</c:v>
                </c:pt>
                <c:pt idx="5925">
                  <c:v>178.06</c:v>
                </c:pt>
                <c:pt idx="5926">
                  <c:v>178.23</c:v>
                </c:pt>
                <c:pt idx="5927">
                  <c:v>177.27</c:v>
                </c:pt>
                <c:pt idx="5928">
                  <c:v>176.98</c:v>
                </c:pt>
                <c:pt idx="5929">
                  <c:v>175.83</c:v>
                </c:pt>
                <c:pt idx="5930">
                  <c:v>175.18</c:v>
                </c:pt>
                <c:pt idx="5931">
                  <c:v>175.39</c:v>
                </c:pt>
                <c:pt idx="5932">
                  <c:v>174.77</c:v>
                </c:pt>
                <c:pt idx="5933">
                  <c:v>173.9</c:v>
                </c:pt>
                <c:pt idx="5934">
                  <c:v>172.76</c:v>
                </c:pt>
                <c:pt idx="5935">
                  <c:v>172</c:v>
                </c:pt>
                <c:pt idx="5936">
                  <c:v>171.19</c:v>
                </c:pt>
                <c:pt idx="5937">
                  <c:v>170.34</c:v>
                </c:pt>
                <c:pt idx="5938">
                  <c:v>169.63</c:v>
                </c:pt>
                <c:pt idx="5939">
                  <c:v>169.48</c:v>
                </c:pt>
                <c:pt idx="5940">
                  <c:v>169.59</c:v>
                </c:pt>
                <c:pt idx="5941">
                  <c:v>169.24</c:v>
                </c:pt>
                <c:pt idx="5942">
                  <c:v>169.62</c:v>
                </c:pt>
                <c:pt idx="5943">
                  <c:v>169.26</c:v>
                </c:pt>
                <c:pt idx="5944">
                  <c:v>169.5</c:v>
                </c:pt>
                <c:pt idx="5945">
                  <c:v>168.42</c:v>
                </c:pt>
                <c:pt idx="5946">
                  <c:v>168.09</c:v>
                </c:pt>
                <c:pt idx="5947">
                  <c:v>167.94</c:v>
                </c:pt>
                <c:pt idx="5948">
                  <c:v>167.88</c:v>
                </c:pt>
                <c:pt idx="5949">
                  <c:v>168.06</c:v>
                </c:pt>
                <c:pt idx="5950">
                  <c:v>167.89</c:v>
                </c:pt>
                <c:pt idx="5951">
                  <c:v>167.97</c:v>
                </c:pt>
                <c:pt idx="5952">
                  <c:v>168.32</c:v>
                </c:pt>
                <c:pt idx="5953">
                  <c:v>168.43</c:v>
                </c:pt>
                <c:pt idx="5954">
                  <c:v>168.86</c:v>
                </c:pt>
                <c:pt idx="5955">
                  <c:v>168.42</c:v>
                </c:pt>
                <c:pt idx="5956">
                  <c:v>167.93</c:v>
                </c:pt>
                <c:pt idx="5957">
                  <c:v>167.79</c:v>
                </c:pt>
                <c:pt idx="5958">
                  <c:v>168.02</c:v>
                </c:pt>
                <c:pt idx="5959">
                  <c:v>168.09</c:v>
                </c:pt>
                <c:pt idx="5960">
                  <c:v>167.85</c:v>
                </c:pt>
                <c:pt idx="5961">
                  <c:v>168.51</c:v>
                </c:pt>
                <c:pt idx="5962">
                  <c:v>168.27</c:v>
                </c:pt>
                <c:pt idx="5963">
                  <c:v>168.21</c:v>
                </c:pt>
                <c:pt idx="5964">
                  <c:v>168.6</c:v>
                </c:pt>
                <c:pt idx="5965">
                  <c:v>168.79</c:v>
                </c:pt>
                <c:pt idx="5966">
                  <c:v>168.41</c:v>
                </c:pt>
                <c:pt idx="5967">
                  <c:v>168.05</c:v>
                </c:pt>
                <c:pt idx="5968">
                  <c:v>167.73</c:v>
                </c:pt>
                <c:pt idx="5969">
                  <c:v>166.84</c:v>
                </c:pt>
                <c:pt idx="5970">
                  <c:v>166.84</c:v>
                </c:pt>
                <c:pt idx="5971">
                  <c:v>166.84</c:v>
                </c:pt>
                <c:pt idx="5972">
                  <c:v>166.53</c:v>
                </c:pt>
                <c:pt idx="5973">
                  <c:v>166.19</c:v>
                </c:pt>
                <c:pt idx="5974">
                  <c:v>165.56</c:v>
                </c:pt>
                <c:pt idx="5975">
                  <c:v>164.95</c:v>
                </c:pt>
                <c:pt idx="5976">
                  <c:v>164.4</c:v>
                </c:pt>
                <c:pt idx="5977">
                  <c:v>163.82</c:v>
                </c:pt>
                <c:pt idx="5978">
                  <c:v>163.07</c:v>
                </c:pt>
                <c:pt idx="5979">
                  <c:v>162.32</c:v>
                </c:pt>
                <c:pt idx="5980">
                  <c:v>161.83000000000001</c:v>
                </c:pt>
                <c:pt idx="5981">
                  <c:v>161.12</c:v>
                </c:pt>
                <c:pt idx="5982">
                  <c:v>160.62</c:v>
                </c:pt>
                <c:pt idx="5983">
                  <c:v>160.62</c:v>
                </c:pt>
                <c:pt idx="5984">
                  <c:v>160.04</c:v>
                </c:pt>
                <c:pt idx="5985">
                  <c:v>160.13999999999999</c:v>
                </c:pt>
                <c:pt idx="5986">
                  <c:v>160.69</c:v>
                </c:pt>
                <c:pt idx="5987">
                  <c:v>159.31</c:v>
                </c:pt>
                <c:pt idx="5988">
                  <c:v>159.34</c:v>
                </c:pt>
                <c:pt idx="5989">
                  <c:v>159.18</c:v>
                </c:pt>
                <c:pt idx="5990">
                  <c:v>157.71</c:v>
                </c:pt>
                <c:pt idx="5991">
                  <c:v>156.16999999999999</c:v>
                </c:pt>
                <c:pt idx="5992">
                  <c:v>154.49</c:v>
                </c:pt>
                <c:pt idx="5993">
                  <c:v>152.74</c:v>
                </c:pt>
                <c:pt idx="5994">
                  <c:v>150.94999999999999</c:v>
                </c:pt>
                <c:pt idx="5995">
                  <c:v>149.57</c:v>
                </c:pt>
                <c:pt idx="5996">
                  <c:v>148.5</c:v>
                </c:pt>
                <c:pt idx="5997">
                  <c:v>147.09</c:v>
                </c:pt>
                <c:pt idx="5998">
                  <c:v>145.82</c:v>
                </c:pt>
                <c:pt idx="5999">
                  <c:v>144.21</c:v>
                </c:pt>
                <c:pt idx="6000">
                  <c:v>142.93</c:v>
                </c:pt>
                <c:pt idx="6001">
                  <c:v>141.96</c:v>
                </c:pt>
                <c:pt idx="6002">
                  <c:v>140.88</c:v>
                </c:pt>
                <c:pt idx="6003">
                  <c:v>139.44</c:v>
                </c:pt>
                <c:pt idx="6004">
                  <c:v>139.04</c:v>
                </c:pt>
                <c:pt idx="6005">
                  <c:v>137.76</c:v>
                </c:pt>
                <c:pt idx="6006">
                  <c:v>137.76</c:v>
                </c:pt>
                <c:pt idx="6007">
                  <c:v>136.65</c:v>
                </c:pt>
                <c:pt idx="6008">
                  <c:v>135.22999999999999</c:v>
                </c:pt>
                <c:pt idx="6009">
                  <c:v>135.22999999999999</c:v>
                </c:pt>
                <c:pt idx="6010">
                  <c:v>135.22999999999999</c:v>
                </c:pt>
                <c:pt idx="6011">
                  <c:v>133.81</c:v>
                </c:pt>
                <c:pt idx="6012">
                  <c:v>133.81</c:v>
                </c:pt>
                <c:pt idx="6013">
                  <c:v>133.81</c:v>
                </c:pt>
                <c:pt idx="6014">
                  <c:v>133.81</c:v>
                </c:pt>
                <c:pt idx="6015">
                  <c:v>133.81</c:v>
                </c:pt>
                <c:pt idx="6016">
                  <c:v>133.81</c:v>
                </c:pt>
                <c:pt idx="6017">
                  <c:v>133.44999999999999</c:v>
                </c:pt>
                <c:pt idx="6018">
                  <c:v>133.28</c:v>
                </c:pt>
                <c:pt idx="6019">
                  <c:v>133.05000000000001</c:v>
                </c:pt>
                <c:pt idx="6020">
                  <c:v>133.05000000000001</c:v>
                </c:pt>
                <c:pt idx="6021">
                  <c:v>132.85</c:v>
                </c:pt>
                <c:pt idx="6022">
                  <c:v>132.22999999999999</c:v>
                </c:pt>
                <c:pt idx="6023">
                  <c:v>132.35</c:v>
                </c:pt>
                <c:pt idx="6024">
                  <c:v>132.35</c:v>
                </c:pt>
                <c:pt idx="6025">
                  <c:v>133</c:v>
                </c:pt>
                <c:pt idx="6026">
                  <c:v>133.04</c:v>
                </c:pt>
                <c:pt idx="6027">
                  <c:v>134.16</c:v>
                </c:pt>
                <c:pt idx="6028">
                  <c:v>135.13999999999999</c:v>
                </c:pt>
                <c:pt idx="6029">
                  <c:v>136.4</c:v>
                </c:pt>
                <c:pt idx="6030">
                  <c:v>137.34</c:v>
                </c:pt>
                <c:pt idx="6031">
                  <c:v>137.31</c:v>
                </c:pt>
                <c:pt idx="6032">
                  <c:v>136.77000000000001</c:v>
                </c:pt>
                <c:pt idx="6033">
                  <c:v>137.97</c:v>
                </c:pt>
                <c:pt idx="6034">
                  <c:v>139.13999999999999</c:v>
                </c:pt>
                <c:pt idx="6035">
                  <c:v>140.24</c:v>
                </c:pt>
                <c:pt idx="6036">
                  <c:v>141.08000000000001</c:v>
                </c:pt>
                <c:pt idx="6037">
                  <c:v>141.75</c:v>
                </c:pt>
                <c:pt idx="6038">
                  <c:v>142.31</c:v>
                </c:pt>
                <c:pt idx="6039">
                  <c:v>142.72</c:v>
                </c:pt>
                <c:pt idx="6040">
                  <c:v>142.52000000000001</c:v>
                </c:pt>
                <c:pt idx="6041">
                  <c:v>142.94</c:v>
                </c:pt>
                <c:pt idx="6042">
                  <c:v>142.94999999999999</c:v>
                </c:pt>
                <c:pt idx="6043">
                  <c:v>143.72</c:v>
                </c:pt>
                <c:pt idx="6044">
                  <c:v>143.80000000000001</c:v>
                </c:pt>
                <c:pt idx="6045">
                  <c:v>144.28</c:v>
                </c:pt>
                <c:pt idx="6046">
                  <c:v>144.15</c:v>
                </c:pt>
                <c:pt idx="6047">
                  <c:v>144</c:v>
                </c:pt>
                <c:pt idx="6048">
                  <c:v>144.08000000000001</c:v>
                </c:pt>
                <c:pt idx="6049">
                  <c:v>142.86000000000001</c:v>
                </c:pt>
                <c:pt idx="6050">
                  <c:v>143.41</c:v>
                </c:pt>
                <c:pt idx="6051">
                  <c:v>143.6</c:v>
                </c:pt>
                <c:pt idx="6052">
                  <c:v>142.29</c:v>
                </c:pt>
                <c:pt idx="6053">
                  <c:v>141.13</c:v>
                </c:pt>
                <c:pt idx="6054">
                  <c:v>140</c:v>
                </c:pt>
                <c:pt idx="6055">
                  <c:v>140.29</c:v>
                </c:pt>
                <c:pt idx="6056">
                  <c:v>140.24</c:v>
                </c:pt>
                <c:pt idx="6057">
                  <c:v>140.34</c:v>
                </c:pt>
                <c:pt idx="6058">
                  <c:v>138.91999999999999</c:v>
                </c:pt>
                <c:pt idx="6059">
                  <c:v>138.41</c:v>
                </c:pt>
                <c:pt idx="6060">
                  <c:v>137.86000000000001</c:v>
                </c:pt>
                <c:pt idx="6061">
                  <c:v>136.58000000000001</c:v>
                </c:pt>
                <c:pt idx="6062">
                  <c:v>136.19</c:v>
                </c:pt>
                <c:pt idx="6063">
                  <c:v>135.9</c:v>
                </c:pt>
                <c:pt idx="6064">
                  <c:v>134.88</c:v>
                </c:pt>
                <c:pt idx="6065">
                  <c:v>135.19999999999999</c:v>
                </c:pt>
                <c:pt idx="6066">
                  <c:v>135.37</c:v>
                </c:pt>
                <c:pt idx="6067">
                  <c:v>135.68</c:v>
                </c:pt>
                <c:pt idx="6068">
                  <c:v>134.94999999999999</c:v>
                </c:pt>
                <c:pt idx="6069">
                  <c:v>134.47</c:v>
                </c:pt>
                <c:pt idx="6070">
                  <c:v>134.47</c:v>
                </c:pt>
                <c:pt idx="6071">
                  <c:v>133.53</c:v>
                </c:pt>
                <c:pt idx="6072">
                  <c:v>133.84</c:v>
                </c:pt>
                <c:pt idx="6073">
                  <c:v>133.68</c:v>
                </c:pt>
                <c:pt idx="6074">
                  <c:v>133.79</c:v>
                </c:pt>
                <c:pt idx="6075">
                  <c:v>133.4</c:v>
                </c:pt>
                <c:pt idx="6076">
                  <c:v>133.47</c:v>
                </c:pt>
                <c:pt idx="6077">
                  <c:v>133.66999999999999</c:v>
                </c:pt>
                <c:pt idx="6078">
                  <c:v>134.12</c:v>
                </c:pt>
                <c:pt idx="6079">
                  <c:v>133.59</c:v>
                </c:pt>
                <c:pt idx="6080">
                  <c:v>132.84</c:v>
                </c:pt>
                <c:pt idx="6081">
                  <c:v>132.30000000000001</c:v>
                </c:pt>
                <c:pt idx="6082">
                  <c:v>132.03</c:v>
                </c:pt>
                <c:pt idx="6083">
                  <c:v>130.78</c:v>
                </c:pt>
                <c:pt idx="6084">
                  <c:v>131.25</c:v>
                </c:pt>
                <c:pt idx="6085">
                  <c:v>130.16999999999999</c:v>
                </c:pt>
                <c:pt idx="6086">
                  <c:v>128.88</c:v>
                </c:pt>
                <c:pt idx="6087">
                  <c:v>129.54</c:v>
                </c:pt>
                <c:pt idx="6088">
                  <c:v>128.85</c:v>
                </c:pt>
                <c:pt idx="6089">
                  <c:v>127.62</c:v>
                </c:pt>
                <c:pt idx="6090">
                  <c:v>127.47</c:v>
                </c:pt>
                <c:pt idx="6091">
                  <c:v>128.4</c:v>
                </c:pt>
                <c:pt idx="6092">
                  <c:v>129.47</c:v>
                </c:pt>
                <c:pt idx="6093">
                  <c:v>130.66999999999999</c:v>
                </c:pt>
                <c:pt idx="6094">
                  <c:v>131.85</c:v>
                </c:pt>
                <c:pt idx="6095">
                  <c:v>132.9</c:v>
                </c:pt>
                <c:pt idx="6096">
                  <c:v>133.91999999999999</c:v>
                </c:pt>
                <c:pt idx="6097">
                  <c:v>135.11000000000001</c:v>
                </c:pt>
                <c:pt idx="6098">
                  <c:v>136.11000000000001</c:v>
                </c:pt>
                <c:pt idx="6099">
                  <c:v>137.44</c:v>
                </c:pt>
                <c:pt idx="6100">
                  <c:v>138.19</c:v>
                </c:pt>
                <c:pt idx="6101">
                  <c:v>138.88</c:v>
                </c:pt>
                <c:pt idx="6102">
                  <c:v>139.66999999999999</c:v>
                </c:pt>
                <c:pt idx="6103">
                  <c:v>140.53</c:v>
                </c:pt>
                <c:pt idx="6104">
                  <c:v>141.33000000000001</c:v>
                </c:pt>
                <c:pt idx="6105">
                  <c:v>141.33000000000001</c:v>
                </c:pt>
                <c:pt idx="6106">
                  <c:v>140.80000000000001</c:v>
                </c:pt>
                <c:pt idx="6107">
                  <c:v>140.88</c:v>
                </c:pt>
                <c:pt idx="6108">
                  <c:v>141.75</c:v>
                </c:pt>
                <c:pt idx="6109">
                  <c:v>141.32</c:v>
                </c:pt>
                <c:pt idx="6110">
                  <c:v>141.32</c:v>
                </c:pt>
                <c:pt idx="6111">
                  <c:v>142.74</c:v>
                </c:pt>
                <c:pt idx="6112">
                  <c:v>142.74</c:v>
                </c:pt>
                <c:pt idx="6113">
                  <c:v>142.72</c:v>
                </c:pt>
                <c:pt idx="6114">
                  <c:v>142.72</c:v>
                </c:pt>
                <c:pt idx="6115">
                  <c:v>142.72</c:v>
                </c:pt>
                <c:pt idx="6116">
                  <c:v>142.72</c:v>
                </c:pt>
                <c:pt idx="6117">
                  <c:v>143.08000000000001</c:v>
                </c:pt>
                <c:pt idx="6118">
                  <c:v>143.25</c:v>
                </c:pt>
                <c:pt idx="6119">
                  <c:v>143.47999999999999</c:v>
                </c:pt>
                <c:pt idx="6120">
                  <c:v>143.41</c:v>
                </c:pt>
                <c:pt idx="6121">
                  <c:v>142.72999999999999</c:v>
                </c:pt>
                <c:pt idx="6122">
                  <c:v>143.35</c:v>
                </c:pt>
                <c:pt idx="6123">
                  <c:v>143.94999999999999</c:v>
                </c:pt>
                <c:pt idx="6124">
                  <c:v>143.72</c:v>
                </c:pt>
                <c:pt idx="6125">
                  <c:v>143.66999999999999</c:v>
                </c:pt>
                <c:pt idx="6126">
                  <c:v>143.66999999999999</c:v>
                </c:pt>
                <c:pt idx="6127">
                  <c:v>143.86000000000001</c:v>
                </c:pt>
                <c:pt idx="6128">
                  <c:v>143.86000000000001</c:v>
                </c:pt>
                <c:pt idx="6129">
                  <c:v>143.37</c:v>
                </c:pt>
                <c:pt idx="6130">
                  <c:v>143.22999999999999</c:v>
                </c:pt>
                <c:pt idx="6131">
                  <c:v>143.4</c:v>
                </c:pt>
                <c:pt idx="6132">
                  <c:v>144.69999999999999</c:v>
                </c:pt>
                <c:pt idx="6133">
                  <c:v>144.31</c:v>
                </c:pt>
                <c:pt idx="6134">
                  <c:v>144.05000000000001</c:v>
                </c:pt>
                <c:pt idx="6135">
                  <c:v>144.19</c:v>
                </c:pt>
                <c:pt idx="6136">
                  <c:v>144.19999999999999</c:v>
                </c:pt>
                <c:pt idx="6137">
                  <c:v>144.24</c:v>
                </c:pt>
                <c:pt idx="6138">
                  <c:v>144.47</c:v>
                </c:pt>
                <c:pt idx="6139">
                  <c:v>144.69</c:v>
                </c:pt>
                <c:pt idx="6140">
                  <c:v>144.88999999999999</c:v>
                </c:pt>
                <c:pt idx="6141">
                  <c:v>144.88999999999999</c:v>
                </c:pt>
                <c:pt idx="6142">
                  <c:v>144.88999999999999</c:v>
                </c:pt>
                <c:pt idx="6143">
                  <c:v>144.5</c:v>
                </c:pt>
                <c:pt idx="6144">
                  <c:v>144.5</c:v>
                </c:pt>
                <c:pt idx="6145">
                  <c:v>145.47</c:v>
                </c:pt>
                <c:pt idx="6146">
                  <c:v>146.24</c:v>
                </c:pt>
                <c:pt idx="6147">
                  <c:v>146.52000000000001</c:v>
                </c:pt>
                <c:pt idx="6148">
                  <c:v>146.52000000000001</c:v>
                </c:pt>
                <c:pt idx="6149">
                  <c:v>148</c:v>
                </c:pt>
                <c:pt idx="6150">
                  <c:v>147.83000000000001</c:v>
                </c:pt>
                <c:pt idx="6151">
                  <c:v>147.87</c:v>
                </c:pt>
                <c:pt idx="6152">
                  <c:v>149.18</c:v>
                </c:pt>
                <c:pt idx="6153">
                  <c:v>150.22999999999999</c:v>
                </c:pt>
                <c:pt idx="6154">
                  <c:v>151.36000000000001</c:v>
                </c:pt>
                <c:pt idx="6155">
                  <c:v>151.91</c:v>
                </c:pt>
                <c:pt idx="6156">
                  <c:v>152.80000000000001</c:v>
                </c:pt>
                <c:pt idx="6157">
                  <c:v>152.72999999999999</c:v>
                </c:pt>
                <c:pt idx="6158">
                  <c:v>153.61000000000001</c:v>
                </c:pt>
                <c:pt idx="6159">
                  <c:v>154.94</c:v>
                </c:pt>
                <c:pt idx="6160">
                  <c:v>156.24</c:v>
                </c:pt>
                <c:pt idx="6161">
                  <c:v>157.29</c:v>
                </c:pt>
                <c:pt idx="6162">
                  <c:v>158.35</c:v>
                </c:pt>
                <c:pt idx="6163">
                  <c:v>159.47</c:v>
                </c:pt>
                <c:pt idx="6164">
                  <c:v>160.75</c:v>
                </c:pt>
                <c:pt idx="6165">
                  <c:v>160.85</c:v>
                </c:pt>
                <c:pt idx="6166">
                  <c:v>160.93</c:v>
                </c:pt>
                <c:pt idx="6167">
                  <c:v>160.97999999999999</c:v>
                </c:pt>
                <c:pt idx="6168">
                  <c:v>162.28</c:v>
                </c:pt>
                <c:pt idx="6169">
                  <c:v>163.65</c:v>
                </c:pt>
                <c:pt idx="6170">
                  <c:v>163.65</c:v>
                </c:pt>
                <c:pt idx="6171">
                  <c:v>164.59</c:v>
                </c:pt>
                <c:pt idx="6172">
                  <c:v>164.59</c:v>
                </c:pt>
                <c:pt idx="6173">
                  <c:v>164.68</c:v>
                </c:pt>
                <c:pt idx="6174">
                  <c:v>165.02</c:v>
                </c:pt>
                <c:pt idx="6175">
                  <c:v>166.02</c:v>
                </c:pt>
                <c:pt idx="6176">
                  <c:v>166.44</c:v>
                </c:pt>
                <c:pt idx="6177">
                  <c:v>166.82</c:v>
                </c:pt>
                <c:pt idx="6178">
                  <c:v>167.02</c:v>
                </c:pt>
                <c:pt idx="6179">
                  <c:v>168.3</c:v>
                </c:pt>
                <c:pt idx="6180">
                  <c:v>169.54</c:v>
                </c:pt>
                <c:pt idx="6181">
                  <c:v>170.79</c:v>
                </c:pt>
                <c:pt idx="6182">
                  <c:v>171.28</c:v>
                </c:pt>
                <c:pt idx="6183">
                  <c:v>172.53</c:v>
                </c:pt>
                <c:pt idx="6184">
                  <c:v>172.76</c:v>
                </c:pt>
                <c:pt idx="6185">
                  <c:v>173.84</c:v>
                </c:pt>
                <c:pt idx="6186">
                  <c:v>175.1</c:v>
                </c:pt>
                <c:pt idx="6187">
                  <c:v>175.82</c:v>
                </c:pt>
                <c:pt idx="6188">
                  <c:v>176.51</c:v>
                </c:pt>
                <c:pt idx="6189">
                  <c:v>177.82</c:v>
                </c:pt>
                <c:pt idx="6190">
                  <c:v>179.33</c:v>
                </c:pt>
                <c:pt idx="6191">
                  <c:v>179.89</c:v>
                </c:pt>
                <c:pt idx="6192">
                  <c:v>180.33</c:v>
                </c:pt>
                <c:pt idx="6193">
                  <c:v>180.56</c:v>
                </c:pt>
                <c:pt idx="6194">
                  <c:v>180.99</c:v>
                </c:pt>
                <c:pt idx="6195">
                  <c:v>181.67</c:v>
                </c:pt>
                <c:pt idx="6196">
                  <c:v>182.42</c:v>
                </c:pt>
                <c:pt idx="6197">
                  <c:v>182.96</c:v>
                </c:pt>
                <c:pt idx="6198">
                  <c:v>183.42</c:v>
                </c:pt>
                <c:pt idx="6199">
                  <c:v>183.45</c:v>
                </c:pt>
                <c:pt idx="6200">
                  <c:v>183.98</c:v>
                </c:pt>
                <c:pt idx="6201">
                  <c:v>183.88</c:v>
                </c:pt>
                <c:pt idx="6202">
                  <c:v>184.25</c:v>
                </c:pt>
                <c:pt idx="6203">
                  <c:v>184.43</c:v>
                </c:pt>
                <c:pt idx="6204">
                  <c:v>184.81</c:v>
                </c:pt>
                <c:pt idx="6205">
                  <c:v>186.09</c:v>
                </c:pt>
                <c:pt idx="6206">
                  <c:v>186.48</c:v>
                </c:pt>
                <c:pt idx="6207">
                  <c:v>187.51</c:v>
                </c:pt>
                <c:pt idx="6208">
                  <c:v>188.06</c:v>
                </c:pt>
                <c:pt idx="6209">
                  <c:v>188.49</c:v>
                </c:pt>
                <c:pt idx="6210">
                  <c:v>188.1</c:v>
                </c:pt>
                <c:pt idx="6211">
                  <c:v>188.1</c:v>
                </c:pt>
                <c:pt idx="6212">
                  <c:v>187.91</c:v>
                </c:pt>
                <c:pt idx="6213">
                  <c:v>187.73</c:v>
                </c:pt>
                <c:pt idx="6214">
                  <c:v>187.73</c:v>
                </c:pt>
                <c:pt idx="6215">
                  <c:v>187.54</c:v>
                </c:pt>
                <c:pt idx="6216">
                  <c:v>187.54</c:v>
                </c:pt>
                <c:pt idx="6217">
                  <c:v>187.34</c:v>
                </c:pt>
                <c:pt idx="6218">
                  <c:v>187.34</c:v>
                </c:pt>
                <c:pt idx="6219">
                  <c:v>187.19</c:v>
                </c:pt>
                <c:pt idx="6220">
                  <c:v>187.26</c:v>
                </c:pt>
                <c:pt idx="6221">
                  <c:v>188.14</c:v>
                </c:pt>
                <c:pt idx="6222">
                  <c:v>187.81</c:v>
                </c:pt>
                <c:pt idx="6223">
                  <c:v>187.93</c:v>
                </c:pt>
                <c:pt idx="6224">
                  <c:v>188.08</c:v>
                </c:pt>
                <c:pt idx="6225">
                  <c:v>188.13</c:v>
                </c:pt>
                <c:pt idx="6226">
                  <c:v>188.13</c:v>
                </c:pt>
                <c:pt idx="6227">
                  <c:v>188.01</c:v>
                </c:pt>
                <c:pt idx="6228">
                  <c:v>187.5</c:v>
                </c:pt>
                <c:pt idx="6229">
                  <c:v>187.84</c:v>
                </c:pt>
                <c:pt idx="6230">
                  <c:v>188.05</c:v>
                </c:pt>
                <c:pt idx="6231">
                  <c:v>187.94</c:v>
                </c:pt>
                <c:pt idx="6232">
                  <c:v>187.78</c:v>
                </c:pt>
                <c:pt idx="6233">
                  <c:v>188.01</c:v>
                </c:pt>
                <c:pt idx="6234">
                  <c:v>188.27</c:v>
                </c:pt>
                <c:pt idx="6235">
                  <c:v>187.81</c:v>
                </c:pt>
                <c:pt idx="6236">
                  <c:v>188.1</c:v>
                </c:pt>
                <c:pt idx="6237">
                  <c:v>188.19</c:v>
                </c:pt>
                <c:pt idx="6238">
                  <c:v>188.18</c:v>
                </c:pt>
                <c:pt idx="6239">
                  <c:v>188.31</c:v>
                </c:pt>
                <c:pt idx="6240">
                  <c:v>188.31</c:v>
                </c:pt>
                <c:pt idx="6241">
                  <c:v>188.22</c:v>
                </c:pt>
                <c:pt idx="6242">
                  <c:v>188.22</c:v>
                </c:pt>
                <c:pt idx="6243">
                  <c:v>188.58</c:v>
                </c:pt>
                <c:pt idx="6244">
                  <c:v>188.58</c:v>
                </c:pt>
                <c:pt idx="6245">
                  <c:v>188.25</c:v>
                </c:pt>
                <c:pt idx="6246">
                  <c:v>188.25</c:v>
                </c:pt>
                <c:pt idx="6247">
                  <c:v>188.34</c:v>
                </c:pt>
                <c:pt idx="6248">
                  <c:v>188.12</c:v>
                </c:pt>
                <c:pt idx="6249">
                  <c:v>188.12</c:v>
                </c:pt>
                <c:pt idx="6250">
                  <c:v>188.29</c:v>
                </c:pt>
                <c:pt idx="6251">
                  <c:v>188.29</c:v>
                </c:pt>
                <c:pt idx="6252">
                  <c:v>188.29</c:v>
                </c:pt>
                <c:pt idx="6253">
                  <c:v>188.25</c:v>
                </c:pt>
                <c:pt idx="6254">
                  <c:v>188.25</c:v>
                </c:pt>
                <c:pt idx="6255">
                  <c:v>188.21</c:v>
                </c:pt>
                <c:pt idx="6256">
                  <c:v>187.86</c:v>
                </c:pt>
                <c:pt idx="6257">
                  <c:v>188.21</c:v>
                </c:pt>
                <c:pt idx="6258">
                  <c:v>188.75</c:v>
                </c:pt>
                <c:pt idx="6259">
                  <c:v>188.69</c:v>
                </c:pt>
                <c:pt idx="6260">
                  <c:v>188.75</c:v>
                </c:pt>
                <c:pt idx="6261">
                  <c:v>189.09</c:v>
                </c:pt>
                <c:pt idx="6262">
                  <c:v>189.46</c:v>
                </c:pt>
                <c:pt idx="6263">
                  <c:v>189.46</c:v>
                </c:pt>
                <c:pt idx="6264">
                  <c:v>189.46</c:v>
                </c:pt>
                <c:pt idx="6265">
                  <c:v>189.63</c:v>
                </c:pt>
                <c:pt idx="6266">
                  <c:v>189.76</c:v>
                </c:pt>
                <c:pt idx="6267">
                  <c:v>189.76</c:v>
                </c:pt>
                <c:pt idx="6268">
                  <c:v>189.76</c:v>
                </c:pt>
                <c:pt idx="6269">
                  <c:v>189.76</c:v>
                </c:pt>
                <c:pt idx="6270">
                  <c:v>189.76</c:v>
                </c:pt>
                <c:pt idx="6271">
                  <c:v>189.72</c:v>
                </c:pt>
                <c:pt idx="6272">
                  <c:v>189.29</c:v>
                </c:pt>
                <c:pt idx="6273">
                  <c:v>189.3</c:v>
                </c:pt>
                <c:pt idx="6274">
                  <c:v>189.48</c:v>
                </c:pt>
                <c:pt idx="6275">
                  <c:v>189.41</c:v>
                </c:pt>
                <c:pt idx="6276">
                  <c:v>189.07</c:v>
                </c:pt>
                <c:pt idx="6277">
                  <c:v>189.01</c:v>
                </c:pt>
                <c:pt idx="6278">
                  <c:v>188.92</c:v>
                </c:pt>
                <c:pt idx="6279">
                  <c:v>188.92</c:v>
                </c:pt>
                <c:pt idx="6280">
                  <c:v>188.75</c:v>
                </c:pt>
                <c:pt idx="6281">
                  <c:v>188.75</c:v>
                </c:pt>
                <c:pt idx="6282">
                  <c:v>188.96</c:v>
                </c:pt>
                <c:pt idx="6283">
                  <c:v>188.96</c:v>
                </c:pt>
                <c:pt idx="6284">
                  <c:v>188.96</c:v>
                </c:pt>
                <c:pt idx="6285">
                  <c:v>188.71</c:v>
                </c:pt>
                <c:pt idx="6286">
                  <c:v>188.74</c:v>
                </c:pt>
                <c:pt idx="6287">
                  <c:v>188.74</c:v>
                </c:pt>
                <c:pt idx="6288">
                  <c:v>188.74</c:v>
                </c:pt>
                <c:pt idx="6289">
                  <c:v>188.76</c:v>
                </c:pt>
                <c:pt idx="6290">
                  <c:v>188.76</c:v>
                </c:pt>
                <c:pt idx="6291">
                  <c:v>188.81</c:v>
                </c:pt>
                <c:pt idx="6292">
                  <c:v>188.91</c:v>
                </c:pt>
                <c:pt idx="6293">
                  <c:v>189.23</c:v>
                </c:pt>
                <c:pt idx="6294">
                  <c:v>189.24</c:v>
                </c:pt>
                <c:pt idx="6295">
                  <c:v>189.02</c:v>
                </c:pt>
                <c:pt idx="6296">
                  <c:v>188.76</c:v>
                </c:pt>
                <c:pt idx="6297">
                  <c:v>188.61</c:v>
                </c:pt>
                <c:pt idx="6298">
                  <c:v>188.82</c:v>
                </c:pt>
                <c:pt idx="6299">
                  <c:v>189.07</c:v>
                </c:pt>
                <c:pt idx="6300">
                  <c:v>188.5</c:v>
                </c:pt>
                <c:pt idx="6301">
                  <c:v>189</c:v>
                </c:pt>
                <c:pt idx="6302">
                  <c:v>188.97</c:v>
                </c:pt>
                <c:pt idx="6303">
                  <c:v>189.37</c:v>
                </c:pt>
                <c:pt idx="6304">
                  <c:v>189.33</c:v>
                </c:pt>
                <c:pt idx="6305">
                  <c:v>189.12</c:v>
                </c:pt>
                <c:pt idx="6306">
                  <c:v>189.04</c:v>
                </c:pt>
                <c:pt idx="6307">
                  <c:v>188.96</c:v>
                </c:pt>
                <c:pt idx="6308">
                  <c:v>188.85</c:v>
                </c:pt>
                <c:pt idx="6309">
                  <c:v>188.63</c:v>
                </c:pt>
                <c:pt idx="6310">
                  <c:v>188.56</c:v>
                </c:pt>
                <c:pt idx="6311">
                  <c:v>188.29</c:v>
                </c:pt>
                <c:pt idx="6312">
                  <c:v>188.4</c:v>
                </c:pt>
                <c:pt idx="6313">
                  <c:v>188.23</c:v>
                </c:pt>
                <c:pt idx="6314">
                  <c:v>188.23</c:v>
                </c:pt>
                <c:pt idx="6315">
                  <c:v>188.37</c:v>
                </c:pt>
                <c:pt idx="6316">
                  <c:v>188.26</c:v>
                </c:pt>
                <c:pt idx="6317">
                  <c:v>188.31</c:v>
                </c:pt>
                <c:pt idx="6318">
                  <c:v>188.31</c:v>
                </c:pt>
                <c:pt idx="6319">
                  <c:v>188.22</c:v>
                </c:pt>
                <c:pt idx="6320">
                  <c:v>187.89</c:v>
                </c:pt>
                <c:pt idx="6321">
                  <c:v>187.79</c:v>
                </c:pt>
                <c:pt idx="6322">
                  <c:v>188.12</c:v>
                </c:pt>
                <c:pt idx="6323">
                  <c:v>188.12</c:v>
                </c:pt>
                <c:pt idx="6324">
                  <c:v>188.2</c:v>
                </c:pt>
                <c:pt idx="6325">
                  <c:v>188.2</c:v>
                </c:pt>
                <c:pt idx="6326">
                  <c:v>188.2</c:v>
                </c:pt>
                <c:pt idx="6327">
                  <c:v>188.32</c:v>
                </c:pt>
                <c:pt idx="6328">
                  <c:v>188.66</c:v>
                </c:pt>
                <c:pt idx="6329">
                  <c:v>188.42</c:v>
                </c:pt>
                <c:pt idx="6330">
                  <c:v>188.42</c:v>
                </c:pt>
                <c:pt idx="6331">
                  <c:v>188.19</c:v>
                </c:pt>
                <c:pt idx="6332">
                  <c:v>188.19</c:v>
                </c:pt>
                <c:pt idx="6333">
                  <c:v>188.32</c:v>
                </c:pt>
                <c:pt idx="6334">
                  <c:v>188.05</c:v>
                </c:pt>
                <c:pt idx="6335">
                  <c:v>188.18</c:v>
                </c:pt>
                <c:pt idx="6336">
                  <c:v>188.17</c:v>
                </c:pt>
                <c:pt idx="6337">
                  <c:v>188.22</c:v>
                </c:pt>
                <c:pt idx="6338">
                  <c:v>188.12</c:v>
                </c:pt>
                <c:pt idx="6339">
                  <c:v>188.17</c:v>
                </c:pt>
                <c:pt idx="6340">
                  <c:v>188.17</c:v>
                </c:pt>
                <c:pt idx="6341">
                  <c:v>188.17</c:v>
                </c:pt>
                <c:pt idx="6342">
                  <c:v>187.82</c:v>
                </c:pt>
                <c:pt idx="6343">
                  <c:v>187.27</c:v>
                </c:pt>
                <c:pt idx="6344">
                  <c:v>187.12</c:v>
                </c:pt>
                <c:pt idx="6345">
                  <c:v>187.45</c:v>
                </c:pt>
                <c:pt idx="6346">
                  <c:v>187.45</c:v>
                </c:pt>
                <c:pt idx="6347">
                  <c:v>187.58</c:v>
                </c:pt>
                <c:pt idx="6348">
                  <c:v>187.18</c:v>
                </c:pt>
                <c:pt idx="6349">
                  <c:v>187.1</c:v>
                </c:pt>
                <c:pt idx="6350">
                  <c:v>186.97</c:v>
                </c:pt>
                <c:pt idx="6351">
                  <c:v>186.74</c:v>
                </c:pt>
                <c:pt idx="6352">
                  <c:v>186.57</c:v>
                </c:pt>
                <c:pt idx="6353">
                  <c:v>186.66</c:v>
                </c:pt>
                <c:pt idx="6354">
                  <c:v>186.57</c:v>
                </c:pt>
                <c:pt idx="6355">
                  <c:v>186.55</c:v>
                </c:pt>
                <c:pt idx="6356">
                  <c:v>186.63</c:v>
                </c:pt>
                <c:pt idx="6357">
                  <c:v>186.69</c:v>
                </c:pt>
                <c:pt idx="6358">
                  <c:v>186.69</c:v>
                </c:pt>
                <c:pt idx="6359">
                  <c:v>186.14</c:v>
                </c:pt>
                <c:pt idx="6360">
                  <c:v>185.74</c:v>
                </c:pt>
                <c:pt idx="6361">
                  <c:v>185.85</c:v>
                </c:pt>
                <c:pt idx="6362">
                  <c:v>185.76</c:v>
                </c:pt>
                <c:pt idx="6363">
                  <c:v>185.54</c:v>
                </c:pt>
                <c:pt idx="6364">
                  <c:v>185.6</c:v>
                </c:pt>
                <c:pt idx="6365">
                  <c:v>185.61</c:v>
                </c:pt>
                <c:pt idx="6366">
                  <c:v>184.82</c:v>
                </c:pt>
                <c:pt idx="6367">
                  <c:v>184.63</c:v>
                </c:pt>
                <c:pt idx="6368">
                  <c:v>184.3</c:v>
                </c:pt>
                <c:pt idx="6369">
                  <c:v>184.3</c:v>
                </c:pt>
                <c:pt idx="6370">
                  <c:v>183.99</c:v>
                </c:pt>
                <c:pt idx="6371">
                  <c:v>183.97</c:v>
                </c:pt>
                <c:pt idx="6372">
                  <c:v>184.18</c:v>
                </c:pt>
                <c:pt idx="6373">
                  <c:v>184.37</c:v>
                </c:pt>
                <c:pt idx="6374">
                  <c:v>184</c:v>
                </c:pt>
                <c:pt idx="6375">
                  <c:v>184.06</c:v>
                </c:pt>
                <c:pt idx="6376">
                  <c:v>184.27</c:v>
                </c:pt>
                <c:pt idx="6377">
                  <c:v>184.06</c:v>
                </c:pt>
                <c:pt idx="6378">
                  <c:v>184.25</c:v>
                </c:pt>
                <c:pt idx="6379">
                  <c:v>184.06</c:v>
                </c:pt>
                <c:pt idx="6380">
                  <c:v>184.23</c:v>
                </c:pt>
                <c:pt idx="6381">
                  <c:v>184.06</c:v>
                </c:pt>
                <c:pt idx="6382">
                  <c:v>184.13</c:v>
                </c:pt>
                <c:pt idx="6383">
                  <c:v>184.13</c:v>
                </c:pt>
                <c:pt idx="6384">
                  <c:v>183.92</c:v>
                </c:pt>
                <c:pt idx="6385">
                  <c:v>183.96</c:v>
                </c:pt>
                <c:pt idx="6386">
                  <c:v>183.8</c:v>
                </c:pt>
                <c:pt idx="6387">
                  <c:v>183.59</c:v>
                </c:pt>
                <c:pt idx="6388">
                  <c:v>183.59</c:v>
                </c:pt>
                <c:pt idx="6389">
                  <c:v>183.65</c:v>
                </c:pt>
                <c:pt idx="6390">
                  <c:v>183.49</c:v>
                </c:pt>
                <c:pt idx="6391">
                  <c:v>183.43</c:v>
                </c:pt>
                <c:pt idx="6392">
                  <c:v>183.18</c:v>
                </c:pt>
                <c:pt idx="6393">
                  <c:v>182.89</c:v>
                </c:pt>
                <c:pt idx="6394">
                  <c:v>182.95</c:v>
                </c:pt>
                <c:pt idx="6395">
                  <c:v>183.2</c:v>
                </c:pt>
                <c:pt idx="6396">
                  <c:v>183.23</c:v>
                </c:pt>
                <c:pt idx="6397">
                  <c:v>183.34</c:v>
                </c:pt>
                <c:pt idx="6398">
                  <c:v>183.15</c:v>
                </c:pt>
                <c:pt idx="6399">
                  <c:v>182.9</c:v>
                </c:pt>
                <c:pt idx="6400">
                  <c:v>183.15</c:v>
                </c:pt>
                <c:pt idx="6401">
                  <c:v>183.17</c:v>
                </c:pt>
                <c:pt idx="6402">
                  <c:v>183.01</c:v>
                </c:pt>
                <c:pt idx="6403">
                  <c:v>182.77</c:v>
                </c:pt>
                <c:pt idx="6404">
                  <c:v>182.62</c:v>
                </c:pt>
                <c:pt idx="6405">
                  <c:v>182.83</c:v>
                </c:pt>
                <c:pt idx="6406">
                  <c:v>182.79</c:v>
                </c:pt>
                <c:pt idx="6407">
                  <c:v>182.64</c:v>
                </c:pt>
                <c:pt idx="6408">
                  <c:v>182.56</c:v>
                </c:pt>
                <c:pt idx="6409">
                  <c:v>182.69</c:v>
                </c:pt>
                <c:pt idx="6410">
                  <c:v>182.52</c:v>
                </c:pt>
                <c:pt idx="6411">
                  <c:v>182.74</c:v>
                </c:pt>
                <c:pt idx="6412">
                  <c:v>182.41</c:v>
                </c:pt>
                <c:pt idx="6413">
                  <c:v>182.65</c:v>
                </c:pt>
                <c:pt idx="6414">
                  <c:v>182.48</c:v>
                </c:pt>
                <c:pt idx="6415">
                  <c:v>182.53</c:v>
                </c:pt>
                <c:pt idx="6416">
                  <c:v>182.45</c:v>
                </c:pt>
                <c:pt idx="6417">
                  <c:v>182.41</c:v>
                </c:pt>
                <c:pt idx="6418">
                  <c:v>182.16</c:v>
                </c:pt>
                <c:pt idx="6419">
                  <c:v>182.4</c:v>
                </c:pt>
                <c:pt idx="6420">
                  <c:v>182.58</c:v>
                </c:pt>
                <c:pt idx="6421">
                  <c:v>182.66</c:v>
                </c:pt>
                <c:pt idx="6422">
                  <c:v>182.66</c:v>
                </c:pt>
                <c:pt idx="6423">
                  <c:v>182.65</c:v>
                </c:pt>
                <c:pt idx="6424">
                  <c:v>182.65</c:v>
                </c:pt>
                <c:pt idx="6425">
                  <c:v>182.65</c:v>
                </c:pt>
                <c:pt idx="6426">
                  <c:v>182.65</c:v>
                </c:pt>
                <c:pt idx="6427">
                  <c:v>182.53</c:v>
                </c:pt>
                <c:pt idx="6428">
                  <c:v>182.69</c:v>
                </c:pt>
                <c:pt idx="6429">
                  <c:v>183.04</c:v>
                </c:pt>
                <c:pt idx="6430">
                  <c:v>182.28</c:v>
                </c:pt>
                <c:pt idx="6431">
                  <c:v>182.51</c:v>
                </c:pt>
                <c:pt idx="6432">
                  <c:v>182.72</c:v>
                </c:pt>
                <c:pt idx="6433">
                  <c:v>182.71</c:v>
                </c:pt>
                <c:pt idx="6434">
                  <c:v>182.65</c:v>
                </c:pt>
                <c:pt idx="6435">
                  <c:v>182.98</c:v>
                </c:pt>
                <c:pt idx="6436">
                  <c:v>182.35</c:v>
                </c:pt>
                <c:pt idx="6437">
                  <c:v>182.35</c:v>
                </c:pt>
                <c:pt idx="6438">
                  <c:v>182.37</c:v>
                </c:pt>
                <c:pt idx="6439">
                  <c:v>181.97</c:v>
                </c:pt>
                <c:pt idx="6440">
                  <c:v>181.67</c:v>
                </c:pt>
                <c:pt idx="6441">
                  <c:v>181.53</c:v>
                </c:pt>
                <c:pt idx="6442">
                  <c:v>181.88</c:v>
                </c:pt>
                <c:pt idx="6443">
                  <c:v>182.46</c:v>
                </c:pt>
                <c:pt idx="6444">
                  <c:v>182.53</c:v>
                </c:pt>
                <c:pt idx="6445">
                  <c:v>182.46</c:v>
                </c:pt>
                <c:pt idx="6446">
                  <c:v>182.46</c:v>
                </c:pt>
                <c:pt idx="6447">
                  <c:v>182.24</c:v>
                </c:pt>
                <c:pt idx="6448">
                  <c:v>182.79</c:v>
                </c:pt>
                <c:pt idx="6449">
                  <c:v>182.81</c:v>
                </c:pt>
                <c:pt idx="6450">
                  <c:v>182.59</c:v>
                </c:pt>
                <c:pt idx="6451">
                  <c:v>182.71</c:v>
                </c:pt>
                <c:pt idx="6452">
                  <c:v>182.88</c:v>
                </c:pt>
                <c:pt idx="6453">
                  <c:v>182.61</c:v>
                </c:pt>
                <c:pt idx="6454">
                  <c:v>182.39</c:v>
                </c:pt>
                <c:pt idx="6455">
                  <c:v>182.17</c:v>
                </c:pt>
                <c:pt idx="6456">
                  <c:v>182.44</c:v>
                </c:pt>
                <c:pt idx="6457">
                  <c:v>182.16</c:v>
                </c:pt>
                <c:pt idx="6458">
                  <c:v>182.04</c:v>
                </c:pt>
                <c:pt idx="6459">
                  <c:v>182.57</c:v>
                </c:pt>
                <c:pt idx="6460">
                  <c:v>183</c:v>
                </c:pt>
                <c:pt idx="6461">
                  <c:v>183.03</c:v>
                </c:pt>
                <c:pt idx="6462">
                  <c:v>182.91</c:v>
                </c:pt>
                <c:pt idx="6463">
                  <c:v>183.13</c:v>
                </c:pt>
                <c:pt idx="6464">
                  <c:v>182.88</c:v>
                </c:pt>
                <c:pt idx="6465">
                  <c:v>182.79</c:v>
                </c:pt>
                <c:pt idx="6466">
                  <c:v>183.43</c:v>
                </c:pt>
                <c:pt idx="6467">
                  <c:v>183.62</c:v>
                </c:pt>
                <c:pt idx="6468">
                  <c:v>183.95</c:v>
                </c:pt>
                <c:pt idx="6469">
                  <c:v>183.95</c:v>
                </c:pt>
                <c:pt idx="6470">
                  <c:v>184.16</c:v>
                </c:pt>
                <c:pt idx="6471">
                  <c:v>183.86</c:v>
                </c:pt>
                <c:pt idx="6472">
                  <c:v>183.85</c:v>
                </c:pt>
                <c:pt idx="6473">
                  <c:v>183.97</c:v>
                </c:pt>
                <c:pt idx="6474">
                  <c:v>184.13</c:v>
                </c:pt>
                <c:pt idx="6475">
                  <c:v>184.14</c:v>
                </c:pt>
                <c:pt idx="6476">
                  <c:v>184.18</c:v>
                </c:pt>
                <c:pt idx="6477">
                  <c:v>184.31</c:v>
                </c:pt>
                <c:pt idx="6478">
                  <c:v>184.06</c:v>
                </c:pt>
                <c:pt idx="6479">
                  <c:v>184.02</c:v>
                </c:pt>
                <c:pt idx="6480">
                  <c:v>183.81</c:v>
                </c:pt>
                <c:pt idx="6481">
                  <c:v>183.7</c:v>
                </c:pt>
                <c:pt idx="6482">
                  <c:v>183.41</c:v>
                </c:pt>
                <c:pt idx="6483">
                  <c:v>183.41</c:v>
                </c:pt>
                <c:pt idx="6484">
                  <c:v>183.62</c:v>
                </c:pt>
                <c:pt idx="6485">
                  <c:v>183.42</c:v>
                </c:pt>
                <c:pt idx="6486">
                  <c:v>183.42</c:v>
                </c:pt>
                <c:pt idx="6487">
                  <c:v>183.41</c:v>
                </c:pt>
                <c:pt idx="6488">
                  <c:v>183.28</c:v>
                </c:pt>
                <c:pt idx="6489">
                  <c:v>183.28</c:v>
                </c:pt>
                <c:pt idx="6490">
                  <c:v>183.46</c:v>
                </c:pt>
                <c:pt idx="6491">
                  <c:v>183.41</c:v>
                </c:pt>
                <c:pt idx="6492">
                  <c:v>183.59</c:v>
                </c:pt>
                <c:pt idx="6493">
                  <c:v>183.81</c:v>
                </c:pt>
                <c:pt idx="6494">
                  <c:v>183.67</c:v>
                </c:pt>
                <c:pt idx="6495">
                  <c:v>183.55</c:v>
                </c:pt>
                <c:pt idx="6496">
                  <c:v>183.59</c:v>
                </c:pt>
                <c:pt idx="6497">
                  <c:v>183.52</c:v>
                </c:pt>
                <c:pt idx="6498">
                  <c:v>183.68</c:v>
                </c:pt>
                <c:pt idx="6499">
                  <c:v>183.87</c:v>
                </c:pt>
                <c:pt idx="6500">
                  <c:v>184.16</c:v>
                </c:pt>
                <c:pt idx="6501">
                  <c:v>184.16</c:v>
                </c:pt>
                <c:pt idx="6502">
                  <c:v>184.46</c:v>
                </c:pt>
                <c:pt idx="6503">
                  <c:v>184.6</c:v>
                </c:pt>
                <c:pt idx="6504">
                  <c:v>184.78</c:v>
                </c:pt>
                <c:pt idx="6505">
                  <c:v>184.78</c:v>
                </c:pt>
                <c:pt idx="6506">
                  <c:v>185.04</c:v>
                </c:pt>
                <c:pt idx="6507">
                  <c:v>185.12</c:v>
                </c:pt>
                <c:pt idx="6508">
                  <c:v>184.94</c:v>
                </c:pt>
                <c:pt idx="6509">
                  <c:v>184.83</c:v>
                </c:pt>
                <c:pt idx="6510">
                  <c:v>185.18</c:v>
                </c:pt>
                <c:pt idx="6511">
                  <c:v>185.22</c:v>
                </c:pt>
                <c:pt idx="6512">
                  <c:v>185.63</c:v>
                </c:pt>
                <c:pt idx="6513">
                  <c:v>185.67</c:v>
                </c:pt>
                <c:pt idx="6514">
                  <c:v>185.75</c:v>
                </c:pt>
                <c:pt idx="6515">
                  <c:v>185.74</c:v>
                </c:pt>
                <c:pt idx="6516">
                  <c:v>185.66</c:v>
                </c:pt>
                <c:pt idx="6517">
                  <c:v>185.82</c:v>
                </c:pt>
                <c:pt idx="6518">
                  <c:v>185.67</c:v>
                </c:pt>
                <c:pt idx="6519">
                  <c:v>185.67</c:v>
                </c:pt>
                <c:pt idx="6520">
                  <c:v>185.63</c:v>
                </c:pt>
                <c:pt idx="6521">
                  <c:v>185.65</c:v>
                </c:pt>
                <c:pt idx="6522">
                  <c:v>185.53</c:v>
                </c:pt>
                <c:pt idx="6523">
                  <c:v>185.33</c:v>
                </c:pt>
                <c:pt idx="6524">
                  <c:v>185.1</c:v>
                </c:pt>
                <c:pt idx="6525">
                  <c:v>184.87</c:v>
                </c:pt>
                <c:pt idx="6526">
                  <c:v>184.75</c:v>
                </c:pt>
                <c:pt idx="6527">
                  <c:v>184.75</c:v>
                </c:pt>
                <c:pt idx="6528">
                  <c:v>184.76</c:v>
                </c:pt>
                <c:pt idx="6529">
                  <c:v>184.68</c:v>
                </c:pt>
                <c:pt idx="6530">
                  <c:v>185.21</c:v>
                </c:pt>
                <c:pt idx="6531">
                  <c:v>185.2</c:v>
                </c:pt>
                <c:pt idx="6532">
                  <c:v>185.17</c:v>
                </c:pt>
                <c:pt idx="6533">
                  <c:v>185.07</c:v>
                </c:pt>
                <c:pt idx="6534">
                  <c:v>185.15</c:v>
                </c:pt>
                <c:pt idx="6535">
                  <c:v>185.15</c:v>
                </c:pt>
                <c:pt idx="6536">
                  <c:v>185.79</c:v>
                </c:pt>
                <c:pt idx="6537">
                  <c:v>185.79</c:v>
                </c:pt>
                <c:pt idx="6538">
                  <c:v>185.88</c:v>
                </c:pt>
                <c:pt idx="6539">
                  <c:v>186.11</c:v>
                </c:pt>
                <c:pt idx="6540">
                  <c:v>186.36</c:v>
                </c:pt>
                <c:pt idx="6541">
                  <c:v>186.31</c:v>
                </c:pt>
                <c:pt idx="6542">
                  <c:v>185.94</c:v>
                </c:pt>
                <c:pt idx="6543">
                  <c:v>185.61</c:v>
                </c:pt>
                <c:pt idx="6544">
                  <c:v>185.36</c:v>
                </c:pt>
                <c:pt idx="6545">
                  <c:v>185.2</c:v>
                </c:pt>
                <c:pt idx="6546">
                  <c:v>185.02</c:v>
                </c:pt>
                <c:pt idx="6547">
                  <c:v>184.85</c:v>
                </c:pt>
                <c:pt idx="6548">
                  <c:v>184.92</c:v>
                </c:pt>
                <c:pt idx="6549">
                  <c:v>184.98</c:v>
                </c:pt>
                <c:pt idx="6550">
                  <c:v>185.2</c:v>
                </c:pt>
                <c:pt idx="6551">
                  <c:v>184.98</c:v>
                </c:pt>
                <c:pt idx="6552">
                  <c:v>184.71</c:v>
                </c:pt>
                <c:pt idx="6553">
                  <c:v>184.98</c:v>
                </c:pt>
                <c:pt idx="6554">
                  <c:v>185.29</c:v>
                </c:pt>
                <c:pt idx="6555">
                  <c:v>185.16</c:v>
                </c:pt>
                <c:pt idx="6556">
                  <c:v>185.16</c:v>
                </c:pt>
                <c:pt idx="6557">
                  <c:v>185.44</c:v>
                </c:pt>
                <c:pt idx="6558">
                  <c:v>185.56</c:v>
                </c:pt>
                <c:pt idx="6559">
                  <c:v>185.64</c:v>
                </c:pt>
                <c:pt idx="6560">
                  <c:v>185.53</c:v>
                </c:pt>
                <c:pt idx="6561">
                  <c:v>185.53</c:v>
                </c:pt>
                <c:pt idx="6562">
                  <c:v>185.73</c:v>
                </c:pt>
                <c:pt idx="6563">
                  <c:v>185.73</c:v>
                </c:pt>
                <c:pt idx="6564">
                  <c:v>185.98</c:v>
                </c:pt>
                <c:pt idx="6565">
                  <c:v>186.07</c:v>
                </c:pt>
                <c:pt idx="6566">
                  <c:v>186.22</c:v>
                </c:pt>
                <c:pt idx="6567">
                  <c:v>186.22</c:v>
                </c:pt>
                <c:pt idx="6568">
                  <c:v>185.8</c:v>
                </c:pt>
                <c:pt idx="6569">
                  <c:v>185.45</c:v>
                </c:pt>
                <c:pt idx="6570">
                  <c:v>185.54</c:v>
                </c:pt>
                <c:pt idx="6571">
                  <c:v>185.43</c:v>
                </c:pt>
                <c:pt idx="6572">
                  <c:v>185.66</c:v>
                </c:pt>
                <c:pt idx="6573">
                  <c:v>185.75</c:v>
                </c:pt>
                <c:pt idx="6574">
                  <c:v>185.45</c:v>
                </c:pt>
                <c:pt idx="6575">
                  <c:v>184.87</c:v>
                </c:pt>
                <c:pt idx="6576">
                  <c:v>185.02</c:v>
                </c:pt>
                <c:pt idx="6577">
                  <c:v>184.95</c:v>
                </c:pt>
                <c:pt idx="6578">
                  <c:v>185.2</c:v>
                </c:pt>
                <c:pt idx="6579">
                  <c:v>185.43</c:v>
                </c:pt>
                <c:pt idx="6580">
                  <c:v>185.6</c:v>
                </c:pt>
                <c:pt idx="6581">
                  <c:v>185.2</c:v>
                </c:pt>
                <c:pt idx="6582">
                  <c:v>185.13</c:v>
                </c:pt>
                <c:pt idx="6583">
                  <c:v>184.89</c:v>
                </c:pt>
                <c:pt idx="6584">
                  <c:v>184.89</c:v>
                </c:pt>
                <c:pt idx="6585">
                  <c:v>185.3</c:v>
                </c:pt>
                <c:pt idx="6586">
                  <c:v>185.46</c:v>
                </c:pt>
                <c:pt idx="6587">
                  <c:v>185.68</c:v>
                </c:pt>
                <c:pt idx="6588">
                  <c:v>185.81</c:v>
                </c:pt>
                <c:pt idx="6589">
                  <c:v>185.81</c:v>
                </c:pt>
                <c:pt idx="6590">
                  <c:v>185.9</c:v>
                </c:pt>
                <c:pt idx="6591">
                  <c:v>186.01</c:v>
                </c:pt>
                <c:pt idx="6592">
                  <c:v>186.15</c:v>
                </c:pt>
                <c:pt idx="6593">
                  <c:v>186.22</c:v>
                </c:pt>
                <c:pt idx="6594">
                  <c:v>186.47</c:v>
                </c:pt>
                <c:pt idx="6595">
                  <c:v>186.62</c:v>
                </c:pt>
                <c:pt idx="6596">
                  <c:v>186.81</c:v>
                </c:pt>
                <c:pt idx="6597">
                  <c:v>186.94</c:v>
                </c:pt>
                <c:pt idx="6598">
                  <c:v>187</c:v>
                </c:pt>
                <c:pt idx="6599">
                  <c:v>187.06</c:v>
                </c:pt>
                <c:pt idx="6600">
                  <c:v>187.06</c:v>
                </c:pt>
                <c:pt idx="6601">
                  <c:v>187.06</c:v>
                </c:pt>
                <c:pt idx="6602">
                  <c:v>187.06</c:v>
                </c:pt>
                <c:pt idx="6603">
                  <c:v>187.16</c:v>
                </c:pt>
                <c:pt idx="6604">
                  <c:v>187.29</c:v>
                </c:pt>
                <c:pt idx="6605">
                  <c:v>187.22</c:v>
                </c:pt>
                <c:pt idx="6606">
                  <c:v>187.22</c:v>
                </c:pt>
                <c:pt idx="6607">
                  <c:v>187.37</c:v>
                </c:pt>
                <c:pt idx="6608">
                  <c:v>187.24</c:v>
                </c:pt>
                <c:pt idx="6609">
                  <c:v>187.19</c:v>
                </c:pt>
                <c:pt idx="6610">
                  <c:v>187.27</c:v>
                </c:pt>
                <c:pt idx="6611">
                  <c:v>187.18</c:v>
                </c:pt>
                <c:pt idx="6612">
                  <c:v>186.89</c:v>
                </c:pt>
                <c:pt idx="6613">
                  <c:v>186.54</c:v>
                </c:pt>
                <c:pt idx="6614">
                  <c:v>186.39</c:v>
                </c:pt>
                <c:pt idx="6615">
                  <c:v>186.4</c:v>
                </c:pt>
                <c:pt idx="6616">
                  <c:v>186.67</c:v>
                </c:pt>
                <c:pt idx="6617">
                  <c:v>186.52</c:v>
                </c:pt>
                <c:pt idx="6618">
                  <c:v>186.42</c:v>
                </c:pt>
                <c:pt idx="6619">
                  <c:v>186.42</c:v>
                </c:pt>
                <c:pt idx="6620">
                  <c:v>186.61</c:v>
                </c:pt>
                <c:pt idx="6621">
                  <c:v>186.61</c:v>
                </c:pt>
                <c:pt idx="6622">
                  <c:v>186.71</c:v>
                </c:pt>
                <c:pt idx="6623">
                  <c:v>186.5</c:v>
                </c:pt>
                <c:pt idx="6624">
                  <c:v>186.73</c:v>
                </c:pt>
                <c:pt idx="6625">
                  <c:v>186.96</c:v>
                </c:pt>
                <c:pt idx="6626">
                  <c:v>187.08</c:v>
                </c:pt>
                <c:pt idx="6627">
                  <c:v>187.16</c:v>
                </c:pt>
                <c:pt idx="6628">
                  <c:v>187.16</c:v>
                </c:pt>
                <c:pt idx="6629">
                  <c:v>187.28</c:v>
                </c:pt>
                <c:pt idx="6630">
                  <c:v>187.46</c:v>
                </c:pt>
                <c:pt idx="6631">
                  <c:v>187.27</c:v>
                </c:pt>
                <c:pt idx="6632">
                  <c:v>187.3</c:v>
                </c:pt>
                <c:pt idx="6633">
                  <c:v>187.29</c:v>
                </c:pt>
                <c:pt idx="6634">
                  <c:v>187.54</c:v>
                </c:pt>
                <c:pt idx="6635">
                  <c:v>187.54</c:v>
                </c:pt>
                <c:pt idx="6636">
                  <c:v>187.12</c:v>
                </c:pt>
                <c:pt idx="6637">
                  <c:v>187.12</c:v>
                </c:pt>
                <c:pt idx="6638">
                  <c:v>187.1</c:v>
                </c:pt>
                <c:pt idx="6639">
                  <c:v>187.16</c:v>
                </c:pt>
                <c:pt idx="6640">
                  <c:v>187.18</c:v>
                </c:pt>
                <c:pt idx="6641">
                  <c:v>187.46</c:v>
                </c:pt>
                <c:pt idx="6642">
                  <c:v>187.83</c:v>
                </c:pt>
                <c:pt idx="6643">
                  <c:v>187.7</c:v>
                </c:pt>
                <c:pt idx="6644">
                  <c:v>187.97</c:v>
                </c:pt>
                <c:pt idx="6645">
                  <c:v>187.81</c:v>
                </c:pt>
                <c:pt idx="6646">
                  <c:v>186.9</c:v>
                </c:pt>
                <c:pt idx="6647">
                  <c:v>186.58</c:v>
                </c:pt>
                <c:pt idx="6648">
                  <c:v>186.39</c:v>
                </c:pt>
                <c:pt idx="6649">
                  <c:v>186.39</c:v>
                </c:pt>
                <c:pt idx="6650">
                  <c:v>186.36</c:v>
                </c:pt>
                <c:pt idx="6651">
                  <c:v>186.69</c:v>
                </c:pt>
                <c:pt idx="6652">
                  <c:v>186.96</c:v>
                </c:pt>
                <c:pt idx="6653">
                  <c:v>187.07</c:v>
                </c:pt>
                <c:pt idx="6654">
                  <c:v>186.81</c:v>
                </c:pt>
                <c:pt idx="6655">
                  <c:v>187.01</c:v>
                </c:pt>
                <c:pt idx="6656">
                  <c:v>186.86</c:v>
                </c:pt>
                <c:pt idx="6657">
                  <c:v>186.81</c:v>
                </c:pt>
                <c:pt idx="6658">
                  <c:v>186.4</c:v>
                </c:pt>
                <c:pt idx="6659">
                  <c:v>185.76</c:v>
                </c:pt>
                <c:pt idx="6660">
                  <c:v>185.3</c:v>
                </c:pt>
                <c:pt idx="6661">
                  <c:v>184.39</c:v>
                </c:pt>
                <c:pt idx="6662">
                  <c:v>183.58</c:v>
                </c:pt>
                <c:pt idx="6663">
                  <c:v>182.9</c:v>
                </c:pt>
                <c:pt idx="6664">
                  <c:v>181.92</c:v>
                </c:pt>
                <c:pt idx="6665">
                  <c:v>181.92</c:v>
                </c:pt>
                <c:pt idx="6666">
                  <c:v>181.92</c:v>
                </c:pt>
                <c:pt idx="6667">
                  <c:v>181.92</c:v>
                </c:pt>
                <c:pt idx="6668">
                  <c:v>182.27</c:v>
                </c:pt>
                <c:pt idx="6669">
                  <c:v>182.62</c:v>
                </c:pt>
                <c:pt idx="6670">
                  <c:v>182.63</c:v>
                </c:pt>
                <c:pt idx="6671">
                  <c:v>182.75</c:v>
                </c:pt>
                <c:pt idx="6672">
                  <c:v>182.75</c:v>
                </c:pt>
                <c:pt idx="6673">
                  <c:v>182.75</c:v>
                </c:pt>
                <c:pt idx="6674">
                  <c:v>183.24</c:v>
                </c:pt>
                <c:pt idx="6675">
                  <c:v>183.69</c:v>
                </c:pt>
                <c:pt idx="6676">
                  <c:v>183.69</c:v>
                </c:pt>
                <c:pt idx="6677">
                  <c:v>183.68</c:v>
                </c:pt>
                <c:pt idx="6678">
                  <c:v>183.68</c:v>
                </c:pt>
                <c:pt idx="6679">
                  <c:v>183.68</c:v>
                </c:pt>
                <c:pt idx="6680">
                  <c:v>183.72</c:v>
                </c:pt>
                <c:pt idx="6681">
                  <c:v>184.4</c:v>
                </c:pt>
                <c:pt idx="6682">
                  <c:v>184.76</c:v>
                </c:pt>
                <c:pt idx="6683">
                  <c:v>184.59</c:v>
                </c:pt>
                <c:pt idx="6684">
                  <c:v>184.47</c:v>
                </c:pt>
                <c:pt idx="6685">
                  <c:v>184.1</c:v>
                </c:pt>
                <c:pt idx="6686">
                  <c:v>183.89</c:v>
                </c:pt>
                <c:pt idx="6687">
                  <c:v>183.89</c:v>
                </c:pt>
                <c:pt idx="6688">
                  <c:v>183.89</c:v>
                </c:pt>
                <c:pt idx="6689">
                  <c:v>183.89</c:v>
                </c:pt>
                <c:pt idx="6690">
                  <c:v>183.8</c:v>
                </c:pt>
                <c:pt idx="6691">
                  <c:v>183.8</c:v>
                </c:pt>
                <c:pt idx="6692">
                  <c:v>183.2</c:v>
                </c:pt>
                <c:pt idx="6693">
                  <c:v>183.2</c:v>
                </c:pt>
                <c:pt idx="6694">
                  <c:v>182.89</c:v>
                </c:pt>
                <c:pt idx="6695">
                  <c:v>182.79</c:v>
                </c:pt>
                <c:pt idx="6696">
                  <c:v>182.4</c:v>
                </c:pt>
                <c:pt idx="6697">
                  <c:v>182.36</c:v>
                </c:pt>
                <c:pt idx="6698">
                  <c:v>182.36</c:v>
                </c:pt>
                <c:pt idx="6699">
                  <c:v>182.36</c:v>
                </c:pt>
                <c:pt idx="6700">
                  <c:v>181.71</c:v>
                </c:pt>
                <c:pt idx="6701">
                  <c:v>181.38</c:v>
                </c:pt>
                <c:pt idx="6702">
                  <c:v>180.8</c:v>
                </c:pt>
                <c:pt idx="6703">
                  <c:v>179.34</c:v>
                </c:pt>
                <c:pt idx="6704">
                  <c:v>177.85</c:v>
                </c:pt>
                <c:pt idx="6705">
                  <c:v>176.4</c:v>
                </c:pt>
                <c:pt idx="6706">
                  <c:v>175.77</c:v>
                </c:pt>
                <c:pt idx="6707">
                  <c:v>175.77</c:v>
                </c:pt>
                <c:pt idx="6708">
                  <c:v>175.88</c:v>
                </c:pt>
                <c:pt idx="6709">
                  <c:v>175.23</c:v>
                </c:pt>
                <c:pt idx="6710">
                  <c:v>174.91</c:v>
                </c:pt>
                <c:pt idx="6711">
                  <c:v>174.29</c:v>
                </c:pt>
                <c:pt idx="6712">
                  <c:v>172.94</c:v>
                </c:pt>
                <c:pt idx="6713">
                  <c:v>172.43</c:v>
                </c:pt>
                <c:pt idx="6714">
                  <c:v>171.94</c:v>
                </c:pt>
                <c:pt idx="6715">
                  <c:v>171.55</c:v>
                </c:pt>
                <c:pt idx="6716">
                  <c:v>170.75</c:v>
                </c:pt>
                <c:pt idx="6717">
                  <c:v>170.84</c:v>
                </c:pt>
                <c:pt idx="6718">
                  <c:v>169.73</c:v>
                </c:pt>
                <c:pt idx="6719">
                  <c:v>169.73</c:v>
                </c:pt>
                <c:pt idx="6720">
                  <c:v>168.86</c:v>
                </c:pt>
                <c:pt idx="6721">
                  <c:v>167.54</c:v>
                </c:pt>
                <c:pt idx="6722">
                  <c:v>166.81</c:v>
                </c:pt>
                <c:pt idx="6723">
                  <c:v>166.59</c:v>
                </c:pt>
                <c:pt idx="6724">
                  <c:v>165.42</c:v>
                </c:pt>
                <c:pt idx="6725">
                  <c:v>164.12</c:v>
                </c:pt>
                <c:pt idx="6726">
                  <c:v>162.77000000000001</c:v>
                </c:pt>
                <c:pt idx="6727">
                  <c:v>161.59</c:v>
                </c:pt>
                <c:pt idx="6728">
                  <c:v>160.32</c:v>
                </c:pt>
                <c:pt idx="6729">
                  <c:v>159.44999999999999</c:v>
                </c:pt>
                <c:pt idx="6730">
                  <c:v>159.5</c:v>
                </c:pt>
                <c:pt idx="6731">
                  <c:v>159.05000000000001</c:v>
                </c:pt>
                <c:pt idx="6732">
                  <c:v>158.24</c:v>
                </c:pt>
                <c:pt idx="6733">
                  <c:v>158.19999999999999</c:v>
                </c:pt>
                <c:pt idx="6734">
                  <c:v>157.56</c:v>
                </c:pt>
                <c:pt idx="6735">
                  <c:v>156.76</c:v>
                </c:pt>
                <c:pt idx="6736">
                  <c:v>156.1</c:v>
                </c:pt>
                <c:pt idx="6737">
                  <c:v>156.1</c:v>
                </c:pt>
                <c:pt idx="6738">
                  <c:v>156.12</c:v>
                </c:pt>
                <c:pt idx="6739">
                  <c:v>156.22999999999999</c:v>
                </c:pt>
                <c:pt idx="6740">
                  <c:v>156.26</c:v>
                </c:pt>
                <c:pt idx="6741">
                  <c:v>154.93</c:v>
                </c:pt>
                <c:pt idx="6742">
                  <c:v>153.52000000000001</c:v>
                </c:pt>
                <c:pt idx="6743">
                  <c:v>153.97999999999999</c:v>
                </c:pt>
                <c:pt idx="6744">
                  <c:v>152.5</c:v>
                </c:pt>
                <c:pt idx="6745">
                  <c:v>152.6</c:v>
                </c:pt>
                <c:pt idx="6746">
                  <c:v>153.68</c:v>
                </c:pt>
                <c:pt idx="6747">
                  <c:v>153.63999999999999</c:v>
                </c:pt>
                <c:pt idx="6748">
                  <c:v>153.24</c:v>
                </c:pt>
                <c:pt idx="6749">
                  <c:v>152.52000000000001</c:v>
                </c:pt>
                <c:pt idx="6750">
                  <c:v>152.44999999999999</c:v>
                </c:pt>
                <c:pt idx="6751">
                  <c:v>151.30000000000001</c:v>
                </c:pt>
                <c:pt idx="6752">
                  <c:v>150.19999999999999</c:v>
                </c:pt>
                <c:pt idx="6753">
                  <c:v>148.94999999999999</c:v>
                </c:pt>
                <c:pt idx="6754">
                  <c:v>148.11000000000001</c:v>
                </c:pt>
                <c:pt idx="6755">
                  <c:v>147.57</c:v>
                </c:pt>
                <c:pt idx="6756">
                  <c:v>146.63999999999999</c:v>
                </c:pt>
                <c:pt idx="6757">
                  <c:v>145.84</c:v>
                </c:pt>
                <c:pt idx="6758">
                  <c:v>145.88999999999999</c:v>
                </c:pt>
                <c:pt idx="6759">
                  <c:v>146.36000000000001</c:v>
                </c:pt>
                <c:pt idx="6760">
                  <c:v>146.94</c:v>
                </c:pt>
                <c:pt idx="6761">
                  <c:v>147.57</c:v>
                </c:pt>
                <c:pt idx="6762">
                  <c:v>147.27000000000001</c:v>
                </c:pt>
                <c:pt idx="6763">
                  <c:v>146.74</c:v>
                </c:pt>
                <c:pt idx="6764">
                  <c:v>146.49</c:v>
                </c:pt>
                <c:pt idx="6765">
                  <c:v>145.19</c:v>
                </c:pt>
                <c:pt idx="6766">
                  <c:v>144.15</c:v>
                </c:pt>
                <c:pt idx="6767">
                  <c:v>143.94</c:v>
                </c:pt>
                <c:pt idx="6768">
                  <c:v>144.01</c:v>
                </c:pt>
                <c:pt idx="6769">
                  <c:v>143.46</c:v>
                </c:pt>
                <c:pt idx="6770">
                  <c:v>142.87</c:v>
                </c:pt>
                <c:pt idx="6771">
                  <c:v>142.68</c:v>
                </c:pt>
                <c:pt idx="6772">
                  <c:v>142.29</c:v>
                </c:pt>
                <c:pt idx="6773">
                  <c:v>141.69</c:v>
                </c:pt>
                <c:pt idx="6774">
                  <c:v>140.63999999999999</c:v>
                </c:pt>
                <c:pt idx="6775">
                  <c:v>139.47</c:v>
                </c:pt>
                <c:pt idx="6776">
                  <c:v>138.97</c:v>
                </c:pt>
                <c:pt idx="6777">
                  <c:v>138.62</c:v>
                </c:pt>
                <c:pt idx="6778">
                  <c:v>137.97999999999999</c:v>
                </c:pt>
                <c:pt idx="6779">
                  <c:v>137.30000000000001</c:v>
                </c:pt>
                <c:pt idx="6780">
                  <c:v>136.81</c:v>
                </c:pt>
                <c:pt idx="6781">
                  <c:v>136.24</c:v>
                </c:pt>
                <c:pt idx="6782">
                  <c:v>135.4</c:v>
                </c:pt>
                <c:pt idx="6783">
                  <c:v>134.38</c:v>
                </c:pt>
                <c:pt idx="6784">
                  <c:v>133.79</c:v>
                </c:pt>
                <c:pt idx="6785">
                  <c:v>133.61000000000001</c:v>
                </c:pt>
                <c:pt idx="6786">
                  <c:v>133.78</c:v>
                </c:pt>
                <c:pt idx="6787">
                  <c:v>133.34</c:v>
                </c:pt>
                <c:pt idx="6788">
                  <c:v>132.62</c:v>
                </c:pt>
                <c:pt idx="6789">
                  <c:v>131.9</c:v>
                </c:pt>
                <c:pt idx="6790">
                  <c:v>131.30000000000001</c:v>
                </c:pt>
                <c:pt idx="6791">
                  <c:v>131.15</c:v>
                </c:pt>
                <c:pt idx="6792">
                  <c:v>131.75</c:v>
                </c:pt>
                <c:pt idx="6793">
                  <c:v>131.13</c:v>
                </c:pt>
                <c:pt idx="6794">
                  <c:v>130.28</c:v>
                </c:pt>
                <c:pt idx="6795">
                  <c:v>129.16</c:v>
                </c:pt>
                <c:pt idx="6796">
                  <c:v>128.12</c:v>
                </c:pt>
                <c:pt idx="6797">
                  <c:v>126.73</c:v>
                </c:pt>
                <c:pt idx="6798">
                  <c:v>125.32</c:v>
                </c:pt>
                <c:pt idx="6799">
                  <c:v>123.84</c:v>
                </c:pt>
                <c:pt idx="6800">
                  <c:v>123.08</c:v>
                </c:pt>
                <c:pt idx="6801">
                  <c:v>121.9</c:v>
                </c:pt>
                <c:pt idx="6802">
                  <c:v>121.13</c:v>
                </c:pt>
                <c:pt idx="6803">
                  <c:v>121.16</c:v>
                </c:pt>
                <c:pt idx="6804">
                  <c:v>121.5</c:v>
                </c:pt>
                <c:pt idx="6805">
                  <c:v>121.47</c:v>
                </c:pt>
                <c:pt idx="6806">
                  <c:v>120.63</c:v>
                </c:pt>
                <c:pt idx="6807">
                  <c:v>119.42</c:v>
                </c:pt>
                <c:pt idx="6808">
                  <c:v>118.57</c:v>
                </c:pt>
                <c:pt idx="6809">
                  <c:v>118.62</c:v>
                </c:pt>
                <c:pt idx="6810">
                  <c:v>117.97</c:v>
                </c:pt>
                <c:pt idx="6811">
                  <c:v>117.04</c:v>
                </c:pt>
                <c:pt idx="6812">
                  <c:v>118.1</c:v>
                </c:pt>
                <c:pt idx="6813">
                  <c:v>119.05</c:v>
                </c:pt>
                <c:pt idx="6814">
                  <c:v>119.35</c:v>
                </c:pt>
                <c:pt idx="6815">
                  <c:v>119.14</c:v>
                </c:pt>
                <c:pt idx="6816">
                  <c:v>119.2</c:v>
                </c:pt>
                <c:pt idx="6817">
                  <c:v>118.43</c:v>
                </c:pt>
                <c:pt idx="6818">
                  <c:v>119.75</c:v>
                </c:pt>
                <c:pt idx="6819">
                  <c:v>119.18</c:v>
                </c:pt>
                <c:pt idx="6820">
                  <c:v>119.35</c:v>
                </c:pt>
                <c:pt idx="6821">
                  <c:v>119.9</c:v>
                </c:pt>
                <c:pt idx="6822">
                  <c:v>119.96</c:v>
                </c:pt>
                <c:pt idx="6823">
                  <c:v>120.22</c:v>
                </c:pt>
                <c:pt idx="6824">
                  <c:v>120.54</c:v>
                </c:pt>
                <c:pt idx="6825">
                  <c:v>121.84</c:v>
                </c:pt>
                <c:pt idx="6826">
                  <c:v>122.84</c:v>
                </c:pt>
                <c:pt idx="6827">
                  <c:v>123.84</c:v>
                </c:pt>
                <c:pt idx="6828">
                  <c:v>125.06</c:v>
                </c:pt>
                <c:pt idx="6829">
                  <c:v>125.91</c:v>
                </c:pt>
                <c:pt idx="6830">
                  <c:v>125.91</c:v>
                </c:pt>
                <c:pt idx="6831">
                  <c:v>126.67</c:v>
                </c:pt>
                <c:pt idx="6832">
                  <c:v>127.48</c:v>
                </c:pt>
                <c:pt idx="6833">
                  <c:v>127.39</c:v>
                </c:pt>
                <c:pt idx="6834">
                  <c:v>127.88</c:v>
                </c:pt>
                <c:pt idx="6835">
                  <c:v>128.30000000000001</c:v>
                </c:pt>
                <c:pt idx="6836">
                  <c:v>128.68</c:v>
                </c:pt>
                <c:pt idx="6837">
                  <c:v>128.55000000000001</c:v>
                </c:pt>
                <c:pt idx="6838">
                  <c:v>128.52000000000001</c:v>
                </c:pt>
                <c:pt idx="6839">
                  <c:v>128.52000000000001</c:v>
                </c:pt>
                <c:pt idx="6840">
                  <c:v>128.52000000000001</c:v>
                </c:pt>
                <c:pt idx="6841">
                  <c:v>129.78</c:v>
                </c:pt>
                <c:pt idx="6842">
                  <c:v>130.66999999999999</c:v>
                </c:pt>
                <c:pt idx="6843">
                  <c:v>130.49</c:v>
                </c:pt>
                <c:pt idx="6844">
                  <c:v>132.03</c:v>
                </c:pt>
                <c:pt idx="6845">
                  <c:v>132.12</c:v>
                </c:pt>
                <c:pt idx="6846">
                  <c:v>131.91999999999999</c:v>
                </c:pt>
                <c:pt idx="6847">
                  <c:v>132.66999999999999</c:v>
                </c:pt>
                <c:pt idx="6848">
                  <c:v>133.02000000000001</c:v>
                </c:pt>
                <c:pt idx="6849">
                  <c:v>132.33000000000001</c:v>
                </c:pt>
                <c:pt idx="6850">
                  <c:v>131.18</c:v>
                </c:pt>
                <c:pt idx="6851">
                  <c:v>131.97999999999999</c:v>
                </c:pt>
                <c:pt idx="6852">
                  <c:v>132.97</c:v>
                </c:pt>
                <c:pt idx="6853">
                  <c:v>133.75</c:v>
                </c:pt>
                <c:pt idx="6854">
                  <c:v>134.43</c:v>
                </c:pt>
                <c:pt idx="6855">
                  <c:v>133.79</c:v>
                </c:pt>
                <c:pt idx="6856">
                  <c:v>133.43</c:v>
                </c:pt>
                <c:pt idx="6857">
                  <c:v>133.72999999999999</c:v>
                </c:pt>
                <c:pt idx="6858">
                  <c:v>133.82</c:v>
                </c:pt>
                <c:pt idx="6859">
                  <c:v>133.49</c:v>
                </c:pt>
                <c:pt idx="6860">
                  <c:v>133.41</c:v>
                </c:pt>
                <c:pt idx="6861">
                  <c:v>133.61000000000001</c:v>
                </c:pt>
                <c:pt idx="6862">
                  <c:v>134.5</c:v>
                </c:pt>
                <c:pt idx="6863">
                  <c:v>135.57</c:v>
                </c:pt>
                <c:pt idx="6864">
                  <c:v>136.63</c:v>
                </c:pt>
                <c:pt idx="6865">
                  <c:v>137.22</c:v>
                </c:pt>
                <c:pt idx="6866">
                  <c:v>137.54</c:v>
                </c:pt>
                <c:pt idx="6867">
                  <c:v>137.75</c:v>
                </c:pt>
                <c:pt idx="6868">
                  <c:v>137.63999999999999</c:v>
                </c:pt>
                <c:pt idx="6869">
                  <c:v>138.19</c:v>
                </c:pt>
                <c:pt idx="6870">
                  <c:v>138.78</c:v>
                </c:pt>
                <c:pt idx="6871">
                  <c:v>139.32</c:v>
                </c:pt>
                <c:pt idx="6872">
                  <c:v>139.71</c:v>
                </c:pt>
                <c:pt idx="6873">
                  <c:v>138.82</c:v>
                </c:pt>
                <c:pt idx="6874">
                  <c:v>139.30000000000001</c:v>
                </c:pt>
                <c:pt idx="6875">
                  <c:v>140.6</c:v>
                </c:pt>
                <c:pt idx="6876">
                  <c:v>141.1</c:v>
                </c:pt>
                <c:pt idx="6877">
                  <c:v>141.66999999999999</c:v>
                </c:pt>
                <c:pt idx="6878">
                  <c:v>142.22999999999999</c:v>
                </c:pt>
                <c:pt idx="6879">
                  <c:v>142.72</c:v>
                </c:pt>
                <c:pt idx="6880">
                  <c:v>142.83000000000001</c:v>
                </c:pt>
                <c:pt idx="6881">
                  <c:v>143.4</c:v>
                </c:pt>
                <c:pt idx="6882">
                  <c:v>144.24</c:v>
                </c:pt>
                <c:pt idx="6883">
                  <c:v>145.24</c:v>
                </c:pt>
                <c:pt idx="6884">
                  <c:v>145.24</c:v>
                </c:pt>
                <c:pt idx="6885">
                  <c:v>145.28</c:v>
                </c:pt>
                <c:pt idx="6886">
                  <c:v>144.82</c:v>
                </c:pt>
                <c:pt idx="6887">
                  <c:v>144.68</c:v>
                </c:pt>
                <c:pt idx="6888">
                  <c:v>144.72</c:v>
                </c:pt>
                <c:pt idx="6889">
                  <c:v>144.72999999999999</c:v>
                </c:pt>
                <c:pt idx="6890">
                  <c:v>145.41999999999999</c:v>
                </c:pt>
                <c:pt idx="6891">
                  <c:v>145.57</c:v>
                </c:pt>
                <c:pt idx="6892">
                  <c:v>145.02000000000001</c:v>
                </c:pt>
                <c:pt idx="6893">
                  <c:v>145.47999999999999</c:v>
                </c:pt>
                <c:pt idx="6894">
                  <c:v>146.63999999999999</c:v>
                </c:pt>
                <c:pt idx="6895">
                  <c:v>147.86000000000001</c:v>
                </c:pt>
                <c:pt idx="6896">
                  <c:v>148.82</c:v>
                </c:pt>
                <c:pt idx="6897">
                  <c:v>150.25</c:v>
                </c:pt>
                <c:pt idx="6898">
                  <c:v>151.27000000000001</c:v>
                </c:pt>
                <c:pt idx="6899">
                  <c:v>152.68</c:v>
                </c:pt>
                <c:pt idx="6900">
                  <c:v>152.59</c:v>
                </c:pt>
                <c:pt idx="6901">
                  <c:v>153.28</c:v>
                </c:pt>
                <c:pt idx="6902">
                  <c:v>154.58000000000001</c:v>
                </c:pt>
                <c:pt idx="6903">
                  <c:v>155.87</c:v>
                </c:pt>
                <c:pt idx="6904">
                  <c:v>157.02000000000001</c:v>
                </c:pt>
                <c:pt idx="6905">
                  <c:v>158.57</c:v>
                </c:pt>
                <c:pt idx="6906">
                  <c:v>159.88</c:v>
                </c:pt>
                <c:pt idx="6907">
                  <c:v>160.35</c:v>
                </c:pt>
                <c:pt idx="6908">
                  <c:v>160.91</c:v>
                </c:pt>
                <c:pt idx="6909">
                  <c:v>161.16999999999999</c:v>
                </c:pt>
                <c:pt idx="6910">
                  <c:v>161.81</c:v>
                </c:pt>
                <c:pt idx="6911">
                  <c:v>162.62</c:v>
                </c:pt>
                <c:pt idx="6912">
                  <c:v>163.02000000000001</c:v>
                </c:pt>
                <c:pt idx="6913">
                  <c:v>162.96</c:v>
                </c:pt>
                <c:pt idx="6914">
                  <c:v>163.38999999999999</c:v>
                </c:pt>
                <c:pt idx="6915">
                  <c:v>163.27000000000001</c:v>
                </c:pt>
                <c:pt idx="6916">
                  <c:v>163.80000000000001</c:v>
                </c:pt>
                <c:pt idx="6917">
                  <c:v>164.33</c:v>
                </c:pt>
                <c:pt idx="6918">
                  <c:v>164.56</c:v>
                </c:pt>
                <c:pt idx="6919">
                  <c:v>165.13</c:v>
                </c:pt>
                <c:pt idx="6920">
                  <c:v>165.45</c:v>
                </c:pt>
                <c:pt idx="6921">
                  <c:v>166.22</c:v>
                </c:pt>
                <c:pt idx="6922">
                  <c:v>166.42</c:v>
                </c:pt>
                <c:pt idx="6923">
                  <c:v>166.2</c:v>
                </c:pt>
                <c:pt idx="6924">
                  <c:v>166.92</c:v>
                </c:pt>
                <c:pt idx="6925">
                  <c:v>166.79</c:v>
                </c:pt>
                <c:pt idx="6926">
                  <c:v>166.48</c:v>
                </c:pt>
                <c:pt idx="6927">
                  <c:v>165.95</c:v>
                </c:pt>
                <c:pt idx="6928">
                  <c:v>165.24</c:v>
                </c:pt>
                <c:pt idx="6929">
                  <c:v>164.72</c:v>
                </c:pt>
                <c:pt idx="6930">
                  <c:v>164.23</c:v>
                </c:pt>
                <c:pt idx="6931">
                  <c:v>163.51</c:v>
                </c:pt>
                <c:pt idx="6932">
                  <c:v>162.86000000000001</c:v>
                </c:pt>
                <c:pt idx="6933">
                  <c:v>162.32</c:v>
                </c:pt>
                <c:pt idx="6934">
                  <c:v>161.82</c:v>
                </c:pt>
                <c:pt idx="6935">
                  <c:v>161.38999999999999</c:v>
                </c:pt>
                <c:pt idx="6936">
                  <c:v>161.63</c:v>
                </c:pt>
                <c:pt idx="6937">
                  <c:v>160.24</c:v>
                </c:pt>
                <c:pt idx="6938">
                  <c:v>159.56</c:v>
                </c:pt>
                <c:pt idx="6939">
                  <c:v>158.65</c:v>
                </c:pt>
                <c:pt idx="6940">
                  <c:v>157.93</c:v>
                </c:pt>
                <c:pt idx="6941">
                  <c:v>157.16999999999999</c:v>
                </c:pt>
                <c:pt idx="6942">
                  <c:v>157.13</c:v>
                </c:pt>
                <c:pt idx="6943">
                  <c:v>156.41999999999999</c:v>
                </c:pt>
                <c:pt idx="6944">
                  <c:v>155.80000000000001</c:v>
                </c:pt>
                <c:pt idx="6945">
                  <c:v>155.27000000000001</c:v>
                </c:pt>
                <c:pt idx="6946">
                  <c:v>154.87</c:v>
                </c:pt>
                <c:pt idx="6947">
                  <c:v>154.16</c:v>
                </c:pt>
                <c:pt idx="6948">
                  <c:v>154.4</c:v>
                </c:pt>
                <c:pt idx="6949">
                  <c:v>155.81</c:v>
                </c:pt>
                <c:pt idx="6950">
                  <c:v>157.19</c:v>
                </c:pt>
                <c:pt idx="6951">
                  <c:v>157.54</c:v>
                </c:pt>
                <c:pt idx="6952">
                  <c:v>157.5</c:v>
                </c:pt>
                <c:pt idx="6953">
                  <c:v>157.97</c:v>
                </c:pt>
                <c:pt idx="6954">
                  <c:v>158.34</c:v>
                </c:pt>
                <c:pt idx="6955">
                  <c:v>159.46</c:v>
                </c:pt>
                <c:pt idx="6956">
                  <c:v>160.69999999999999</c:v>
                </c:pt>
                <c:pt idx="6957">
                  <c:v>160.68</c:v>
                </c:pt>
                <c:pt idx="6958">
                  <c:v>160.30000000000001</c:v>
                </c:pt>
                <c:pt idx="6959">
                  <c:v>160.18</c:v>
                </c:pt>
                <c:pt idx="6960">
                  <c:v>159.66</c:v>
                </c:pt>
                <c:pt idx="6961">
                  <c:v>159.07</c:v>
                </c:pt>
                <c:pt idx="6962">
                  <c:v>158.9</c:v>
                </c:pt>
                <c:pt idx="6963">
                  <c:v>157.63</c:v>
                </c:pt>
                <c:pt idx="6964">
                  <c:v>157.21</c:v>
                </c:pt>
                <c:pt idx="6965">
                  <c:v>156.99</c:v>
                </c:pt>
                <c:pt idx="6966">
                  <c:v>157.01</c:v>
                </c:pt>
                <c:pt idx="6967">
                  <c:v>156.36000000000001</c:v>
                </c:pt>
                <c:pt idx="6968">
                  <c:v>155.91999999999999</c:v>
                </c:pt>
                <c:pt idx="6969">
                  <c:v>155.49</c:v>
                </c:pt>
                <c:pt idx="6970">
                  <c:v>154.91</c:v>
                </c:pt>
                <c:pt idx="6971">
                  <c:v>154.68</c:v>
                </c:pt>
                <c:pt idx="6972">
                  <c:v>154.41999999999999</c:v>
                </c:pt>
                <c:pt idx="6973">
                  <c:v>155.18</c:v>
                </c:pt>
                <c:pt idx="6974">
                  <c:v>155.4</c:v>
                </c:pt>
                <c:pt idx="6975">
                  <c:v>155.4</c:v>
                </c:pt>
                <c:pt idx="6976">
                  <c:v>155.04</c:v>
                </c:pt>
                <c:pt idx="6977">
                  <c:v>155.04</c:v>
                </c:pt>
                <c:pt idx="6978">
                  <c:v>154.66999999999999</c:v>
                </c:pt>
                <c:pt idx="6979">
                  <c:v>154.13999999999999</c:v>
                </c:pt>
                <c:pt idx="6980">
                  <c:v>154.52000000000001</c:v>
                </c:pt>
                <c:pt idx="6981">
                  <c:v>153.80000000000001</c:v>
                </c:pt>
                <c:pt idx="6982">
                  <c:v>153.57</c:v>
                </c:pt>
                <c:pt idx="6983">
                  <c:v>153.15</c:v>
                </c:pt>
                <c:pt idx="6984">
                  <c:v>152.93</c:v>
                </c:pt>
                <c:pt idx="6985">
                  <c:v>152.54</c:v>
                </c:pt>
                <c:pt idx="6986">
                  <c:v>152.27000000000001</c:v>
                </c:pt>
                <c:pt idx="6987">
                  <c:v>152.06</c:v>
                </c:pt>
                <c:pt idx="6988">
                  <c:v>151.99</c:v>
                </c:pt>
                <c:pt idx="6989">
                  <c:v>151.82</c:v>
                </c:pt>
                <c:pt idx="6990">
                  <c:v>151.19</c:v>
                </c:pt>
                <c:pt idx="6991">
                  <c:v>150.35</c:v>
                </c:pt>
                <c:pt idx="6992">
                  <c:v>150.38</c:v>
                </c:pt>
                <c:pt idx="6993">
                  <c:v>150.06</c:v>
                </c:pt>
                <c:pt idx="6994">
                  <c:v>150.06</c:v>
                </c:pt>
                <c:pt idx="6995">
                  <c:v>149.63999999999999</c:v>
                </c:pt>
                <c:pt idx="6996">
                  <c:v>149.94</c:v>
                </c:pt>
                <c:pt idx="6997">
                  <c:v>149.94</c:v>
                </c:pt>
                <c:pt idx="6998">
                  <c:v>150.08000000000001</c:v>
                </c:pt>
                <c:pt idx="6999">
                  <c:v>149.69999999999999</c:v>
                </c:pt>
                <c:pt idx="7000">
                  <c:v>150.99</c:v>
                </c:pt>
                <c:pt idx="7001">
                  <c:v>151.57</c:v>
                </c:pt>
                <c:pt idx="7002">
                  <c:v>151.31</c:v>
                </c:pt>
                <c:pt idx="7003">
                  <c:v>151.38999999999999</c:v>
                </c:pt>
                <c:pt idx="7004">
                  <c:v>151.38999999999999</c:v>
                </c:pt>
                <c:pt idx="7005">
                  <c:v>151.12</c:v>
                </c:pt>
                <c:pt idx="7006">
                  <c:v>150.94</c:v>
                </c:pt>
                <c:pt idx="7007">
                  <c:v>151.65</c:v>
                </c:pt>
                <c:pt idx="7008">
                  <c:v>152.33000000000001</c:v>
                </c:pt>
                <c:pt idx="7009">
                  <c:v>152.25</c:v>
                </c:pt>
                <c:pt idx="7010">
                  <c:v>152.66999999999999</c:v>
                </c:pt>
                <c:pt idx="7011">
                  <c:v>153.29</c:v>
                </c:pt>
                <c:pt idx="7012">
                  <c:v>153.26</c:v>
                </c:pt>
                <c:pt idx="7013">
                  <c:v>153.32</c:v>
                </c:pt>
                <c:pt idx="7014">
                  <c:v>153.18</c:v>
                </c:pt>
                <c:pt idx="7015">
                  <c:v>153.49</c:v>
                </c:pt>
                <c:pt idx="7016">
                  <c:v>153.59</c:v>
                </c:pt>
                <c:pt idx="7017">
                  <c:v>153.77000000000001</c:v>
                </c:pt>
                <c:pt idx="7018">
                  <c:v>153.83000000000001</c:v>
                </c:pt>
                <c:pt idx="7019">
                  <c:v>153.63999999999999</c:v>
                </c:pt>
                <c:pt idx="7020">
                  <c:v>153.94999999999999</c:v>
                </c:pt>
                <c:pt idx="7021">
                  <c:v>153.9</c:v>
                </c:pt>
                <c:pt idx="7022">
                  <c:v>154.38999999999999</c:v>
                </c:pt>
                <c:pt idx="7023">
                  <c:v>154.94</c:v>
                </c:pt>
                <c:pt idx="7024">
                  <c:v>154.86000000000001</c:v>
                </c:pt>
                <c:pt idx="7025">
                  <c:v>154.99</c:v>
                </c:pt>
                <c:pt idx="7026">
                  <c:v>155.54</c:v>
                </c:pt>
                <c:pt idx="7027">
                  <c:v>156.29</c:v>
                </c:pt>
                <c:pt idx="7028">
                  <c:v>157.05000000000001</c:v>
                </c:pt>
                <c:pt idx="7029">
                  <c:v>157.47</c:v>
                </c:pt>
                <c:pt idx="7030">
                  <c:v>157.78</c:v>
                </c:pt>
                <c:pt idx="7031">
                  <c:v>158.5</c:v>
                </c:pt>
                <c:pt idx="7032">
                  <c:v>159</c:v>
                </c:pt>
                <c:pt idx="7033">
                  <c:v>159.66999999999999</c:v>
                </c:pt>
                <c:pt idx="7034">
                  <c:v>160.32</c:v>
                </c:pt>
                <c:pt idx="7035">
                  <c:v>160.99</c:v>
                </c:pt>
                <c:pt idx="7036">
                  <c:v>161.44999999999999</c:v>
                </c:pt>
                <c:pt idx="7037">
                  <c:v>162.91999999999999</c:v>
                </c:pt>
                <c:pt idx="7038">
                  <c:v>163.46</c:v>
                </c:pt>
                <c:pt idx="7039">
                  <c:v>164.37</c:v>
                </c:pt>
                <c:pt idx="7040">
                  <c:v>164.89</c:v>
                </c:pt>
                <c:pt idx="7041">
                  <c:v>165.72</c:v>
                </c:pt>
                <c:pt idx="7042">
                  <c:v>166.15</c:v>
                </c:pt>
                <c:pt idx="7043">
                  <c:v>167.04</c:v>
                </c:pt>
                <c:pt idx="7044">
                  <c:v>167.38</c:v>
                </c:pt>
                <c:pt idx="7045">
                  <c:v>167.82</c:v>
                </c:pt>
                <c:pt idx="7046">
                  <c:v>168.16</c:v>
                </c:pt>
                <c:pt idx="7047">
                  <c:v>168.76</c:v>
                </c:pt>
                <c:pt idx="7048">
                  <c:v>168.38</c:v>
                </c:pt>
                <c:pt idx="7049">
                  <c:v>168.36</c:v>
                </c:pt>
                <c:pt idx="7050">
                  <c:v>168.36</c:v>
                </c:pt>
                <c:pt idx="7051">
                  <c:v>168.02</c:v>
                </c:pt>
                <c:pt idx="7052">
                  <c:v>167.98</c:v>
                </c:pt>
                <c:pt idx="7053">
                  <c:v>167.98</c:v>
                </c:pt>
                <c:pt idx="7054">
                  <c:v>167.92</c:v>
                </c:pt>
                <c:pt idx="7055">
                  <c:v>168.15</c:v>
                </c:pt>
                <c:pt idx="7056">
                  <c:v>168.13</c:v>
                </c:pt>
                <c:pt idx="7057">
                  <c:v>168.7</c:v>
                </c:pt>
                <c:pt idx="7058">
                  <c:v>169.35</c:v>
                </c:pt>
                <c:pt idx="7059">
                  <c:v>169.94</c:v>
                </c:pt>
                <c:pt idx="7060">
                  <c:v>170.41</c:v>
                </c:pt>
                <c:pt idx="7061">
                  <c:v>170.23</c:v>
                </c:pt>
                <c:pt idx="7062">
                  <c:v>170.23</c:v>
                </c:pt>
                <c:pt idx="7063">
                  <c:v>171.43</c:v>
                </c:pt>
                <c:pt idx="7064">
                  <c:v>172.02</c:v>
                </c:pt>
                <c:pt idx="7065">
                  <c:v>172.95</c:v>
                </c:pt>
                <c:pt idx="7066">
                  <c:v>173.14</c:v>
                </c:pt>
                <c:pt idx="7067">
                  <c:v>173.72</c:v>
                </c:pt>
                <c:pt idx="7068">
                  <c:v>173.96</c:v>
                </c:pt>
                <c:pt idx="7069">
                  <c:v>174.12</c:v>
                </c:pt>
                <c:pt idx="7070">
                  <c:v>174.7</c:v>
                </c:pt>
                <c:pt idx="7071">
                  <c:v>174.93</c:v>
                </c:pt>
                <c:pt idx="7072">
                  <c:v>174.88</c:v>
                </c:pt>
                <c:pt idx="7073">
                  <c:v>175.61</c:v>
                </c:pt>
                <c:pt idx="7074">
                  <c:v>175.56</c:v>
                </c:pt>
                <c:pt idx="7075">
                  <c:v>175.56</c:v>
                </c:pt>
                <c:pt idx="7076">
                  <c:v>175.92</c:v>
                </c:pt>
                <c:pt idx="7077">
                  <c:v>175.83</c:v>
                </c:pt>
                <c:pt idx="7078">
                  <c:v>175.72</c:v>
                </c:pt>
                <c:pt idx="7079">
                  <c:v>176.2</c:v>
                </c:pt>
                <c:pt idx="7080">
                  <c:v>176.09</c:v>
                </c:pt>
                <c:pt idx="7081">
                  <c:v>176.33</c:v>
                </c:pt>
                <c:pt idx="7082">
                  <c:v>176.27</c:v>
                </c:pt>
                <c:pt idx="7083">
                  <c:v>177.1</c:v>
                </c:pt>
                <c:pt idx="7084">
                  <c:v>177.94</c:v>
                </c:pt>
                <c:pt idx="7085">
                  <c:v>178.82</c:v>
                </c:pt>
                <c:pt idx="7086">
                  <c:v>178.89</c:v>
                </c:pt>
                <c:pt idx="7087">
                  <c:v>178.86</c:v>
                </c:pt>
                <c:pt idx="7088">
                  <c:v>179.06</c:v>
                </c:pt>
                <c:pt idx="7089">
                  <c:v>179.53</c:v>
                </c:pt>
                <c:pt idx="7090">
                  <c:v>178.89</c:v>
                </c:pt>
                <c:pt idx="7091">
                  <c:v>179.71</c:v>
                </c:pt>
                <c:pt idx="7092">
                  <c:v>179.76</c:v>
                </c:pt>
                <c:pt idx="7093">
                  <c:v>179.85</c:v>
                </c:pt>
                <c:pt idx="7094">
                  <c:v>179.58</c:v>
                </c:pt>
                <c:pt idx="7095">
                  <c:v>179.85</c:v>
                </c:pt>
                <c:pt idx="7096">
                  <c:v>179.63</c:v>
                </c:pt>
                <c:pt idx="7097">
                  <c:v>179.5</c:v>
                </c:pt>
                <c:pt idx="7098">
                  <c:v>179.07</c:v>
                </c:pt>
                <c:pt idx="7099">
                  <c:v>179.51</c:v>
                </c:pt>
                <c:pt idx="7100">
                  <c:v>179.52</c:v>
                </c:pt>
                <c:pt idx="7101">
                  <c:v>179.47</c:v>
                </c:pt>
                <c:pt idx="7102">
                  <c:v>179.36</c:v>
                </c:pt>
                <c:pt idx="7103">
                  <c:v>179.07</c:v>
                </c:pt>
                <c:pt idx="7104">
                  <c:v>178.45</c:v>
                </c:pt>
                <c:pt idx="7105">
                  <c:v>178.67</c:v>
                </c:pt>
                <c:pt idx="7106">
                  <c:v>179.01</c:v>
                </c:pt>
                <c:pt idx="7107">
                  <c:v>178.63</c:v>
                </c:pt>
                <c:pt idx="7108">
                  <c:v>178.24</c:v>
                </c:pt>
                <c:pt idx="7109">
                  <c:v>178.91</c:v>
                </c:pt>
                <c:pt idx="7110">
                  <c:v>178.8</c:v>
                </c:pt>
                <c:pt idx="7111">
                  <c:v>178.81</c:v>
                </c:pt>
                <c:pt idx="7112">
                  <c:v>178.71</c:v>
                </c:pt>
                <c:pt idx="7113">
                  <c:v>178.66</c:v>
                </c:pt>
                <c:pt idx="7114">
                  <c:v>178.74</c:v>
                </c:pt>
                <c:pt idx="7115">
                  <c:v>178.88</c:v>
                </c:pt>
                <c:pt idx="7116">
                  <c:v>178.92</c:v>
                </c:pt>
                <c:pt idx="7117">
                  <c:v>178.43</c:v>
                </c:pt>
                <c:pt idx="7118">
                  <c:v>178.43</c:v>
                </c:pt>
                <c:pt idx="7119">
                  <c:v>178.35</c:v>
                </c:pt>
                <c:pt idx="7120">
                  <c:v>178.3</c:v>
                </c:pt>
                <c:pt idx="7121">
                  <c:v>178.33</c:v>
                </c:pt>
                <c:pt idx="7122">
                  <c:v>178.33</c:v>
                </c:pt>
                <c:pt idx="7123">
                  <c:v>178.38</c:v>
                </c:pt>
                <c:pt idx="7124">
                  <c:v>177.84</c:v>
                </c:pt>
                <c:pt idx="7125">
                  <c:v>177.84</c:v>
                </c:pt>
                <c:pt idx="7126">
                  <c:v>177.56</c:v>
                </c:pt>
                <c:pt idx="7127">
                  <c:v>177.56</c:v>
                </c:pt>
                <c:pt idx="7128">
                  <c:v>177.56</c:v>
                </c:pt>
                <c:pt idx="7129">
                  <c:v>177.65</c:v>
                </c:pt>
                <c:pt idx="7130">
                  <c:v>177.83</c:v>
                </c:pt>
                <c:pt idx="7131">
                  <c:v>177.83</c:v>
                </c:pt>
                <c:pt idx="7132">
                  <c:v>177.98</c:v>
                </c:pt>
                <c:pt idx="7133">
                  <c:v>178.15</c:v>
                </c:pt>
                <c:pt idx="7134">
                  <c:v>178.15</c:v>
                </c:pt>
                <c:pt idx="7135">
                  <c:v>178.29</c:v>
                </c:pt>
                <c:pt idx="7136">
                  <c:v>178.17</c:v>
                </c:pt>
                <c:pt idx="7137">
                  <c:v>178.22</c:v>
                </c:pt>
                <c:pt idx="7138">
                  <c:v>178.39</c:v>
                </c:pt>
                <c:pt idx="7139">
                  <c:v>177.55</c:v>
                </c:pt>
                <c:pt idx="7140">
                  <c:v>177.56</c:v>
                </c:pt>
                <c:pt idx="7141">
                  <c:v>177.56</c:v>
                </c:pt>
                <c:pt idx="7142">
                  <c:v>177.69</c:v>
                </c:pt>
                <c:pt idx="7143">
                  <c:v>177.69</c:v>
                </c:pt>
                <c:pt idx="7144">
                  <c:v>177.67</c:v>
                </c:pt>
                <c:pt idx="7145">
                  <c:v>177.78</c:v>
                </c:pt>
                <c:pt idx="7146">
                  <c:v>178.05</c:v>
                </c:pt>
                <c:pt idx="7147">
                  <c:v>178.16</c:v>
                </c:pt>
                <c:pt idx="7148">
                  <c:v>178.54</c:v>
                </c:pt>
                <c:pt idx="7149">
                  <c:v>178.43</c:v>
                </c:pt>
                <c:pt idx="7150">
                  <c:v>178.43</c:v>
                </c:pt>
                <c:pt idx="7151">
                  <c:v>178.69</c:v>
                </c:pt>
                <c:pt idx="7152">
                  <c:v>178.88</c:v>
                </c:pt>
                <c:pt idx="7153">
                  <c:v>178.03</c:v>
                </c:pt>
                <c:pt idx="7154">
                  <c:v>177.3</c:v>
                </c:pt>
                <c:pt idx="7155">
                  <c:v>177.16</c:v>
                </c:pt>
                <c:pt idx="7156">
                  <c:v>177.38</c:v>
                </c:pt>
                <c:pt idx="7157">
                  <c:v>177.29</c:v>
                </c:pt>
                <c:pt idx="7158">
                  <c:v>176.6</c:v>
                </c:pt>
                <c:pt idx="7159">
                  <c:v>176.62</c:v>
                </c:pt>
                <c:pt idx="7160">
                  <c:v>176.75</c:v>
                </c:pt>
                <c:pt idx="7161">
                  <c:v>177.6</c:v>
                </c:pt>
                <c:pt idx="7162">
                  <c:v>178</c:v>
                </c:pt>
                <c:pt idx="7163">
                  <c:v>178.21</c:v>
                </c:pt>
                <c:pt idx="7164">
                  <c:v>178.21</c:v>
                </c:pt>
                <c:pt idx="7165">
                  <c:v>177.88</c:v>
                </c:pt>
                <c:pt idx="7166">
                  <c:v>178.3</c:v>
                </c:pt>
                <c:pt idx="7167">
                  <c:v>178.22</c:v>
                </c:pt>
                <c:pt idx="7168">
                  <c:v>178.53</c:v>
                </c:pt>
                <c:pt idx="7169">
                  <c:v>178.27</c:v>
                </c:pt>
                <c:pt idx="7170">
                  <c:v>177.46</c:v>
                </c:pt>
                <c:pt idx="7171">
                  <c:v>177.46</c:v>
                </c:pt>
                <c:pt idx="7172">
                  <c:v>177.71</c:v>
                </c:pt>
                <c:pt idx="7173">
                  <c:v>177.71</c:v>
                </c:pt>
                <c:pt idx="7174">
                  <c:v>178.13</c:v>
                </c:pt>
                <c:pt idx="7175">
                  <c:v>178.13</c:v>
                </c:pt>
                <c:pt idx="7176">
                  <c:v>178.13</c:v>
                </c:pt>
                <c:pt idx="7177">
                  <c:v>178.22</c:v>
                </c:pt>
                <c:pt idx="7178">
                  <c:v>178.23</c:v>
                </c:pt>
                <c:pt idx="7179">
                  <c:v>178.27</c:v>
                </c:pt>
                <c:pt idx="7180">
                  <c:v>178.25</c:v>
                </c:pt>
                <c:pt idx="7181">
                  <c:v>178.73</c:v>
                </c:pt>
                <c:pt idx="7182">
                  <c:v>178.08</c:v>
                </c:pt>
                <c:pt idx="7183">
                  <c:v>178.05</c:v>
                </c:pt>
                <c:pt idx="7184">
                  <c:v>177.89</c:v>
                </c:pt>
                <c:pt idx="7185">
                  <c:v>177.51</c:v>
                </c:pt>
                <c:pt idx="7186">
                  <c:v>177.92</c:v>
                </c:pt>
                <c:pt idx="7187">
                  <c:v>178.48</c:v>
                </c:pt>
                <c:pt idx="7188">
                  <c:v>178.63</c:v>
                </c:pt>
                <c:pt idx="7189">
                  <c:v>178.7</c:v>
                </c:pt>
                <c:pt idx="7190">
                  <c:v>179.43</c:v>
                </c:pt>
                <c:pt idx="7191">
                  <c:v>178.89</c:v>
                </c:pt>
                <c:pt idx="7192">
                  <c:v>178.95</c:v>
                </c:pt>
                <c:pt idx="7193">
                  <c:v>178.34</c:v>
                </c:pt>
                <c:pt idx="7194">
                  <c:v>178.21</c:v>
                </c:pt>
                <c:pt idx="7195">
                  <c:v>178.06</c:v>
                </c:pt>
                <c:pt idx="7196">
                  <c:v>178.19</c:v>
                </c:pt>
                <c:pt idx="7197">
                  <c:v>177.92</c:v>
                </c:pt>
                <c:pt idx="7198">
                  <c:v>178.09</c:v>
                </c:pt>
                <c:pt idx="7199">
                  <c:v>177.71</c:v>
                </c:pt>
                <c:pt idx="7200">
                  <c:v>177.77</c:v>
                </c:pt>
                <c:pt idx="7201">
                  <c:v>177.7</c:v>
                </c:pt>
                <c:pt idx="7202">
                  <c:v>177.74</c:v>
                </c:pt>
                <c:pt idx="7203">
                  <c:v>177.89</c:v>
                </c:pt>
                <c:pt idx="7204">
                  <c:v>178.42</c:v>
                </c:pt>
                <c:pt idx="7205">
                  <c:v>178.19</c:v>
                </c:pt>
                <c:pt idx="7206">
                  <c:v>178</c:v>
                </c:pt>
                <c:pt idx="7207">
                  <c:v>178.14</c:v>
                </c:pt>
                <c:pt idx="7208">
                  <c:v>178.3</c:v>
                </c:pt>
                <c:pt idx="7209">
                  <c:v>177.2</c:v>
                </c:pt>
                <c:pt idx="7210">
                  <c:v>177.28</c:v>
                </c:pt>
                <c:pt idx="7211">
                  <c:v>176.51</c:v>
                </c:pt>
                <c:pt idx="7212">
                  <c:v>175.98</c:v>
                </c:pt>
                <c:pt idx="7213">
                  <c:v>175.78</c:v>
                </c:pt>
                <c:pt idx="7214">
                  <c:v>174.87</c:v>
                </c:pt>
                <c:pt idx="7215">
                  <c:v>174.55</c:v>
                </c:pt>
                <c:pt idx="7216">
                  <c:v>174.62</c:v>
                </c:pt>
                <c:pt idx="7217">
                  <c:v>174.96</c:v>
                </c:pt>
                <c:pt idx="7218">
                  <c:v>174.52</c:v>
                </c:pt>
                <c:pt idx="7219">
                  <c:v>174.75</c:v>
                </c:pt>
                <c:pt idx="7220">
                  <c:v>174.87</c:v>
                </c:pt>
                <c:pt idx="7221">
                  <c:v>174.89</c:v>
                </c:pt>
                <c:pt idx="7222">
                  <c:v>174.89</c:v>
                </c:pt>
                <c:pt idx="7223">
                  <c:v>174.75</c:v>
                </c:pt>
                <c:pt idx="7224">
                  <c:v>175.37</c:v>
                </c:pt>
                <c:pt idx="7225">
                  <c:v>175.01</c:v>
                </c:pt>
                <c:pt idx="7226">
                  <c:v>175.31</c:v>
                </c:pt>
                <c:pt idx="7227">
                  <c:v>175.31</c:v>
                </c:pt>
                <c:pt idx="7228">
                  <c:v>175.28</c:v>
                </c:pt>
                <c:pt idx="7229">
                  <c:v>175.31</c:v>
                </c:pt>
                <c:pt idx="7230">
                  <c:v>175.31</c:v>
                </c:pt>
                <c:pt idx="7231">
                  <c:v>175.22</c:v>
                </c:pt>
                <c:pt idx="7232">
                  <c:v>174.77</c:v>
                </c:pt>
                <c:pt idx="7233">
                  <c:v>174.84</c:v>
                </c:pt>
                <c:pt idx="7234">
                  <c:v>174.81</c:v>
                </c:pt>
                <c:pt idx="7235">
                  <c:v>174.81</c:v>
                </c:pt>
                <c:pt idx="7236">
                  <c:v>174.92</c:v>
                </c:pt>
                <c:pt idx="7237">
                  <c:v>174.73</c:v>
                </c:pt>
                <c:pt idx="7238">
                  <c:v>174.58</c:v>
                </c:pt>
                <c:pt idx="7239">
                  <c:v>175.17</c:v>
                </c:pt>
                <c:pt idx="7240">
                  <c:v>175.3</c:v>
                </c:pt>
                <c:pt idx="7241">
                  <c:v>175.3</c:v>
                </c:pt>
                <c:pt idx="7242">
                  <c:v>175.3</c:v>
                </c:pt>
                <c:pt idx="7243">
                  <c:v>175.14</c:v>
                </c:pt>
                <c:pt idx="7244">
                  <c:v>175.44</c:v>
                </c:pt>
                <c:pt idx="7245">
                  <c:v>175.62</c:v>
                </c:pt>
                <c:pt idx="7246">
                  <c:v>175.4</c:v>
                </c:pt>
                <c:pt idx="7247">
                  <c:v>175.3</c:v>
                </c:pt>
                <c:pt idx="7248">
                  <c:v>175.28</c:v>
                </c:pt>
                <c:pt idx="7249">
                  <c:v>175.34</c:v>
                </c:pt>
                <c:pt idx="7250">
                  <c:v>175.34</c:v>
                </c:pt>
                <c:pt idx="7251">
                  <c:v>175.42</c:v>
                </c:pt>
                <c:pt idx="7252">
                  <c:v>175.42</c:v>
                </c:pt>
                <c:pt idx="7253">
                  <c:v>175.96</c:v>
                </c:pt>
                <c:pt idx="7254">
                  <c:v>176.58</c:v>
                </c:pt>
                <c:pt idx="7255">
                  <c:v>176.76</c:v>
                </c:pt>
                <c:pt idx="7256">
                  <c:v>176.76</c:v>
                </c:pt>
                <c:pt idx="7257">
                  <c:v>176.85</c:v>
                </c:pt>
                <c:pt idx="7258">
                  <c:v>177.36</c:v>
                </c:pt>
                <c:pt idx="7259">
                  <c:v>177.14</c:v>
                </c:pt>
                <c:pt idx="7260">
                  <c:v>177.13</c:v>
                </c:pt>
                <c:pt idx="7261">
                  <c:v>177.13</c:v>
                </c:pt>
                <c:pt idx="7262">
                  <c:v>177.13</c:v>
                </c:pt>
                <c:pt idx="7263">
                  <c:v>177.13</c:v>
                </c:pt>
                <c:pt idx="7264">
                  <c:v>177.13</c:v>
                </c:pt>
                <c:pt idx="7265">
                  <c:v>176.97</c:v>
                </c:pt>
                <c:pt idx="7266">
                  <c:v>176.82</c:v>
                </c:pt>
                <c:pt idx="7267">
                  <c:v>176.97</c:v>
                </c:pt>
                <c:pt idx="7268">
                  <c:v>176.67</c:v>
                </c:pt>
                <c:pt idx="7269">
                  <c:v>176.8</c:v>
                </c:pt>
                <c:pt idx="7270">
                  <c:v>177.39</c:v>
                </c:pt>
                <c:pt idx="7271">
                  <c:v>177.39</c:v>
                </c:pt>
                <c:pt idx="7272">
                  <c:v>177.45</c:v>
                </c:pt>
                <c:pt idx="7273">
                  <c:v>177.11</c:v>
                </c:pt>
                <c:pt idx="7274">
                  <c:v>177.11</c:v>
                </c:pt>
                <c:pt idx="7275">
                  <c:v>177.11</c:v>
                </c:pt>
                <c:pt idx="7276">
                  <c:v>176.93</c:v>
                </c:pt>
                <c:pt idx="7277">
                  <c:v>176.75</c:v>
                </c:pt>
                <c:pt idx="7278">
                  <c:v>177.14</c:v>
                </c:pt>
                <c:pt idx="7279">
                  <c:v>177.34</c:v>
                </c:pt>
                <c:pt idx="7280">
                  <c:v>177.47</c:v>
                </c:pt>
                <c:pt idx="7281">
                  <c:v>177.35</c:v>
                </c:pt>
                <c:pt idx="7282">
                  <c:v>178.29</c:v>
                </c:pt>
                <c:pt idx="7283">
                  <c:v>178.34</c:v>
                </c:pt>
                <c:pt idx="7284">
                  <c:v>178.59</c:v>
                </c:pt>
                <c:pt idx="7285">
                  <c:v>178.99</c:v>
                </c:pt>
                <c:pt idx="7286">
                  <c:v>179.28</c:v>
                </c:pt>
                <c:pt idx="7287">
                  <c:v>179.24</c:v>
                </c:pt>
                <c:pt idx="7288">
                  <c:v>179.61</c:v>
                </c:pt>
                <c:pt idx="7289">
                  <c:v>179.95</c:v>
                </c:pt>
                <c:pt idx="7290">
                  <c:v>180.49</c:v>
                </c:pt>
                <c:pt idx="7291">
                  <c:v>180.8</c:v>
                </c:pt>
                <c:pt idx="7292">
                  <c:v>181.17</c:v>
                </c:pt>
                <c:pt idx="7293">
                  <c:v>182.17</c:v>
                </c:pt>
                <c:pt idx="7294">
                  <c:v>182.35</c:v>
                </c:pt>
                <c:pt idx="7295">
                  <c:v>182.62</c:v>
                </c:pt>
                <c:pt idx="7296">
                  <c:v>182.5</c:v>
                </c:pt>
                <c:pt idx="7297">
                  <c:v>182.84</c:v>
                </c:pt>
                <c:pt idx="7298">
                  <c:v>183.35</c:v>
                </c:pt>
                <c:pt idx="7299">
                  <c:v>183.74</c:v>
                </c:pt>
                <c:pt idx="7300">
                  <c:v>183.39</c:v>
                </c:pt>
                <c:pt idx="7301">
                  <c:v>183.75</c:v>
                </c:pt>
                <c:pt idx="7302">
                  <c:v>184.09</c:v>
                </c:pt>
                <c:pt idx="7303">
                  <c:v>184.06</c:v>
                </c:pt>
                <c:pt idx="7304">
                  <c:v>184.15</c:v>
                </c:pt>
                <c:pt idx="7305">
                  <c:v>184.43</c:v>
                </c:pt>
                <c:pt idx="7306">
                  <c:v>184.62</c:v>
                </c:pt>
                <c:pt idx="7307">
                  <c:v>184.83</c:v>
                </c:pt>
                <c:pt idx="7308">
                  <c:v>185.06</c:v>
                </c:pt>
                <c:pt idx="7309">
                  <c:v>186.16</c:v>
                </c:pt>
                <c:pt idx="7310">
                  <c:v>186.3</c:v>
                </c:pt>
                <c:pt idx="7311">
                  <c:v>187.28</c:v>
                </c:pt>
                <c:pt idx="7312">
                  <c:v>187.87</c:v>
                </c:pt>
                <c:pt idx="7313">
                  <c:v>187.92</c:v>
                </c:pt>
                <c:pt idx="7314">
                  <c:v>188.89</c:v>
                </c:pt>
                <c:pt idx="7315">
                  <c:v>189.28</c:v>
                </c:pt>
                <c:pt idx="7316">
                  <c:v>189.28</c:v>
                </c:pt>
                <c:pt idx="7317">
                  <c:v>189.45</c:v>
                </c:pt>
                <c:pt idx="7318">
                  <c:v>189.89</c:v>
                </c:pt>
                <c:pt idx="7319">
                  <c:v>189.86</c:v>
                </c:pt>
                <c:pt idx="7320">
                  <c:v>189.81</c:v>
                </c:pt>
                <c:pt idx="7321">
                  <c:v>189.81</c:v>
                </c:pt>
                <c:pt idx="7322">
                  <c:v>189.59</c:v>
                </c:pt>
                <c:pt idx="7323">
                  <c:v>189.73</c:v>
                </c:pt>
                <c:pt idx="7324">
                  <c:v>189.77</c:v>
                </c:pt>
                <c:pt idx="7325">
                  <c:v>190.03</c:v>
                </c:pt>
                <c:pt idx="7326">
                  <c:v>190</c:v>
                </c:pt>
                <c:pt idx="7327">
                  <c:v>190</c:v>
                </c:pt>
                <c:pt idx="7328">
                  <c:v>189.9</c:v>
                </c:pt>
                <c:pt idx="7329">
                  <c:v>189.9</c:v>
                </c:pt>
                <c:pt idx="7330">
                  <c:v>189.68</c:v>
                </c:pt>
                <c:pt idx="7331">
                  <c:v>189.77</c:v>
                </c:pt>
                <c:pt idx="7332">
                  <c:v>189.55</c:v>
                </c:pt>
                <c:pt idx="7333">
                  <c:v>189.55</c:v>
                </c:pt>
                <c:pt idx="7334">
                  <c:v>189.3</c:v>
                </c:pt>
                <c:pt idx="7335">
                  <c:v>189.14</c:v>
                </c:pt>
                <c:pt idx="7336">
                  <c:v>189.15</c:v>
                </c:pt>
                <c:pt idx="7337">
                  <c:v>189.34</c:v>
                </c:pt>
                <c:pt idx="7338">
                  <c:v>189.29</c:v>
                </c:pt>
                <c:pt idx="7339">
                  <c:v>189.54</c:v>
                </c:pt>
                <c:pt idx="7340">
                  <c:v>189.41</c:v>
                </c:pt>
                <c:pt idx="7341">
                  <c:v>189.38</c:v>
                </c:pt>
                <c:pt idx="7342">
                  <c:v>189.29</c:v>
                </c:pt>
                <c:pt idx="7343">
                  <c:v>189.45</c:v>
                </c:pt>
                <c:pt idx="7344">
                  <c:v>189.45</c:v>
                </c:pt>
                <c:pt idx="7345">
                  <c:v>189.03</c:v>
                </c:pt>
                <c:pt idx="7346">
                  <c:v>189.24</c:v>
                </c:pt>
                <c:pt idx="7347">
                  <c:v>189.16</c:v>
                </c:pt>
                <c:pt idx="7348">
                  <c:v>189.07</c:v>
                </c:pt>
                <c:pt idx="7349">
                  <c:v>188.99</c:v>
                </c:pt>
                <c:pt idx="7350">
                  <c:v>188.99</c:v>
                </c:pt>
                <c:pt idx="7351">
                  <c:v>188.7</c:v>
                </c:pt>
                <c:pt idx="7352">
                  <c:v>188.57</c:v>
                </c:pt>
                <c:pt idx="7353">
                  <c:v>188.8</c:v>
                </c:pt>
                <c:pt idx="7354">
                  <c:v>189.02</c:v>
                </c:pt>
                <c:pt idx="7355">
                  <c:v>189.02</c:v>
                </c:pt>
                <c:pt idx="7356">
                  <c:v>188.83</c:v>
                </c:pt>
                <c:pt idx="7357">
                  <c:v>188.51</c:v>
                </c:pt>
                <c:pt idx="7358">
                  <c:v>188.36</c:v>
                </c:pt>
                <c:pt idx="7359">
                  <c:v>188.32</c:v>
                </c:pt>
                <c:pt idx="7360">
                  <c:v>188.33</c:v>
                </c:pt>
                <c:pt idx="7361">
                  <c:v>188.14</c:v>
                </c:pt>
                <c:pt idx="7362">
                  <c:v>187.97</c:v>
                </c:pt>
                <c:pt idx="7363">
                  <c:v>187.15</c:v>
                </c:pt>
                <c:pt idx="7364">
                  <c:v>186.54</c:v>
                </c:pt>
                <c:pt idx="7365">
                  <c:v>186.39</c:v>
                </c:pt>
                <c:pt idx="7366">
                  <c:v>186.19</c:v>
                </c:pt>
                <c:pt idx="7367">
                  <c:v>185.38</c:v>
                </c:pt>
                <c:pt idx="7368">
                  <c:v>185.32</c:v>
                </c:pt>
                <c:pt idx="7369">
                  <c:v>185.63</c:v>
                </c:pt>
                <c:pt idx="7370">
                  <c:v>185.85</c:v>
                </c:pt>
                <c:pt idx="7371">
                  <c:v>185.65</c:v>
                </c:pt>
                <c:pt idx="7372">
                  <c:v>185.38</c:v>
                </c:pt>
                <c:pt idx="7373">
                  <c:v>185.56</c:v>
                </c:pt>
                <c:pt idx="7374">
                  <c:v>185.48</c:v>
                </c:pt>
                <c:pt idx="7375">
                  <c:v>185.26</c:v>
                </c:pt>
                <c:pt idx="7376">
                  <c:v>185.44</c:v>
                </c:pt>
                <c:pt idx="7377">
                  <c:v>185.62</c:v>
                </c:pt>
                <c:pt idx="7378">
                  <c:v>185.78</c:v>
                </c:pt>
                <c:pt idx="7379">
                  <c:v>185.57</c:v>
                </c:pt>
                <c:pt idx="7380">
                  <c:v>185.57</c:v>
                </c:pt>
                <c:pt idx="7381">
                  <c:v>185.69</c:v>
                </c:pt>
                <c:pt idx="7382">
                  <c:v>185.66</c:v>
                </c:pt>
                <c:pt idx="7383">
                  <c:v>185.66</c:v>
                </c:pt>
                <c:pt idx="7384">
                  <c:v>185.66</c:v>
                </c:pt>
                <c:pt idx="7385">
                  <c:v>185.66</c:v>
                </c:pt>
                <c:pt idx="7386">
                  <c:v>185.66</c:v>
                </c:pt>
                <c:pt idx="7387">
                  <c:v>185.96</c:v>
                </c:pt>
                <c:pt idx="7388">
                  <c:v>185.99</c:v>
                </c:pt>
                <c:pt idx="7389">
                  <c:v>185.99</c:v>
                </c:pt>
                <c:pt idx="7390">
                  <c:v>185.93</c:v>
                </c:pt>
                <c:pt idx="7391">
                  <c:v>185.81</c:v>
                </c:pt>
                <c:pt idx="7392">
                  <c:v>185.34</c:v>
                </c:pt>
                <c:pt idx="7393">
                  <c:v>185.34</c:v>
                </c:pt>
                <c:pt idx="7394">
                  <c:v>185.56</c:v>
                </c:pt>
                <c:pt idx="7395">
                  <c:v>185.59</c:v>
                </c:pt>
                <c:pt idx="7396">
                  <c:v>185.97</c:v>
                </c:pt>
                <c:pt idx="7397">
                  <c:v>186.03</c:v>
                </c:pt>
                <c:pt idx="7398">
                  <c:v>185.73</c:v>
                </c:pt>
                <c:pt idx="7399">
                  <c:v>185.73</c:v>
                </c:pt>
                <c:pt idx="7400">
                  <c:v>186.08</c:v>
                </c:pt>
                <c:pt idx="7401">
                  <c:v>186.08</c:v>
                </c:pt>
                <c:pt idx="7402">
                  <c:v>186.12</c:v>
                </c:pt>
                <c:pt idx="7403">
                  <c:v>186.35</c:v>
                </c:pt>
                <c:pt idx="7404">
                  <c:v>186.25</c:v>
                </c:pt>
                <c:pt idx="7405">
                  <c:v>186.06</c:v>
                </c:pt>
                <c:pt idx="7406">
                  <c:v>185.97</c:v>
                </c:pt>
                <c:pt idx="7407">
                  <c:v>186.03</c:v>
                </c:pt>
                <c:pt idx="7408">
                  <c:v>186.03</c:v>
                </c:pt>
                <c:pt idx="7409">
                  <c:v>186.02</c:v>
                </c:pt>
                <c:pt idx="7410">
                  <c:v>186.02</c:v>
                </c:pt>
                <c:pt idx="7411">
                  <c:v>185.98</c:v>
                </c:pt>
                <c:pt idx="7412">
                  <c:v>186.2</c:v>
                </c:pt>
                <c:pt idx="7413">
                  <c:v>186.15</c:v>
                </c:pt>
                <c:pt idx="7414">
                  <c:v>185.57</c:v>
                </c:pt>
                <c:pt idx="7415">
                  <c:v>185.65</c:v>
                </c:pt>
                <c:pt idx="7416">
                  <c:v>185.65</c:v>
                </c:pt>
                <c:pt idx="7417">
                  <c:v>185.78</c:v>
                </c:pt>
                <c:pt idx="7418">
                  <c:v>185.78</c:v>
                </c:pt>
                <c:pt idx="7419">
                  <c:v>185.71</c:v>
                </c:pt>
                <c:pt idx="7420">
                  <c:v>185.56</c:v>
                </c:pt>
                <c:pt idx="7421">
                  <c:v>185.52</c:v>
                </c:pt>
                <c:pt idx="7422">
                  <c:v>185.74</c:v>
                </c:pt>
                <c:pt idx="7423">
                  <c:v>185.74</c:v>
                </c:pt>
                <c:pt idx="7424">
                  <c:v>185.83</c:v>
                </c:pt>
                <c:pt idx="7425">
                  <c:v>185.93</c:v>
                </c:pt>
                <c:pt idx="7426">
                  <c:v>186</c:v>
                </c:pt>
                <c:pt idx="7427">
                  <c:v>185.61</c:v>
                </c:pt>
                <c:pt idx="7428">
                  <c:v>185.74</c:v>
                </c:pt>
                <c:pt idx="7429">
                  <c:v>185.74</c:v>
                </c:pt>
                <c:pt idx="7430">
                  <c:v>185.96</c:v>
                </c:pt>
                <c:pt idx="7431">
                  <c:v>185.69</c:v>
                </c:pt>
                <c:pt idx="7432">
                  <c:v>186.36</c:v>
                </c:pt>
                <c:pt idx="7433">
                  <c:v>186.29</c:v>
                </c:pt>
                <c:pt idx="7434">
                  <c:v>186.16</c:v>
                </c:pt>
                <c:pt idx="7435">
                  <c:v>186.32</c:v>
                </c:pt>
                <c:pt idx="7436">
                  <c:v>186.32</c:v>
                </c:pt>
                <c:pt idx="7437">
                  <c:v>186.32</c:v>
                </c:pt>
                <c:pt idx="7438">
                  <c:v>186.5</c:v>
                </c:pt>
                <c:pt idx="7439">
                  <c:v>186.39</c:v>
                </c:pt>
                <c:pt idx="7440">
                  <c:v>186.12</c:v>
                </c:pt>
                <c:pt idx="7441">
                  <c:v>186.15</c:v>
                </c:pt>
                <c:pt idx="7442">
                  <c:v>186.24</c:v>
                </c:pt>
                <c:pt idx="7443">
                  <c:v>186.24</c:v>
                </c:pt>
                <c:pt idx="7444">
                  <c:v>186.24</c:v>
                </c:pt>
                <c:pt idx="7445">
                  <c:v>186.19</c:v>
                </c:pt>
                <c:pt idx="7446">
                  <c:v>186.12</c:v>
                </c:pt>
                <c:pt idx="7447">
                  <c:v>186.17</c:v>
                </c:pt>
                <c:pt idx="7448">
                  <c:v>186.28</c:v>
                </c:pt>
                <c:pt idx="7449">
                  <c:v>186.02</c:v>
                </c:pt>
                <c:pt idx="7450">
                  <c:v>185.87</c:v>
                </c:pt>
                <c:pt idx="7451">
                  <c:v>185.74</c:v>
                </c:pt>
                <c:pt idx="7452">
                  <c:v>185.62</c:v>
                </c:pt>
                <c:pt idx="7453">
                  <c:v>185.51</c:v>
                </c:pt>
                <c:pt idx="7454">
                  <c:v>185.23</c:v>
                </c:pt>
                <c:pt idx="7455">
                  <c:v>184.98</c:v>
                </c:pt>
                <c:pt idx="7456">
                  <c:v>185.17</c:v>
                </c:pt>
                <c:pt idx="7457">
                  <c:v>185.23</c:v>
                </c:pt>
                <c:pt idx="7458">
                  <c:v>185.26</c:v>
                </c:pt>
                <c:pt idx="7459">
                  <c:v>185.33</c:v>
                </c:pt>
                <c:pt idx="7460">
                  <c:v>185.33</c:v>
                </c:pt>
                <c:pt idx="7461">
                  <c:v>185.52</c:v>
                </c:pt>
                <c:pt idx="7462">
                  <c:v>185.06</c:v>
                </c:pt>
                <c:pt idx="7463">
                  <c:v>185.56</c:v>
                </c:pt>
                <c:pt idx="7464">
                  <c:v>185.67</c:v>
                </c:pt>
                <c:pt idx="7465">
                  <c:v>185.65</c:v>
                </c:pt>
                <c:pt idx="7466">
                  <c:v>185.34</c:v>
                </c:pt>
                <c:pt idx="7467">
                  <c:v>185.35</c:v>
                </c:pt>
                <c:pt idx="7468">
                  <c:v>184.9</c:v>
                </c:pt>
                <c:pt idx="7469">
                  <c:v>184.25</c:v>
                </c:pt>
                <c:pt idx="7470">
                  <c:v>183.4</c:v>
                </c:pt>
                <c:pt idx="7471">
                  <c:v>182.99</c:v>
                </c:pt>
                <c:pt idx="7472">
                  <c:v>183.26</c:v>
                </c:pt>
                <c:pt idx="7473">
                  <c:v>182.97</c:v>
                </c:pt>
                <c:pt idx="7474">
                  <c:v>182.08</c:v>
                </c:pt>
                <c:pt idx="7475">
                  <c:v>181.13</c:v>
                </c:pt>
                <c:pt idx="7476">
                  <c:v>180.56</c:v>
                </c:pt>
                <c:pt idx="7477">
                  <c:v>179.41</c:v>
                </c:pt>
                <c:pt idx="7478">
                  <c:v>179.3</c:v>
                </c:pt>
                <c:pt idx="7479">
                  <c:v>178.76</c:v>
                </c:pt>
                <c:pt idx="7480">
                  <c:v>178.37</c:v>
                </c:pt>
                <c:pt idx="7481">
                  <c:v>177.78</c:v>
                </c:pt>
                <c:pt idx="7482">
                  <c:v>177.48</c:v>
                </c:pt>
                <c:pt idx="7483">
                  <c:v>176.79</c:v>
                </c:pt>
                <c:pt idx="7484">
                  <c:v>176.32</c:v>
                </c:pt>
                <c:pt idx="7485">
                  <c:v>176.18</c:v>
                </c:pt>
                <c:pt idx="7486">
                  <c:v>176.09</c:v>
                </c:pt>
                <c:pt idx="7487">
                  <c:v>174.98</c:v>
                </c:pt>
                <c:pt idx="7488">
                  <c:v>174.09</c:v>
                </c:pt>
                <c:pt idx="7489">
                  <c:v>173.11</c:v>
                </c:pt>
                <c:pt idx="7490">
                  <c:v>172.24</c:v>
                </c:pt>
                <c:pt idx="7491">
                  <c:v>171.62</c:v>
                </c:pt>
                <c:pt idx="7492">
                  <c:v>171.14</c:v>
                </c:pt>
                <c:pt idx="7493">
                  <c:v>170.51</c:v>
                </c:pt>
                <c:pt idx="7494">
                  <c:v>170.32</c:v>
                </c:pt>
                <c:pt idx="7495">
                  <c:v>169.81</c:v>
                </c:pt>
                <c:pt idx="7496">
                  <c:v>169.08</c:v>
                </c:pt>
                <c:pt idx="7497">
                  <c:v>168.39</c:v>
                </c:pt>
                <c:pt idx="7498">
                  <c:v>168.69</c:v>
                </c:pt>
                <c:pt idx="7499">
                  <c:v>168.62</c:v>
                </c:pt>
                <c:pt idx="7500">
                  <c:v>168.79</c:v>
                </c:pt>
                <c:pt idx="7501">
                  <c:v>168.46</c:v>
                </c:pt>
                <c:pt idx="7502">
                  <c:v>168.42</c:v>
                </c:pt>
                <c:pt idx="7503">
                  <c:v>168.32</c:v>
                </c:pt>
                <c:pt idx="7504">
                  <c:v>168.42</c:v>
                </c:pt>
                <c:pt idx="7505">
                  <c:v>168.57</c:v>
                </c:pt>
                <c:pt idx="7506">
                  <c:v>168.66</c:v>
                </c:pt>
                <c:pt idx="7507">
                  <c:v>168.66</c:v>
                </c:pt>
                <c:pt idx="7508">
                  <c:v>168.66</c:v>
                </c:pt>
                <c:pt idx="7509">
                  <c:v>168.67</c:v>
                </c:pt>
                <c:pt idx="7510">
                  <c:v>168.27</c:v>
                </c:pt>
                <c:pt idx="7511">
                  <c:v>168.31</c:v>
                </c:pt>
                <c:pt idx="7512">
                  <c:v>168.28</c:v>
                </c:pt>
                <c:pt idx="7513">
                  <c:v>168.53</c:v>
                </c:pt>
                <c:pt idx="7514">
                  <c:v>168.16</c:v>
                </c:pt>
                <c:pt idx="7515">
                  <c:v>166.67</c:v>
                </c:pt>
                <c:pt idx="7516">
                  <c:v>166.01</c:v>
                </c:pt>
                <c:pt idx="7517">
                  <c:v>164.25</c:v>
                </c:pt>
                <c:pt idx="7518">
                  <c:v>163.44999999999999</c:v>
                </c:pt>
                <c:pt idx="7519">
                  <c:v>162.66</c:v>
                </c:pt>
                <c:pt idx="7520">
                  <c:v>161.99</c:v>
                </c:pt>
                <c:pt idx="7521">
                  <c:v>161.18</c:v>
                </c:pt>
                <c:pt idx="7522">
                  <c:v>160.29</c:v>
                </c:pt>
                <c:pt idx="7523">
                  <c:v>159.43</c:v>
                </c:pt>
                <c:pt idx="7524">
                  <c:v>158.51</c:v>
                </c:pt>
                <c:pt idx="7525">
                  <c:v>157.66</c:v>
                </c:pt>
                <c:pt idx="7526">
                  <c:v>156.75</c:v>
                </c:pt>
                <c:pt idx="7527">
                  <c:v>155.71</c:v>
                </c:pt>
                <c:pt idx="7528">
                  <c:v>154.83000000000001</c:v>
                </c:pt>
                <c:pt idx="7529">
                  <c:v>154.03</c:v>
                </c:pt>
                <c:pt idx="7530">
                  <c:v>154.03</c:v>
                </c:pt>
                <c:pt idx="7531">
                  <c:v>153.71</c:v>
                </c:pt>
                <c:pt idx="7532">
                  <c:v>153.5</c:v>
                </c:pt>
                <c:pt idx="7533">
                  <c:v>152.85</c:v>
                </c:pt>
                <c:pt idx="7534">
                  <c:v>152.44999999999999</c:v>
                </c:pt>
                <c:pt idx="7535">
                  <c:v>151.84</c:v>
                </c:pt>
                <c:pt idx="7536">
                  <c:v>151.15</c:v>
                </c:pt>
                <c:pt idx="7537">
                  <c:v>150.16999999999999</c:v>
                </c:pt>
                <c:pt idx="7538">
                  <c:v>149.09</c:v>
                </c:pt>
                <c:pt idx="7539">
                  <c:v>148.19</c:v>
                </c:pt>
                <c:pt idx="7540">
                  <c:v>147.44999999999999</c:v>
                </c:pt>
                <c:pt idx="7541">
                  <c:v>146.56</c:v>
                </c:pt>
                <c:pt idx="7542">
                  <c:v>145.37</c:v>
                </c:pt>
                <c:pt idx="7543">
                  <c:v>144.59</c:v>
                </c:pt>
                <c:pt idx="7544">
                  <c:v>143.47999999999999</c:v>
                </c:pt>
                <c:pt idx="7545">
                  <c:v>143.36000000000001</c:v>
                </c:pt>
                <c:pt idx="7546">
                  <c:v>142.54</c:v>
                </c:pt>
                <c:pt idx="7547">
                  <c:v>142.13</c:v>
                </c:pt>
                <c:pt idx="7548">
                  <c:v>141.49</c:v>
                </c:pt>
                <c:pt idx="7549">
                  <c:v>141.19</c:v>
                </c:pt>
                <c:pt idx="7550">
                  <c:v>140.87</c:v>
                </c:pt>
                <c:pt idx="7551">
                  <c:v>140.91</c:v>
                </c:pt>
                <c:pt idx="7552">
                  <c:v>141.16</c:v>
                </c:pt>
                <c:pt idx="7553">
                  <c:v>141.35</c:v>
                </c:pt>
                <c:pt idx="7554">
                  <c:v>141.63</c:v>
                </c:pt>
                <c:pt idx="7555">
                  <c:v>141.88</c:v>
                </c:pt>
                <c:pt idx="7556">
                  <c:v>141.88</c:v>
                </c:pt>
                <c:pt idx="7557">
                  <c:v>141.82</c:v>
                </c:pt>
                <c:pt idx="7558">
                  <c:v>142.12</c:v>
                </c:pt>
                <c:pt idx="7559">
                  <c:v>142.32</c:v>
                </c:pt>
                <c:pt idx="7560">
                  <c:v>142.32</c:v>
                </c:pt>
                <c:pt idx="7561">
                  <c:v>140.86000000000001</c:v>
                </c:pt>
                <c:pt idx="7562">
                  <c:v>141.49</c:v>
                </c:pt>
                <c:pt idx="7563">
                  <c:v>141.81</c:v>
                </c:pt>
                <c:pt idx="7564">
                  <c:v>142.31</c:v>
                </c:pt>
                <c:pt idx="7565">
                  <c:v>142.91999999999999</c:v>
                </c:pt>
                <c:pt idx="7566">
                  <c:v>143.66999999999999</c:v>
                </c:pt>
                <c:pt idx="7567">
                  <c:v>144.47</c:v>
                </c:pt>
                <c:pt idx="7568">
                  <c:v>145.28</c:v>
                </c:pt>
                <c:pt idx="7569">
                  <c:v>146.02000000000001</c:v>
                </c:pt>
                <c:pt idx="7570">
                  <c:v>146.87</c:v>
                </c:pt>
                <c:pt idx="7571">
                  <c:v>147.47999999999999</c:v>
                </c:pt>
                <c:pt idx="7572">
                  <c:v>147.47999999999999</c:v>
                </c:pt>
                <c:pt idx="7573">
                  <c:v>147.87</c:v>
                </c:pt>
                <c:pt idx="7574">
                  <c:v>148.84</c:v>
                </c:pt>
                <c:pt idx="7575">
                  <c:v>150.01</c:v>
                </c:pt>
                <c:pt idx="7576">
                  <c:v>150.58000000000001</c:v>
                </c:pt>
                <c:pt idx="7577">
                  <c:v>151.72999999999999</c:v>
                </c:pt>
                <c:pt idx="7578">
                  <c:v>151.84</c:v>
                </c:pt>
                <c:pt idx="7579">
                  <c:v>152.08000000000001</c:v>
                </c:pt>
                <c:pt idx="7580">
                  <c:v>151.97999999999999</c:v>
                </c:pt>
                <c:pt idx="7581">
                  <c:v>152.57</c:v>
                </c:pt>
                <c:pt idx="7582">
                  <c:v>152.38999999999999</c:v>
                </c:pt>
                <c:pt idx="7583">
                  <c:v>152.31</c:v>
                </c:pt>
                <c:pt idx="7584">
                  <c:v>152.38999999999999</c:v>
                </c:pt>
                <c:pt idx="7585">
                  <c:v>152.01</c:v>
                </c:pt>
                <c:pt idx="7586">
                  <c:v>151.18</c:v>
                </c:pt>
                <c:pt idx="7587">
                  <c:v>151.47</c:v>
                </c:pt>
                <c:pt idx="7588">
                  <c:v>151.63</c:v>
                </c:pt>
                <c:pt idx="7589">
                  <c:v>151.69999999999999</c:v>
                </c:pt>
                <c:pt idx="7590">
                  <c:v>151.84</c:v>
                </c:pt>
                <c:pt idx="7591">
                  <c:v>151.94</c:v>
                </c:pt>
                <c:pt idx="7592">
                  <c:v>152.4</c:v>
                </c:pt>
                <c:pt idx="7593">
                  <c:v>152.35</c:v>
                </c:pt>
                <c:pt idx="7594">
                  <c:v>152.13</c:v>
                </c:pt>
                <c:pt idx="7595">
                  <c:v>152</c:v>
                </c:pt>
                <c:pt idx="7596">
                  <c:v>152.03</c:v>
                </c:pt>
                <c:pt idx="7597">
                  <c:v>152.15</c:v>
                </c:pt>
                <c:pt idx="7598">
                  <c:v>151.53</c:v>
                </c:pt>
                <c:pt idx="7599">
                  <c:v>151.05000000000001</c:v>
                </c:pt>
                <c:pt idx="7600">
                  <c:v>151.05000000000001</c:v>
                </c:pt>
                <c:pt idx="7601">
                  <c:v>151.24</c:v>
                </c:pt>
                <c:pt idx="7602">
                  <c:v>151.01</c:v>
                </c:pt>
                <c:pt idx="7603">
                  <c:v>150.66</c:v>
                </c:pt>
                <c:pt idx="7604">
                  <c:v>150.07</c:v>
                </c:pt>
                <c:pt idx="7605">
                  <c:v>149.75</c:v>
                </c:pt>
                <c:pt idx="7606">
                  <c:v>149.29</c:v>
                </c:pt>
                <c:pt idx="7607">
                  <c:v>148.74</c:v>
                </c:pt>
                <c:pt idx="7608">
                  <c:v>148.4</c:v>
                </c:pt>
                <c:pt idx="7609">
                  <c:v>147.83000000000001</c:v>
                </c:pt>
                <c:pt idx="7610">
                  <c:v>147.4</c:v>
                </c:pt>
                <c:pt idx="7611">
                  <c:v>146.79</c:v>
                </c:pt>
                <c:pt idx="7612">
                  <c:v>146.32</c:v>
                </c:pt>
                <c:pt idx="7613">
                  <c:v>145.88</c:v>
                </c:pt>
                <c:pt idx="7614">
                  <c:v>146.25</c:v>
                </c:pt>
                <c:pt idx="7615">
                  <c:v>147.36000000000001</c:v>
                </c:pt>
                <c:pt idx="7616">
                  <c:v>147.34</c:v>
                </c:pt>
                <c:pt idx="7617">
                  <c:v>148.5</c:v>
                </c:pt>
                <c:pt idx="7618">
                  <c:v>148.49</c:v>
                </c:pt>
                <c:pt idx="7619">
                  <c:v>149.04</c:v>
                </c:pt>
                <c:pt idx="7620">
                  <c:v>149.43</c:v>
                </c:pt>
                <c:pt idx="7621">
                  <c:v>149.69</c:v>
                </c:pt>
                <c:pt idx="7622">
                  <c:v>150.4</c:v>
                </c:pt>
                <c:pt idx="7623">
                  <c:v>150.54</c:v>
                </c:pt>
                <c:pt idx="7624">
                  <c:v>150.80000000000001</c:v>
                </c:pt>
                <c:pt idx="7625">
                  <c:v>151.22</c:v>
                </c:pt>
                <c:pt idx="7626">
                  <c:v>152.18</c:v>
                </c:pt>
                <c:pt idx="7627">
                  <c:v>153.29</c:v>
                </c:pt>
                <c:pt idx="7628">
                  <c:v>154.04</c:v>
                </c:pt>
                <c:pt idx="7629">
                  <c:v>154.84</c:v>
                </c:pt>
                <c:pt idx="7630">
                  <c:v>154.77000000000001</c:v>
                </c:pt>
                <c:pt idx="7631">
                  <c:v>154.53</c:v>
                </c:pt>
                <c:pt idx="7632">
                  <c:v>154.24</c:v>
                </c:pt>
                <c:pt idx="7633">
                  <c:v>154.96</c:v>
                </c:pt>
                <c:pt idx="7634">
                  <c:v>155.25</c:v>
                </c:pt>
                <c:pt idx="7635">
                  <c:v>155.86000000000001</c:v>
                </c:pt>
                <c:pt idx="7636">
                  <c:v>156.25</c:v>
                </c:pt>
                <c:pt idx="7637">
                  <c:v>156.85</c:v>
                </c:pt>
                <c:pt idx="7638">
                  <c:v>157.94999999999999</c:v>
                </c:pt>
                <c:pt idx="7639">
                  <c:v>158.96</c:v>
                </c:pt>
                <c:pt idx="7640">
                  <c:v>159.94999999999999</c:v>
                </c:pt>
                <c:pt idx="7641">
                  <c:v>160.61000000000001</c:v>
                </c:pt>
                <c:pt idx="7642">
                  <c:v>161.79</c:v>
                </c:pt>
                <c:pt idx="7643">
                  <c:v>162.57</c:v>
                </c:pt>
                <c:pt idx="7644">
                  <c:v>163.58000000000001</c:v>
                </c:pt>
                <c:pt idx="7645">
                  <c:v>164.17</c:v>
                </c:pt>
                <c:pt idx="7646">
                  <c:v>165.07</c:v>
                </c:pt>
                <c:pt idx="7647">
                  <c:v>165.61</c:v>
                </c:pt>
                <c:pt idx="7648">
                  <c:v>165.86</c:v>
                </c:pt>
                <c:pt idx="7649">
                  <c:v>166.57</c:v>
                </c:pt>
                <c:pt idx="7650">
                  <c:v>166.87</c:v>
                </c:pt>
                <c:pt idx="7651">
                  <c:v>167.14</c:v>
                </c:pt>
                <c:pt idx="7652">
                  <c:v>166.85</c:v>
                </c:pt>
                <c:pt idx="7653">
                  <c:v>166.85</c:v>
                </c:pt>
                <c:pt idx="7654">
                  <c:v>166.63</c:v>
                </c:pt>
                <c:pt idx="7655">
                  <c:v>166.63</c:v>
                </c:pt>
                <c:pt idx="7656">
                  <c:v>166.34</c:v>
                </c:pt>
                <c:pt idx="7657">
                  <c:v>166.26</c:v>
                </c:pt>
                <c:pt idx="7658">
                  <c:v>165.95</c:v>
                </c:pt>
                <c:pt idx="7659">
                  <c:v>165.73</c:v>
                </c:pt>
                <c:pt idx="7660">
                  <c:v>165.34</c:v>
                </c:pt>
                <c:pt idx="7661">
                  <c:v>166.75</c:v>
                </c:pt>
                <c:pt idx="7662">
                  <c:v>166.2</c:v>
                </c:pt>
                <c:pt idx="7663">
                  <c:v>165.83</c:v>
                </c:pt>
                <c:pt idx="7664">
                  <c:v>165.62</c:v>
                </c:pt>
                <c:pt idx="7665">
                  <c:v>165.67</c:v>
                </c:pt>
                <c:pt idx="7666">
                  <c:v>165.28</c:v>
                </c:pt>
                <c:pt idx="7667">
                  <c:v>165.18</c:v>
                </c:pt>
                <c:pt idx="7668">
                  <c:v>164.96</c:v>
                </c:pt>
                <c:pt idx="7669">
                  <c:v>164.53</c:v>
                </c:pt>
                <c:pt idx="7670">
                  <c:v>164.31</c:v>
                </c:pt>
                <c:pt idx="7671">
                  <c:v>163.43</c:v>
                </c:pt>
                <c:pt idx="7672">
                  <c:v>162.96</c:v>
                </c:pt>
                <c:pt idx="7673">
                  <c:v>162.51</c:v>
                </c:pt>
                <c:pt idx="7674">
                  <c:v>161.94</c:v>
                </c:pt>
                <c:pt idx="7675">
                  <c:v>161.94</c:v>
                </c:pt>
                <c:pt idx="7676">
                  <c:v>161.86000000000001</c:v>
                </c:pt>
                <c:pt idx="7677">
                  <c:v>161.47999999999999</c:v>
                </c:pt>
                <c:pt idx="7678">
                  <c:v>161.47999999999999</c:v>
                </c:pt>
                <c:pt idx="7679">
                  <c:v>161.69</c:v>
                </c:pt>
                <c:pt idx="7680">
                  <c:v>162</c:v>
                </c:pt>
                <c:pt idx="7681">
                  <c:v>161.83000000000001</c:v>
                </c:pt>
                <c:pt idx="7682">
                  <c:v>161.75</c:v>
                </c:pt>
                <c:pt idx="7683">
                  <c:v>161.63</c:v>
                </c:pt>
                <c:pt idx="7684">
                  <c:v>162.02000000000001</c:v>
                </c:pt>
                <c:pt idx="7685">
                  <c:v>162.54</c:v>
                </c:pt>
                <c:pt idx="7686">
                  <c:v>163.37</c:v>
                </c:pt>
                <c:pt idx="7687">
                  <c:v>163.76</c:v>
                </c:pt>
                <c:pt idx="7688">
                  <c:v>164.42</c:v>
                </c:pt>
                <c:pt idx="7689">
                  <c:v>165.31</c:v>
                </c:pt>
                <c:pt idx="7690">
                  <c:v>165.62</c:v>
                </c:pt>
                <c:pt idx="7691">
                  <c:v>166.32</c:v>
                </c:pt>
                <c:pt idx="7692">
                  <c:v>166.58</c:v>
                </c:pt>
                <c:pt idx="7693">
                  <c:v>166.82</c:v>
                </c:pt>
                <c:pt idx="7694">
                  <c:v>167.13</c:v>
                </c:pt>
                <c:pt idx="7695">
                  <c:v>167.49</c:v>
                </c:pt>
                <c:pt idx="7696">
                  <c:v>167.85</c:v>
                </c:pt>
                <c:pt idx="7697">
                  <c:v>168.33</c:v>
                </c:pt>
                <c:pt idx="7698">
                  <c:v>168.95</c:v>
                </c:pt>
                <c:pt idx="7699">
                  <c:v>169.33</c:v>
                </c:pt>
                <c:pt idx="7700">
                  <c:v>169.2</c:v>
                </c:pt>
                <c:pt idx="7701">
                  <c:v>168.88</c:v>
                </c:pt>
                <c:pt idx="7702">
                  <c:v>168.95</c:v>
                </c:pt>
                <c:pt idx="7703">
                  <c:v>169.15</c:v>
                </c:pt>
                <c:pt idx="7704">
                  <c:v>169.65</c:v>
                </c:pt>
                <c:pt idx="7705">
                  <c:v>169.64</c:v>
                </c:pt>
                <c:pt idx="7706">
                  <c:v>170.1</c:v>
                </c:pt>
                <c:pt idx="7707">
                  <c:v>170.65</c:v>
                </c:pt>
                <c:pt idx="7708">
                  <c:v>170.66</c:v>
                </c:pt>
                <c:pt idx="7709">
                  <c:v>171</c:v>
                </c:pt>
                <c:pt idx="7710">
                  <c:v>171.59</c:v>
                </c:pt>
                <c:pt idx="7711">
                  <c:v>171.9</c:v>
                </c:pt>
                <c:pt idx="7712">
                  <c:v>171.56</c:v>
                </c:pt>
                <c:pt idx="7713">
                  <c:v>171.86</c:v>
                </c:pt>
                <c:pt idx="7714">
                  <c:v>172.44</c:v>
                </c:pt>
                <c:pt idx="7715">
                  <c:v>172.43</c:v>
                </c:pt>
                <c:pt idx="7716">
                  <c:v>172.98</c:v>
                </c:pt>
                <c:pt idx="7717">
                  <c:v>173.53</c:v>
                </c:pt>
                <c:pt idx="7718">
                  <c:v>173.89</c:v>
                </c:pt>
                <c:pt idx="7719">
                  <c:v>174.04</c:v>
                </c:pt>
                <c:pt idx="7720">
                  <c:v>174.26</c:v>
                </c:pt>
                <c:pt idx="7721">
                  <c:v>174.59</c:v>
                </c:pt>
                <c:pt idx="7722">
                  <c:v>174.4</c:v>
                </c:pt>
                <c:pt idx="7723">
                  <c:v>174.8</c:v>
                </c:pt>
                <c:pt idx="7724">
                  <c:v>175.46</c:v>
                </c:pt>
                <c:pt idx="7725">
                  <c:v>174.97</c:v>
                </c:pt>
                <c:pt idx="7726">
                  <c:v>174.19</c:v>
                </c:pt>
                <c:pt idx="7727">
                  <c:v>174.38</c:v>
                </c:pt>
                <c:pt idx="7728">
                  <c:v>174.36</c:v>
                </c:pt>
                <c:pt idx="7729">
                  <c:v>173.9</c:v>
                </c:pt>
                <c:pt idx="7730">
                  <c:v>173.62</c:v>
                </c:pt>
                <c:pt idx="7731">
                  <c:v>174.08</c:v>
                </c:pt>
                <c:pt idx="7732">
                  <c:v>172.83</c:v>
                </c:pt>
                <c:pt idx="7733">
                  <c:v>171.11</c:v>
                </c:pt>
                <c:pt idx="7734">
                  <c:v>171.1</c:v>
                </c:pt>
                <c:pt idx="7735">
                  <c:v>170.64</c:v>
                </c:pt>
                <c:pt idx="7736">
                  <c:v>170.76</c:v>
                </c:pt>
                <c:pt idx="7737">
                  <c:v>170.25</c:v>
                </c:pt>
                <c:pt idx="7738">
                  <c:v>170.03</c:v>
                </c:pt>
                <c:pt idx="7739">
                  <c:v>169.61</c:v>
                </c:pt>
                <c:pt idx="7740">
                  <c:v>169.66</c:v>
                </c:pt>
                <c:pt idx="7741">
                  <c:v>169.49</c:v>
                </c:pt>
                <c:pt idx="7742">
                  <c:v>168.99</c:v>
                </c:pt>
                <c:pt idx="7743">
                  <c:v>168.87</c:v>
                </c:pt>
                <c:pt idx="7744">
                  <c:v>168.65</c:v>
                </c:pt>
                <c:pt idx="7745">
                  <c:v>168.1</c:v>
                </c:pt>
                <c:pt idx="7746">
                  <c:v>167.88</c:v>
                </c:pt>
                <c:pt idx="7747">
                  <c:v>167.47</c:v>
                </c:pt>
                <c:pt idx="7748">
                  <c:v>167.6</c:v>
                </c:pt>
                <c:pt idx="7749">
                  <c:v>167.24</c:v>
                </c:pt>
                <c:pt idx="7750">
                  <c:v>167.24</c:v>
                </c:pt>
                <c:pt idx="7751">
                  <c:v>166.89</c:v>
                </c:pt>
                <c:pt idx="7752">
                  <c:v>166.69</c:v>
                </c:pt>
                <c:pt idx="7753">
                  <c:v>166.59</c:v>
                </c:pt>
                <c:pt idx="7754">
                  <c:v>166.52</c:v>
                </c:pt>
                <c:pt idx="7755">
                  <c:v>166.41</c:v>
                </c:pt>
                <c:pt idx="7756">
                  <c:v>166.19</c:v>
                </c:pt>
                <c:pt idx="7757">
                  <c:v>166.17</c:v>
                </c:pt>
                <c:pt idx="7758">
                  <c:v>165.71</c:v>
                </c:pt>
                <c:pt idx="7759">
                  <c:v>165.47</c:v>
                </c:pt>
                <c:pt idx="7760">
                  <c:v>165.43</c:v>
                </c:pt>
                <c:pt idx="7761">
                  <c:v>165.13</c:v>
                </c:pt>
                <c:pt idx="7762">
                  <c:v>165.14</c:v>
                </c:pt>
                <c:pt idx="7763">
                  <c:v>165.04</c:v>
                </c:pt>
                <c:pt idx="7764">
                  <c:v>164.8</c:v>
                </c:pt>
                <c:pt idx="7765">
                  <c:v>164.39</c:v>
                </c:pt>
                <c:pt idx="7766">
                  <c:v>164.44</c:v>
                </c:pt>
                <c:pt idx="7767">
                  <c:v>163.77000000000001</c:v>
                </c:pt>
                <c:pt idx="7768">
                  <c:v>163.61000000000001</c:v>
                </c:pt>
                <c:pt idx="7769">
                  <c:v>163.66</c:v>
                </c:pt>
                <c:pt idx="7770">
                  <c:v>163.57</c:v>
                </c:pt>
                <c:pt idx="7771">
                  <c:v>164.16</c:v>
                </c:pt>
                <c:pt idx="7772">
                  <c:v>164.63</c:v>
                </c:pt>
                <c:pt idx="7773">
                  <c:v>164.94</c:v>
                </c:pt>
                <c:pt idx="7774">
                  <c:v>165.3</c:v>
                </c:pt>
                <c:pt idx="7775">
                  <c:v>164.98</c:v>
                </c:pt>
                <c:pt idx="7776">
                  <c:v>164.61</c:v>
                </c:pt>
                <c:pt idx="7777">
                  <c:v>164.63</c:v>
                </c:pt>
                <c:pt idx="7778">
                  <c:v>164.38</c:v>
                </c:pt>
                <c:pt idx="7779">
                  <c:v>164.45</c:v>
                </c:pt>
                <c:pt idx="7780">
                  <c:v>164.41</c:v>
                </c:pt>
                <c:pt idx="7781">
                  <c:v>164.28</c:v>
                </c:pt>
                <c:pt idx="7782">
                  <c:v>164.57</c:v>
                </c:pt>
                <c:pt idx="7783">
                  <c:v>165.01</c:v>
                </c:pt>
                <c:pt idx="7784">
                  <c:v>164.63</c:v>
                </c:pt>
                <c:pt idx="7785">
                  <c:v>164.12</c:v>
                </c:pt>
                <c:pt idx="7786">
                  <c:v>164.14</c:v>
                </c:pt>
                <c:pt idx="7787">
                  <c:v>164.49</c:v>
                </c:pt>
                <c:pt idx="7788">
                  <c:v>164.12</c:v>
                </c:pt>
                <c:pt idx="7789">
                  <c:v>163.44999999999999</c:v>
                </c:pt>
                <c:pt idx="7790">
                  <c:v>163.49</c:v>
                </c:pt>
                <c:pt idx="7791">
                  <c:v>163.47</c:v>
                </c:pt>
                <c:pt idx="7792">
                  <c:v>163.16999999999999</c:v>
                </c:pt>
                <c:pt idx="7793">
                  <c:v>162.85</c:v>
                </c:pt>
                <c:pt idx="7794">
                  <c:v>162.37</c:v>
                </c:pt>
                <c:pt idx="7795">
                  <c:v>162.24</c:v>
                </c:pt>
                <c:pt idx="7796">
                  <c:v>162.21</c:v>
                </c:pt>
                <c:pt idx="7797">
                  <c:v>161.97999999999999</c:v>
                </c:pt>
                <c:pt idx="7798">
                  <c:v>161.97999999999999</c:v>
                </c:pt>
                <c:pt idx="7799">
                  <c:v>161.80000000000001</c:v>
                </c:pt>
                <c:pt idx="7800">
                  <c:v>161.77000000000001</c:v>
                </c:pt>
                <c:pt idx="7801">
                  <c:v>161.82</c:v>
                </c:pt>
                <c:pt idx="7802">
                  <c:v>161.96</c:v>
                </c:pt>
                <c:pt idx="7803">
                  <c:v>161.83000000000001</c:v>
                </c:pt>
                <c:pt idx="7804">
                  <c:v>161.38999999999999</c:v>
                </c:pt>
                <c:pt idx="7805">
                  <c:v>161.41</c:v>
                </c:pt>
                <c:pt idx="7806">
                  <c:v>161.27000000000001</c:v>
                </c:pt>
                <c:pt idx="7807">
                  <c:v>160.87</c:v>
                </c:pt>
                <c:pt idx="7808">
                  <c:v>160.99</c:v>
                </c:pt>
                <c:pt idx="7809">
                  <c:v>160.44999999999999</c:v>
                </c:pt>
                <c:pt idx="7810">
                  <c:v>160.37</c:v>
                </c:pt>
                <c:pt idx="7811">
                  <c:v>160.4</c:v>
                </c:pt>
                <c:pt idx="7812">
                  <c:v>160.87</c:v>
                </c:pt>
                <c:pt idx="7813">
                  <c:v>160.80000000000001</c:v>
                </c:pt>
                <c:pt idx="7814">
                  <c:v>160.6</c:v>
                </c:pt>
                <c:pt idx="7815">
                  <c:v>160.78</c:v>
                </c:pt>
                <c:pt idx="7816">
                  <c:v>160.51</c:v>
                </c:pt>
                <c:pt idx="7817">
                  <c:v>160.22999999999999</c:v>
                </c:pt>
                <c:pt idx="7818">
                  <c:v>160.22999999999999</c:v>
                </c:pt>
                <c:pt idx="7819">
                  <c:v>160.15</c:v>
                </c:pt>
                <c:pt idx="7820">
                  <c:v>160.26</c:v>
                </c:pt>
                <c:pt idx="7821">
                  <c:v>160.15</c:v>
                </c:pt>
                <c:pt idx="7822">
                  <c:v>160.09</c:v>
                </c:pt>
                <c:pt idx="7823">
                  <c:v>159.99</c:v>
                </c:pt>
                <c:pt idx="7824">
                  <c:v>159.88</c:v>
                </c:pt>
                <c:pt idx="7825">
                  <c:v>159.9</c:v>
                </c:pt>
                <c:pt idx="7826">
                  <c:v>159.99</c:v>
                </c:pt>
                <c:pt idx="7827">
                  <c:v>159.57</c:v>
                </c:pt>
                <c:pt idx="7828">
                  <c:v>159.05000000000001</c:v>
                </c:pt>
                <c:pt idx="7829">
                  <c:v>158.88999999999999</c:v>
                </c:pt>
                <c:pt idx="7830">
                  <c:v>158.47</c:v>
                </c:pt>
                <c:pt idx="7831">
                  <c:v>158.25</c:v>
                </c:pt>
                <c:pt idx="7832">
                  <c:v>159.16</c:v>
                </c:pt>
                <c:pt idx="7833">
                  <c:v>160.69</c:v>
                </c:pt>
                <c:pt idx="7834">
                  <c:v>160.75</c:v>
                </c:pt>
                <c:pt idx="7835">
                  <c:v>161.06</c:v>
                </c:pt>
                <c:pt idx="7836">
                  <c:v>160.93</c:v>
                </c:pt>
                <c:pt idx="7837">
                  <c:v>161.56</c:v>
                </c:pt>
                <c:pt idx="7838">
                  <c:v>161.44</c:v>
                </c:pt>
                <c:pt idx="7839">
                  <c:v>161.79</c:v>
                </c:pt>
                <c:pt idx="7840">
                  <c:v>161.58000000000001</c:v>
                </c:pt>
                <c:pt idx="7841">
                  <c:v>161.78</c:v>
                </c:pt>
                <c:pt idx="7842">
                  <c:v>161.88</c:v>
                </c:pt>
                <c:pt idx="7843">
                  <c:v>161.57</c:v>
                </c:pt>
                <c:pt idx="7844">
                  <c:v>161.38</c:v>
                </c:pt>
                <c:pt idx="7845">
                  <c:v>161.51</c:v>
                </c:pt>
                <c:pt idx="7846">
                  <c:v>161.49</c:v>
                </c:pt>
                <c:pt idx="7847">
                  <c:v>161.58000000000001</c:v>
                </c:pt>
                <c:pt idx="7848">
                  <c:v>161.53</c:v>
                </c:pt>
                <c:pt idx="7849">
                  <c:v>161.62</c:v>
                </c:pt>
                <c:pt idx="7850">
                  <c:v>161.44999999999999</c:v>
                </c:pt>
                <c:pt idx="7851">
                  <c:v>161.53</c:v>
                </c:pt>
                <c:pt idx="7852">
                  <c:v>161.69</c:v>
                </c:pt>
                <c:pt idx="7853">
                  <c:v>161.46</c:v>
                </c:pt>
                <c:pt idx="7854">
                  <c:v>161.63999999999999</c:v>
                </c:pt>
                <c:pt idx="7855">
                  <c:v>161.41</c:v>
                </c:pt>
                <c:pt idx="7856">
                  <c:v>161.56</c:v>
                </c:pt>
                <c:pt idx="7857">
                  <c:v>161.55000000000001</c:v>
                </c:pt>
                <c:pt idx="7858">
                  <c:v>161.78</c:v>
                </c:pt>
                <c:pt idx="7859">
                  <c:v>161.86000000000001</c:v>
                </c:pt>
                <c:pt idx="7860">
                  <c:v>161.88999999999999</c:v>
                </c:pt>
                <c:pt idx="7861">
                  <c:v>161.81</c:v>
                </c:pt>
                <c:pt idx="7862">
                  <c:v>162.27000000000001</c:v>
                </c:pt>
                <c:pt idx="7863">
                  <c:v>162.61000000000001</c:v>
                </c:pt>
                <c:pt idx="7864">
                  <c:v>162.6</c:v>
                </c:pt>
                <c:pt idx="7865">
                  <c:v>162.77000000000001</c:v>
                </c:pt>
                <c:pt idx="7866">
                  <c:v>162.57</c:v>
                </c:pt>
                <c:pt idx="7867">
                  <c:v>162.91999999999999</c:v>
                </c:pt>
                <c:pt idx="7868">
                  <c:v>162.83000000000001</c:v>
                </c:pt>
                <c:pt idx="7869">
                  <c:v>162.87</c:v>
                </c:pt>
                <c:pt idx="7870">
                  <c:v>162.80000000000001</c:v>
                </c:pt>
                <c:pt idx="7871">
                  <c:v>162.77000000000001</c:v>
                </c:pt>
                <c:pt idx="7872">
                  <c:v>162.53</c:v>
                </c:pt>
                <c:pt idx="7873">
                  <c:v>162.33000000000001</c:v>
                </c:pt>
                <c:pt idx="7874">
                  <c:v>162.18</c:v>
                </c:pt>
                <c:pt idx="7875">
                  <c:v>162.15</c:v>
                </c:pt>
                <c:pt idx="7876">
                  <c:v>162.27000000000001</c:v>
                </c:pt>
                <c:pt idx="7877">
                  <c:v>162.5</c:v>
                </c:pt>
                <c:pt idx="7878">
                  <c:v>162.27000000000001</c:v>
                </c:pt>
                <c:pt idx="7879">
                  <c:v>161.99</c:v>
                </c:pt>
                <c:pt idx="7880">
                  <c:v>161.65</c:v>
                </c:pt>
                <c:pt idx="7881">
                  <c:v>161.68</c:v>
                </c:pt>
                <c:pt idx="7882">
                  <c:v>161.97999999999999</c:v>
                </c:pt>
                <c:pt idx="7883">
                  <c:v>162.38</c:v>
                </c:pt>
                <c:pt idx="7884">
                  <c:v>162.4</c:v>
                </c:pt>
                <c:pt idx="7885">
                  <c:v>162.26</c:v>
                </c:pt>
                <c:pt idx="7886">
                  <c:v>161.88999999999999</c:v>
                </c:pt>
                <c:pt idx="7887">
                  <c:v>161.82</c:v>
                </c:pt>
                <c:pt idx="7888">
                  <c:v>161.96</c:v>
                </c:pt>
                <c:pt idx="7889">
                  <c:v>162.33000000000001</c:v>
                </c:pt>
                <c:pt idx="7890">
                  <c:v>162.59</c:v>
                </c:pt>
                <c:pt idx="7891">
                  <c:v>162.09</c:v>
                </c:pt>
                <c:pt idx="7892">
                  <c:v>162.38</c:v>
                </c:pt>
                <c:pt idx="7893">
                  <c:v>162.69999999999999</c:v>
                </c:pt>
                <c:pt idx="7894">
                  <c:v>162.96</c:v>
                </c:pt>
                <c:pt idx="7895">
                  <c:v>162.99</c:v>
                </c:pt>
                <c:pt idx="7896">
                  <c:v>162.94</c:v>
                </c:pt>
                <c:pt idx="7897">
                  <c:v>162.83000000000001</c:v>
                </c:pt>
                <c:pt idx="7898">
                  <c:v>162.53</c:v>
                </c:pt>
                <c:pt idx="7899">
                  <c:v>162.62</c:v>
                </c:pt>
                <c:pt idx="7900">
                  <c:v>162.57</c:v>
                </c:pt>
                <c:pt idx="7901">
                  <c:v>162.83000000000001</c:v>
                </c:pt>
                <c:pt idx="7902">
                  <c:v>162.46</c:v>
                </c:pt>
                <c:pt idx="7903">
                  <c:v>162.28</c:v>
                </c:pt>
                <c:pt idx="7904">
                  <c:v>161.94</c:v>
                </c:pt>
                <c:pt idx="7905">
                  <c:v>161.44</c:v>
                </c:pt>
                <c:pt idx="7906">
                  <c:v>160.96</c:v>
                </c:pt>
                <c:pt idx="7907">
                  <c:v>160.43</c:v>
                </c:pt>
                <c:pt idx="7908">
                  <c:v>159.97</c:v>
                </c:pt>
                <c:pt idx="7909">
                  <c:v>160.19999999999999</c:v>
                </c:pt>
                <c:pt idx="7910">
                  <c:v>160.52000000000001</c:v>
                </c:pt>
                <c:pt idx="7911">
                  <c:v>160.36000000000001</c:v>
                </c:pt>
                <c:pt idx="7912">
                  <c:v>160.76</c:v>
                </c:pt>
                <c:pt idx="7913">
                  <c:v>160.56</c:v>
                </c:pt>
                <c:pt idx="7914">
                  <c:v>160.29</c:v>
                </c:pt>
                <c:pt idx="7915">
                  <c:v>159.87</c:v>
                </c:pt>
                <c:pt idx="7916">
                  <c:v>160.27000000000001</c:v>
                </c:pt>
                <c:pt idx="7917">
                  <c:v>160.6</c:v>
                </c:pt>
                <c:pt idx="7918">
                  <c:v>161.05000000000001</c:v>
                </c:pt>
                <c:pt idx="7919">
                  <c:v>161.36000000000001</c:v>
                </c:pt>
                <c:pt idx="7920">
                  <c:v>161.51</c:v>
                </c:pt>
                <c:pt idx="7921">
                  <c:v>161.88</c:v>
                </c:pt>
                <c:pt idx="7922">
                  <c:v>162.25</c:v>
                </c:pt>
                <c:pt idx="7923">
                  <c:v>162.46</c:v>
                </c:pt>
                <c:pt idx="7924">
                  <c:v>162.22</c:v>
                </c:pt>
                <c:pt idx="7925">
                  <c:v>163.12</c:v>
                </c:pt>
                <c:pt idx="7926">
                  <c:v>163.81</c:v>
                </c:pt>
                <c:pt idx="7927">
                  <c:v>164.36</c:v>
                </c:pt>
                <c:pt idx="7928">
                  <c:v>165.03</c:v>
                </c:pt>
                <c:pt idx="7929">
                  <c:v>165.53</c:v>
                </c:pt>
                <c:pt idx="7930">
                  <c:v>166.12</c:v>
                </c:pt>
                <c:pt idx="7931">
                  <c:v>166.55</c:v>
                </c:pt>
                <c:pt idx="7932">
                  <c:v>167.39</c:v>
                </c:pt>
                <c:pt idx="7933">
                  <c:v>167.58</c:v>
                </c:pt>
                <c:pt idx="7934">
                  <c:v>167.94</c:v>
                </c:pt>
                <c:pt idx="7935">
                  <c:v>168.09</c:v>
                </c:pt>
                <c:pt idx="7936">
                  <c:v>168.13</c:v>
                </c:pt>
                <c:pt idx="7937">
                  <c:v>168.09</c:v>
                </c:pt>
                <c:pt idx="7938">
                  <c:v>168.37</c:v>
                </c:pt>
                <c:pt idx="7939">
                  <c:v>168.26</c:v>
                </c:pt>
                <c:pt idx="7940">
                  <c:v>168.41</c:v>
                </c:pt>
                <c:pt idx="7941">
                  <c:v>168.19</c:v>
                </c:pt>
                <c:pt idx="7942">
                  <c:v>168.36</c:v>
                </c:pt>
                <c:pt idx="7943">
                  <c:v>168.75</c:v>
                </c:pt>
                <c:pt idx="7944">
                  <c:v>169.24</c:v>
                </c:pt>
                <c:pt idx="7945">
                  <c:v>169.39</c:v>
                </c:pt>
                <c:pt idx="7946">
                  <c:v>169.45</c:v>
                </c:pt>
                <c:pt idx="7947">
                  <c:v>169.77</c:v>
                </c:pt>
                <c:pt idx="7948">
                  <c:v>169.84</c:v>
                </c:pt>
                <c:pt idx="7949">
                  <c:v>170.11</c:v>
                </c:pt>
                <c:pt idx="7950">
                  <c:v>170.43</c:v>
                </c:pt>
                <c:pt idx="7951">
                  <c:v>170.7</c:v>
                </c:pt>
                <c:pt idx="7952">
                  <c:v>170.55</c:v>
                </c:pt>
                <c:pt idx="7953">
                  <c:v>170.88</c:v>
                </c:pt>
                <c:pt idx="7954">
                  <c:v>170.8</c:v>
                </c:pt>
                <c:pt idx="7955">
                  <c:v>170.92</c:v>
                </c:pt>
                <c:pt idx="7956">
                  <c:v>171.28</c:v>
                </c:pt>
                <c:pt idx="7957">
                  <c:v>171.71</c:v>
                </c:pt>
                <c:pt idx="7958">
                  <c:v>172.25</c:v>
                </c:pt>
                <c:pt idx="7959">
                  <c:v>171.87</c:v>
                </c:pt>
                <c:pt idx="7960">
                  <c:v>172.15</c:v>
                </c:pt>
                <c:pt idx="7961">
                  <c:v>172.42</c:v>
                </c:pt>
                <c:pt idx="7962">
                  <c:v>171.66</c:v>
                </c:pt>
                <c:pt idx="7963">
                  <c:v>170.92</c:v>
                </c:pt>
                <c:pt idx="7964">
                  <c:v>170.57</c:v>
                </c:pt>
                <c:pt idx="7965">
                  <c:v>169.83</c:v>
                </c:pt>
                <c:pt idx="7966">
                  <c:v>169.49</c:v>
                </c:pt>
                <c:pt idx="7967">
                  <c:v>168.98</c:v>
                </c:pt>
                <c:pt idx="7968">
                  <c:v>168.97</c:v>
                </c:pt>
                <c:pt idx="7969">
                  <c:v>168.38</c:v>
                </c:pt>
                <c:pt idx="7970">
                  <c:v>167.94</c:v>
                </c:pt>
                <c:pt idx="7971">
                  <c:v>167.41</c:v>
                </c:pt>
                <c:pt idx="7972">
                  <c:v>167.65</c:v>
                </c:pt>
                <c:pt idx="7973">
                  <c:v>167.54</c:v>
                </c:pt>
                <c:pt idx="7974">
                  <c:v>167.73</c:v>
                </c:pt>
                <c:pt idx="7975">
                  <c:v>167.34</c:v>
                </c:pt>
                <c:pt idx="7976">
                  <c:v>167.67</c:v>
                </c:pt>
                <c:pt idx="7977">
                  <c:v>167.8</c:v>
                </c:pt>
                <c:pt idx="7978">
                  <c:v>168.28</c:v>
                </c:pt>
                <c:pt idx="7979">
                  <c:v>168.75</c:v>
                </c:pt>
                <c:pt idx="7980">
                  <c:v>169.31</c:v>
                </c:pt>
                <c:pt idx="7981">
                  <c:v>169.58</c:v>
                </c:pt>
                <c:pt idx="7982">
                  <c:v>169.58</c:v>
                </c:pt>
                <c:pt idx="7983">
                  <c:v>169.63</c:v>
                </c:pt>
                <c:pt idx="7984">
                  <c:v>169.99</c:v>
                </c:pt>
                <c:pt idx="7985">
                  <c:v>170.64</c:v>
                </c:pt>
                <c:pt idx="7986">
                  <c:v>171.08</c:v>
                </c:pt>
                <c:pt idx="7987">
                  <c:v>171.23</c:v>
                </c:pt>
                <c:pt idx="7988">
                  <c:v>171.53</c:v>
                </c:pt>
                <c:pt idx="7989">
                  <c:v>171.85</c:v>
                </c:pt>
                <c:pt idx="7990">
                  <c:v>170.58</c:v>
                </c:pt>
                <c:pt idx="7991">
                  <c:v>170.96</c:v>
                </c:pt>
                <c:pt idx="7992">
                  <c:v>171.24</c:v>
                </c:pt>
                <c:pt idx="7993">
                  <c:v>171.68</c:v>
                </c:pt>
                <c:pt idx="7994">
                  <c:v>171.7</c:v>
                </c:pt>
                <c:pt idx="7995">
                  <c:v>172.06</c:v>
                </c:pt>
                <c:pt idx="7996">
                  <c:v>172.22</c:v>
                </c:pt>
                <c:pt idx="7997">
                  <c:v>172.65</c:v>
                </c:pt>
                <c:pt idx="7998">
                  <c:v>172.95</c:v>
                </c:pt>
                <c:pt idx="7999">
                  <c:v>173.16</c:v>
                </c:pt>
                <c:pt idx="8000">
                  <c:v>173.37</c:v>
                </c:pt>
                <c:pt idx="8001">
                  <c:v>173.52</c:v>
                </c:pt>
                <c:pt idx="8002">
                  <c:v>173.93</c:v>
                </c:pt>
                <c:pt idx="8003">
                  <c:v>174.49</c:v>
                </c:pt>
                <c:pt idx="8004">
                  <c:v>175.36</c:v>
                </c:pt>
                <c:pt idx="8005">
                  <c:v>176.21</c:v>
                </c:pt>
                <c:pt idx="8006">
                  <c:v>176.83</c:v>
                </c:pt>
                <c:pt idx="8007">
                  <c:v>177.76</c:v>
                </c:pt>
                <c:pt idx="8008">
                  <c:v>178.43</c:v>
                </c:pt>
                <c:pt idx="8009">
                  <c:v>178.97</c:v>
                </c:pt>
                <c:pt idx="8010">
                  <c:v>178.97</c:v>
                </c:pt>
                <c:pt idx="8011">
                  <c:v>179.4</c:v>
                </c:pt>
                <c:pt idx="8012">
                  <c:v>179.4</c:v>
                </c:pt>
                <c:pt idx="8013">
                  <c:v>179.81</c:v>
                </c:pt>
                <c:pt idx="8014">
                  <c:v>180.28</c:v>
                </c:pt>
                <c:pt idx="8015">
                  <c:v>181.03</c:v>
                </c:pt>
                <c:pt idx="8016">
                  <c:v>181.03</c:v>
                </c:pt>
                <c:pt idx="8017">
                  <c:v>181.03</c:v>
                </c:pt>
                <c:pt idx="8018">
                  <c:v>181.03</c:v>
                </c:pt>
                <c:pt idx="8019">
                  <c:v>181.03</c:v>
                </c:pt>
                <c:pt idx="8020">
                  <c:v>181.03</c:v>
                </c:pt>
                <c:pt idx="8021">
                  <c:v>180.99</c:v>
                </c:pt>
                <c:pt idx="8022">
                  <c:v>181.05</c:v>
                </c:pt>
                <c:pt idx="8023">
                  <c:v>181.26</c:v>
                </c:pt>
                <c:pt idx="8024">
                  <c:v>181.61</c:v>
                </c:pt>
                <c:pt idx="8025">
                  <c:v>181.53</c:v>
                </c:pt>
                <c:pt idx="8026">
                  <c:v>181.51</c:v>
                </c:pt>
                <c:pt idx="8027">
                  <c:v>181.51</c:v>
                </c:pt>
                <c:pt idx="8028">
                  <c:v>181.51</c:v>
                </c:pt>
                <c:pt idx="8029">
                  <c:v>181.63</c:v>
                </c:pt>
                <c:pt idx="8030">
                  <c:v>181.81</c:v>
                </c:pt>
                <c:pt idx="8031">
                  <c:v>181.97</c:v>
                </c:pt>
                <c:pt idx="8032">
                  <c:v>181.97</c:v>
                </c:pt>
                <c:pt idx="8033">
                  <c:v>181.97</c:v>
                </c:pt>
                <c:pt idx="8034">
                  <c:v>182.08</c:v>
                </c:pt>
                <c:pt idx="8035">
                  <c:v>182.08</c:v>
                </c:pt>
                <c:pt idx="8036">
                  <c:v>182.35</c:v>
                </c:pt>
                <c:pt idx="8037">
                  <c:v>182.45</c:v>
                </c:pt>
                <c:pt idx="8038">
                  <c:v>182.51</c:v>
                </c:pt>
                <c:pt idx="8039">
                  <c:v>182.69</c:v>
                </c:pt>
                <c:pt idx="8040">
                  <c:v>182.91</c:v>
                </c:pt>
                <c:pt idx="8041">
                  <c:v>183.33</c:v>
                </c:pt>
                <c:pt idx="8042">
                  <c:v>183.57</c:v>
                </c:pt>
                <c:pt idx="8043">
                  <c:v>183.61</c:v>
                </c:pt>
                <c:pt idx="8044">
                  <c:v>183.63</c:v>
                </c:pt>
                <c:pt idx="8045">
                  <c:v>183.9</c:v>
                </c:pt>
                <c:pt idx="8046">
                  <c:v>184.08</c:v>
                </c:pt>
                <c:pt idx="8047">
                  <c:v>184.08</c:v>
                </c:pt>
                <c:pt idx="8048">
                  <c:v>184.32</c:v>
                </c:pt>
                <c:pt idx="8049">
                  <c:v>184.25</c:v>
                </c:pt>
                <c:pt idx="8050">
                  <c:v>184.27</c:v>
                </c:pt>
                <c:pt idx="8051">
                  <c:v>184.38</c:v>
                </c:pt>
                <c:pt idx="8052">
                  <c:v>184.86</c:v>
                </c:pt>
                <c:pt idx="8053">
                  <c:v>184.86</c:v>
                </c:pt>
                <c:pt idx="8054">
                  <c:v>185.05</c:v>
                </c:pt>
                <c:pt idx="8055">
                  <c:v>185.27</c:v>
                </c:pt>
                <c:pt idx="8056">
                  <c:v>185.21</c:v>
                </c:pt>
                <c:pt idx="8057">
                  <c:v>185.21</c:v>
                </c:pt>
                <c:pt idx="8058">
                  <c:v>185.21</c:v>
                </c:pt>
                <c:pt idx="8059">
                  <c:v>185.97</c:v>
                </c:pt>
                <c:pt idx="8060">
                  <c:v>186.09</c:v>
                </c:pt>
                <c:pt idx="8061">
                  <c:v>186.25</c:v>
                </c:pt>
                <c:pt idx="8062">
                  <c:v>187.09</c:v>
                </c:pt>
                <c:pt idx="8063">
                  <c:v>187.96</c:v>
                </c:pt>
                <c:pt idx="8064">
                  <c:v>188.77</c:v>
                </c:pt>
                <c:pt idx="8065">
                  <c:v>189.75</c:v>
                </c:pt>
                <c:pt idx="8066">
                  <c:v>190.63</c:v>
                </c:pt>
                <c:pt idx="8067">
                  <c:v>191.56</c:v>
                </c:pt>
                <c:pt idx="8068">
                  <c:v>192.04</c:v>
                </c:pt>
                <c:pt idx="8069">
                  <c:v>192.93</c:v>
                </c:pt>
                <c:pt idx="8070">
                  <c:v>193.75</c:v>
                </c:pt>
                <c:pt idx="8071">
                  <c:v>194.6</c:v>
                </c:pt>
                <c:pt idx="8072">
                  <c:v>194.6</c:v>
                </c:pt>
                <c:pt idx="8073">
                  <c:v>195.11</c:v>
                </c:pt>
                <c:pt idx="8074">
                  <c:v>195.28</c:v>
                </c:pt>
                <c:pt idx="8075">
                  <c:v>196.02</c:v>
                </c:pt>
                <c:pt idx="8076">
                  <c:v>196.02</c:v>
                </c:pt>
                <c:pt idx="8077">
                  <c:v>196.02</c:v>
                </c:pt>
                <c:pt idx="8078">
                  <c:v>195.91</c:v>
                </c:pt>
                <c:pt idx="8079">
                  <c:v>195.95</c:v>
                </c:pt>
                <c:pt idx="8080">
                  <c:v>195.95</c:v>
                </c:pt>
                <c:pt idx="8081">
                  <c:v>195.95</c:v>
                </c:pt>
                <c:pt idx="8082">
                  <c:v>195.95</c:v>
                </c:pt>
                <c:pt idx="8083">
                  <c:v>195.95</c:v>
                </c:pt>
                <c:pt idx="8084">
                  <c:v>195.95</c:v>
                </c:pt>
                <c:pt idx="8085">
                  <c:v>195.95</c:v>
                </c:pt>
                <c:pt idx="8086">
                  <c:v>195.95</c:v>
                </c:pt>
                <c:pt idx="8087">
                  <c:v>195.95</c:v>
                </c:pt>
                <c:pt idx="8088">
                  <c:v>195.95</c:v>
                </c:pt>
                <c:pt idx="8089">
                  <c:v>195.95</c:v>
                </c:pt>
                <c:pt idx="8090">
                  <c:v>197.4</c:v>
                </c:pt>
                <c:pt idx="8091">
                  <c:v>197.72</c:v>
                </c:pt>
                <c:pt idx="8092">
                  <c:v>197.72</c:v>
                </c:pt>
                <c:pt idx="8093">
                  <c:v>197.72</c:v>
                </c:pt>
                <c:pt idx="8094">
                  <c:v>198.02</c:v>
                </c:pt>
                <c:pt idx="8095">
                  <c:v>198.04</c:v>
                </c:pt>
                <c:pt idx="8096">
                  <c:v>198.3</c:v>
                </c:pt>
                <c:pt idx="8097">
                  <c:v>198.3</c:v>
                </c:pt>
                <c:pt idx="8098">
                  <c:v>198.3</c:v>
                </c:pt>
                <c:pt idx="8099">
                  <c:v>198.35</c:v>
                </c:pt>
                <c:pt idx="8100">
                  <c:v>198.35</c:v>
                </c:pt>
                <c:pt idx="8101">
                  <c:v>198.35</c:v>
                </c:pt>
                <c:pt idx="8102">
                  <c:v>198.37</c:v>
                </c:pt>
                <c:pt idx="8103">
                  <c:v>198.37</c:v>
                </c:pt>
                <c:pt idx="8104">
                  <c:v>198.37</c:v>
                </c:pt>
                <c:pt idx="8105">
                  <c:v>198.37</c:v>
                </c:pt>
                <c:pt idx="8106">
                  <c:v>198.37</c:v>
                </c:pt>
                <c:pt idx="8107">
                  <c:v>198.37</c:v>
                </c:pt>
                <c:pt idx="8108">
                  <c:v>198.37</c:v>
                </c:pt>
                <c:pt idx="8109">
                  <c:v>198.35</c:v>
                </c:pt>
                <c:pt idx="8110">
                  <c:v>198.29</c:v>
                </c:pt>
                <c:pt idx="8111">
                  <c:v>198.29</c:v>
                </c:pt>
                <c:pt idx="8112">
                  <c:v>198.13</c:v>
                </c:pt>
                <c:pt idx="8113">
                  <c:v>198.13</c:v>
                </c:pt>
                <c:pt idx="8114">
                  <c:v>198.13</c:v>
                </c:pt>
                <c:pt idx="8115">
                  <c:v>198.09</c:v>
                </c:pt>
                <c:pt idx="8116">
                  <c:v>198.09</c:v>
                </c:pt>
                <c:pt idx="8117">
                  <c:v>198.09</c:v>
                </c:pt>
                <c:pt idx="8118">
                  <c:v>197.99</c:v>
                </c:pt>
                <c:pt idx="8119">
                  <c:v>197.99</c:v>
                </c:pt>
                <c:pt idx="8120">
                  <c:v>197.99</c:v>
                </c:pt>
                <c:pt idx="8121">
                  <c:v>197.91</c:v>
                </c:pt>
                <c:pt idx="8122">
                  <c:v>197.91</c:v>
                </c:pt>
                <c:pt idx="8123">
                  <c:v>197.91</c:v>
                </c:pt>
                <c:pt idx="8124">
                  <c:v>197.91</c:v>
                </c:pt>
                <c:pt idx="8125">
                  <c:v>197.99</c:v>
                </c:pt>
                <c:pt idx="8126">
                  <c:v>198.01</c:v>
                </c:pt>
                <c:pt idx="8127">
                  <c:v>198.01</c:v>
                </c:pt>
                <c:pt idx="8128">
                  <c:v>198.01</c:v>
                </c:pt>
                <c:pt idx="8129">
                  <c:v>197.95</c:v>
                </c:pt>
                <c:pt idx="8130">
                  <c:v>197.95</c:v>
                </c:pt>
                <c:pt idx="8131">
                  <c:v>197.95</c:v>
                </c:pt>
                <c:pt idx="8132">
                  <c:v>197.89</c:v>
                </c:pt>
                <c:pt idx="8133">
                  <c:v>197.89</c:v>
                </c:pt>
                <c:pt idx="8134">
                  <c:v>197.89</c:v>
                </c:pt>
                <c:pt idx="8135">
                  <c:v>197.89</c:v>
                </c:pt>
                <c:pt idx="8136">
                  <c:v>197.89</c:v>
                </c:pt>
                <c:pt idx="8137">
                  <c:v>198.09</c:v>
                </c:pt>
                <c:pt idx="8138">
                  <c:v>198.09</c:v>
                </c:pt>
                <c:pt idx="8139">
                  <c:v>198.09</c:v>
                </c:pt>
                <c:pt idx="8140">
                  <c:v>198.09</c:v>
                </c:pt>
                <c:pt idx="8141">
                  <c:v>197.96</c:v>
                </c:pt>
                <c:pt idx="8142">
                  <c:v>197.96</c:v>
                </c:pt>
                <c:pt idx="8143">
                  <c:v>197.96</c:v>
                </c:pt>
                <c:pt idx="8144">
                  <c:v>197.96</c:v>
                </c:pt>
                <c:pt idx="8145">
                  <c:v>197.96</c:v>
                </c:pt>
                <c:pt idx="8146">
                  <c:v>197.96</c:v>
                </c:pt>
                <c:pt idx="8147">
                  <c:v>197.96</c:v>
                </c:pt>
                <c:pt idx="8148">
                  <c:v>197.96</c:v>
                </c:pt>
                <c:pt idx="8149">
                  <c:v>197.99</c:v>
                </c:pt>
                <c:pt idx="8150">
                  <c:v>197.99</c:v>
                </c:pt>
                <c:pt idx="8151">
                  <c:v>197.99</c:v>
                </c:pt>
                <c:pt idx="8152">
                  <c:v>197.99</c:v>
                </c:pt>
                <c:pt idx="8153">
                  <c:v>197.99</c:v>
                </c:pt>
                <c:pt idx="8154">
                  <c:v>197.99</c:v>
                </c:pt>
                <c:pt idx="8155">
                  <c:v>197.99</c:v>
                </c:pt>
                <c:pt idx="8156">
                  <c:v>198.05</c:v>
                </c:pt>
                <c:pt idx="8157">
                  <c:v>196.69</c:v>
                </c:pt>
                <c:pt idx="8158">
                  <c:v>196.69</c:v>
                </c:pt>
                <c:pt idx="8159">
                  <c:v>196.69</c:v>
                </c:pt>
                <c:pt idx="8160">
                  <c:v>196.69</c:v>
                </c:pt>
                <c:pt idx="8161">
                  <c:v>196.6</c:v>
                </c:pt>
                <c:pt idx="8162">
                  <c:v>196.6</c:v>
                </c:pt>
                <c:pt idx="8163">
                  <c:v>196.52</c:v>
                </c:pt>
                <c:pt idx="8164">
                  <c:v>196.52</c:v>
                </c:pt>
                <c:pt idx="8165">
                  <c:v>196.42</c:v>
                </c:pt>
                <c:pt idx="8166">
                  <c:v>196.42</c:v>
                </c:pt>
                <c:pt idx="8167">
                  <c:v>196.42</c:v>
                </c:pt>
                <c:pt idx="8168">
                  <c:v>196.42</c:v>
                </c:pt>
                <c:pt idx="8169">
                  <c:v>196.46</c:v>
                </c:pt>
                <c:pt idx="8170">
                  <c:v>196.46</c:v>
                </c:pt>
                <c:pt idx="8171">
                  <c:v>196.46</c:v>
                </c:pt>
                <c:pt idx="8172">
                  <c:v>196.46</c:v>
                </c:pt>
                <c:pt idx="8173">
                  <c:v>196.46</c:v>
                </c:pt>
                <c:pt idx="8174">
                  <c:v>196.46</c:v>
                </c:pt>
                <c:pt idx="8175">
                  <c:v>196.46</c:v>
                </c:pt>
                <c:pt idx="8176">
                  <c:v>196.46</c:v>
                </c:pt>
                <c:pt idx="8177">
                  <c:v>196.44</c:v>
                </c:pt>
                <c:pt idx="8178">
                  <c:v>196.49</c:v>
                </c:pt>
                <c:pt idx="8179">
                  <c:v>196.49</c:v>
                </c:pt>
                <c:pt idx="8180">
                  <c:v>196.49</c:v>
                </c:pt>
                <c:pt idx="8181">
                  <c:v>196.49</c:v>
                </c:pt>
                <c:pt idx="8182">
                  <c:v>196.23</c:v>
                </c:pt>
                <c:pt idx="8183">
                  <c:v>196.23</c:v>
                </c:pt>
                <c:pt idx="8184">
                  <c:v>196.23</c:v>
                </c:pt>
                <c:pt idx="8185">
                  <c:v>196.2</c:v>
                </c:pt>
                <c:pt idx="8186">
                  <c:v>196.2</c:v>
                </c:pt>
                <c:pt idx="8187">
                  <c:v>196.2</c:v>
                </c:pt>
                <c:pt idx="8188">
                  <c:v>196.2</c:v>
                </c:pt>
                <c:pt idx="8189">
                  <c:v>196.2</c:v>
                </c:pt>
                <c:pt idx="8190">
                  <c:v>196.2</c:v>
                </c:pt>
                <c:pt idx="8191">
                  <c:v>196.21</c:v>
                </c:pt>
                <c:pt idx="8192">
                  <c:v>196.21</c:v>
                </c:pt>
                <c:pt idx="8193">
                  <c:v>196.21</c:v>
                </c:pt>
                <c:pt idx="8194">
                  <c:v>196.21</c:v>
                </c:pt>
                <c:pt idx="8195">
                  <c:v>196.21</c:v>
                </c:pt>
                <c:pt idx="8196">
                  <c:v>196.18</c:v>
                </c:pt>
                <c:pt idx="8197">
                  <c:v>196.18</c:v>
                </c:pt>
                <c:pt idx="8198">
                  <c:v>196.18</c:v>
                </c:pt>
                <c:pt idx="8199">
                  <c:v>196.18</c:v>
                </c:pt>
                <c:pt idx="8200">
                  <c:v>196.18</c:v>
                </c:pt>
                <c:pt idx="8201">
                  <c:v>196.18</c:v>
                </c:pt>
                <c:pt idx="8202">
                  <c:v>196.18</c:v>
                </c:pt>
                <c:pt idx="8203">
                  <c:v>196.18</c:v>
                </c:pt>
                <c:pt idx="8204">
                  <c:v>196.18</c:v>
                </c:pt>
                <c:pt idx="8205">
                  <c:v>196.18</c:v>
                </c:pt>
                <c:pt idx="8206">
                  <c:v>196.18</c:v>
                </c:pt>
                <c:pt idx="8207">
                  <c:v>196.18</c:v>
                </c:pt>
                <c:pt idx="8208">
                  <c:v>196.18</c:v>
                </c:pt>
                <c:pt idx="8209">
                  <c:v>196.2</c:v>
                </c:pt>
                <c:pt idx="8210">
                  <c:v>196.26</c:v>
                </c:pt>
                <c:pt idx="8211">
                  <c:v>196.26</c:v>
                </c:pt>
                <c:pt idx="8212">
                  <c:v>196.39</c:v>
                </c:pt>
                <c:pt idx="8213">
                  <c:v>196.39</c:v>
                </c:pt>
                <c:pt idx="8214">
                  <c:v>196.39</c:v>
                </c:pt>
                <c:pt idx="8215">
                  <c:v>196.43</c:v>
                </c:pt>
                <c:pt idx="8216">
                  <c:v>196.43</c:v>
                </c:pt>
                <c:pt idx="8217">
                  <c:v>196.43</c:v>
                </c:pt>
                <c:pt idx="8218">
                  <c:v>196.51</c:v>
                </c:pt>
                <c:pt idx="8219">
                  <c:v>196.51</c:v>
                </c:pt>
                <c:pt idx="8220">
                  <c:v>196.51</c:v>
                </c:pt>
                <c:pt idx="8221">
                  <c:v>196.63</c:v>
                </c:pt>
                <c:pt idx="8222">
                  <c:v>196.63</c:v>
                </c:pt>
                <c:pt idx="8223">
                  <c:v>196.63</c:v>
                </c:pt>
                <c:pt idx="8224">
                  <c:v>196.63</c:v>
                </c:pt>
                <c:pt idx="8225">
                  <c:v>196.63</c:v>
                </c:pt>
                <c:pt idx="8226">
                  <c:v>196.63</c:v>
                </c:pt>
                <c:pt idx="8227">
                  <c:v>196.63</c:v>
                </c:pt>
                <c:pt idx="8228">
                  <c:v>196.63</c:v>
                </c:pt>
                <c:pt idx="8229">
                  <c:v>196.69</c:v>
                </c:pt>
                <c:pt idx="8230">
                  <c:v>196.69</c:v>
                </c:pt>
                <c:pt idx="8231">
                  <c:v>196.65</c:v>
                </c:pt>
                <c:pt idx="8232">
                  <c:v>196.71</c:v>
                </c:pt>
                <c:pt idx="8233">
                  <c:v>196.71</c:v>
                </c:pt>
                <c:pt idx="8234">
                  <c:v>196.71</c:v>
                </c:pt>
                <c:pt idx="8235">
                  <c:v>196.71</c:v>
                </c:pt>
                <c:pt idx="8236">
                  <c:v>196.71</c:v>
                </c:pt>
                <c:pt idx="8237">
                  <c:v>196.71</c:v>
                </c:pt>
                <c:pt idx="8238">
                  <c:v>196.67</c:v>
                </c:pt>
                <c:pt idx="8239">
                  <c:v>196.67</c:v>
                </c:pt>
                <c:pt idx="8240">
                  <c:v>196.67</c:v>
                </c:pt>
                <c:pt idx="8241">
                  <c:v>196.68</c:v>
                </c:pt>
                <c:pt idx="8242">
                  <c:v>196.68</c:v>
                </c:pt>
                <c:pt idx="8243">
                  <c:v>196.68</c:v>
                </c:pt>
                <c:pt idx="8244">
                  <c:v>196.68</c:v>
                </c:pt>
                <c:pt idx="8245">
                  <c:v>196.68</c:v>
                </c:pt>
                <c:pt idx="8246">
                  <c:v>196.68</c:v>
                </c:pt>
                <c:pt idx="8247">
                  <c:v>196.68</c:v>
                </c:pt>
                <c:pt idx="8248">
                  <c:v>196.68</c:v>
                </c:pt>
                <c:pt idx="8249">
                  <c:v>196.72</c:v>
                </c:pt>
                <c:pt idx="8250">
                  <c:v>196.72</c:v>
                </c:pt>
                <c:pt idx="8251">
                  <c:v>196.72</c:v>
                </c:pt>
                <c:pt idx="8252">
                  <c:v>196.72</c:v>
                </c:pt>
                <c:pt idx="8253">
                  <c:v>196.72</c:v>
                </c:pt>
                <c:pt idx="8254">
                  <c:v>196.72</c:v>
                </c:pt>
                <c:pt idx="8255">
                  <c:v>196.72</c:v>
                </c:pt>
                <c:pt idx="8256">
                  <c:v>196.72</c:v>
                </c:pt>
                <c:pt idx="8257">
                  <c:v>198.08</c:v>
                </c:pt>
                <c:pt idx="8258">
                  <c:v>198.08</c:v>
                </c:pt>
                <c:pt idx="8259">
                  <c:v>198.06</c:v>
                </c:pt>
                <c:pt idx="8260">
                  <c:v>198</c:v>
                </c:pt>
                <c:pt idx="8261">
                  <c:v>198.09</c:v>
                </c:pt>
                <c:pt idx="8262">
                  <c:v>198.09</c:v>
                </c:pt>
                <c:pt idx="8263">
                  <c:v>198.17</c:v>
                </c:pt>
                <c:pt idx="8264">
                  <c:v>198.17</c:v>
                </c:pt>
                <c:pt idx="8265">
                  <c:v>198.27</c:v>
                </c:pt>
                <c:pt idx="8266">
                  <c:v>198.27</c:v>
                </c:pt>
                <c:pt idx="8267">
                  <c:v>198.26</c:v>
                </c:pt>
                <c:pt idx="8268">
                  <c:v>198.26</c:v>
                </c:pt>
                <c:pt idx="8269">
                  <c:v>198.26</c:v>
                </c:pt>
                <c:pt idx="8270">
                  <c:v>198.26</c:v>
                </c:pt>
                <c:pt idx="8271">
                  <c:v>198.26</c:v>
                </c:pt>
                <c:pt idx="8272">
                  <c:v>198.26</c:v>
                </c:pt>
                <c:pt idx="8273">
                  <c:v>198.24</c:v>
                </c:pt>
                <c:pt idx="8274">
                  <c:v>198.24</c:v>
                </c:pt>
                <c:pt idx="8275">
                  <c:v>198.2</c:v>
                </c:pt>
                <c:pt idx="8276">
                  <c:v>198.2</c:v>
                </c:pt>
                <c:pt idx="8277">
                  <c:v>198.19</c:v>
                </c:pt>
                <c:pt idx="8278">
                  <c:v>198.25</c:v>
                </c:pt>
                <c:pt idx="8279">
                  <c:v>198.25</c:v>
                </c:pt>
                <c:pt idx="8280">
                  <c:v>198.25</c:v>
                </c:pt>
                <c:pt idx="8281">
                  <c:v>198.25</c:v>
                </c:pt>
                <c:pt idx="8282">
                  <c:v>198.51</c:v>
                </c:pt>
                <c:pt idx="8283">
                  <c:v>198.51</c:v>
                </c:pt>
                <c:pt idx="8284">
                  <c:v>198.51</c:v>
                </c:pt>
                <c:pt idx="8285">
                  <c:v>198.54</c:v>
                </c:pt>
                <c:pt idx="8286">
                  <c:v>198.54</c:v>
                </c:pt>
                <c:pt idx="8287">
                  <c:v>198.54</c:v>
                </c:pt>
                <c:pt idx="8288">
                  <c:v>198.54</c:v>
                </c:pt>
                <c:pt idx="8289">
                  <c:v>198.54</c:v>
                </c:pt>
                <c:pt idx="8290">
                  <c:v>198.54</c:v>
                </c:pt>
                <c:pt idx="8291">
                  <c:v>198.54</c:v>
                </c:pt>
                <c:pt idx="8292">
                  <c:v>198.54</c:v>
                </c:pt>
                <c:pt idx="8293">
                  <c:v>197.15</c:v>
                </c:pt>
                <c:pt idx="8294">
                  <c:v>195.36</c:v>
                </c:pt>
                <c:pt idx="8295">
                  <c:v>193.6</c:v>
                </c:pt>
                <c:pt idx="8296">
                  <c:v>191.92</c:v>
                </c:pt>
                <c:pt idx="8297">
                  <c:v>190.34</c:v>
                </c:pt>
                <c:pt idx="8298">
                  <c:v>190.34</c:v>
                </c:pt>
                <c:pt idx="8299">
                  <c:v>190.33</c:v>
                </c:pt>
                <c:pt idx="8300">
                  <c:v>190.33</c:v>
                </c:pt>
                <c:pt idx="8301">
                  <c:v>190.33</c:v>
                </c:pt>
                <c:pt idx="8302">
                  <c:v>190.33</c:v>
                </c:pt>
                <c:pt idx="8303">
                  <c:v>190.31</c:v>
                </c:pt>
                <c:pt idx="8304">
                  <c:v>190.31</c:v>
                </c:pt>
                <c:pt idx="8305">
                  <c:v>190.31</c:v>
                </c:pt>
                <c:pt idx="8306">
                  <c:v>190.31</c:v>
                </c:pt>
                <c:pt idx="8307">
                  <c:v>190.31</c:v>
                </c:pt>
                <c:pt idx="8308">
                  <c:v>190.31</c:v>
                </c:pt>
                <c:pt idx="8309">
                  <c:v>190.31</c:v>
                </c:pt>
                <c:pt idx="8310">
                  <c:v>190.31</c:v>
                </c:pt>
                <c:pt idx="8311">
                  <c:v>190.19</c:v>
                </c:pt>
                <c:pt idx="8312">
                  <c:v>190.22</c:v>
                </c:pt>
                <c:pt idx="8313">
                  <c:v>190.22</c:v>
                </c:pt>
                <c:pt idx="8314">
                  <c:v>190.22</c:v>
                </c:pt>
                <c:pt idx="8315">
                  <c:v>190.22</c:v>
                </c:pt>
                <c:pt idx="8316">
                  <c:v>190.22</c:v>
                </c:pt>
                <c:pt idx="8317">
                  <c:v>190.22</c:v>
                </c:pt>
                <c:pt idx="8318">
                  <c:v>190.05</c:v>
                </c:pt>
                <c:pt idx="8319">
                  <c:v>189.98</c:v>
                </c:pt>
                <c:pt idx="8320">
                  <c:v>189.9</c:v>
                </c:pt>
                <c:pt idx="8321">
                  <c:v>189.9</c:v>
                </c:pt>
                <c:pt idx="8322">
                  <c:v>189.9</c:v>
                </c:pt>
                <c:pt idx="8323">
                  <c:v>189.9</c:v>
                </c:pt>
                <c:pt idx="8324">
                  <c:v>189.9</c:v>
                </c:pt>
                <c:pt idx="8325">
                  <c:v>189.9</c:v>
                </c:pt>
                <c:pt idx="8326">
                  <c:v>189.9</c:v>
                </c:pt>
                <c:pt idx="8327">
                  <c:v>189.9</c:v>
                </c:pt>
                <c:pt idx="8328">
                  <c:v>189.9</c:v>
                </c:pt>
                <c:pt idx="8329">
                  <c:v>189.9</c:v>
                </c:pt>
                <c:pt idx="8330">
                  <c:v>189.9</c:v>
                </c:pt>
                <c:pt idx="8331">
                  <c:v>189.94</c:v>
                </c:pt>
                <c:pt idx="8332">
                  <c:v>189.94</c:v>
                </c:pt>
                <c:pt idx="8333">
                  <c:v>189.94</c:v>
                </c:pt>
                <c:pt idx="8334">
                  <c:v>189.92</c:v>
                </c:pt>
                <c:pt idx="8335">
                  <c:v>189.92</c:v>
                </c:pt>
                <c:pt idx="8336">
                  <c:v>189.9</c:v>
                </c:pt>
                <c:pt idx="8337">
                  <c:v>189.9</c:v>
                </c:pt>
                <c:pt idx="8338">
                  <c:v>189.94</c:v>
                </c:pt>
                <c:pt idx="8339">
                  <c:v>189.94</c:v>
                </c:pt>
                <c:pt idx="8340">
                  <c:v>189.94</c:v>
                </c:pt>
                <c:pt idx="8341">
                  <c:v>190.06</c:v>
                </c:pt>
                <c:pt idx="8342">
                  <c:v>190.06</c:v>
                </c:pt>
                <c:pt idx="8343">
                  <c:v>190.06</c:v>
                </c:pt>
                <c:pt idx="8344">
                  <c:v>190.06</c:v>
                </c:pt>
                <c:pt idx="8345">
                  <c:v>190.06</c:v>
                </c:pt>
                <c:pt idx="8346">
                  <c:v>190</c:v>
                </c:pt>
                <c:pt idx="8347">
                  <c:v>190</c:v>
                </c:pt>
                <c:pt idx="8348">
                  <c:v>189.92</c:v>
                </c:pt>
                <c:pt idx="8349">
                  <c:v>189.92</c:v>
                </c:pt>
                <c:pt idx="8350">
                  <c:v>189.92</c:v>
                </c:pt>
                <c:pt idx="8351">
                  <c:v>189.92</c:v>
                </c:pt>
                <c:pt idx="8352">
                  <c:v>189.92</c:v>
                </c:pt>
                <c:pt idx="8353">
                  <c:v>189.88</c:v>
                </c:pt>
                <c:pt idx="8354">
                  <c:v>189.88</c:v>
                </c:pt>
                <c:pt idx="8355">
                  <c:v>189.88</c:v>
                </c:pt>
                <c:pt idx="8356">
                  <c:v>189.88</c:v>
                </c:pt>
                <c:pt idx="8357">
                  <c:v>189.88</c:v>
                </c:pt>
                <c:pt idx="8358">
                  <c:v>189.88</c:v>
                </c:pt>
                <c:pt idx="8359">
                  <c:v>189.87</c:v>
                </c:pt>
                <c:pt idx="8360">
                  <c:v>189.93</c:v>
                </c:pt>
                <c:pt idx="8361">
                  <c:v>189.93</c:v>
                </c:pt>
                <c:pt idx="8362">
                  <c:v>189.83</c:v>
                </c:pt>
                <c:pt idx="8363">
                  <c:v>189.83</c:v>
                </c:pt>
                <c:pt idx="8364">
                  <c:v>189.83</c:v>
                </c:pt>
                <c:pt idx="8365">
                  <c:v>189.83</c:v>
                </c:pt>
                <c:pt idx="8366">
                  <c:v>189.75</c:v>
                </c:pt>
                <c:pt idx="8367">
                  <c:v>189.76</c:v>
                </c:pt>
                <c:pt idx="8368">
                  <c:v>189.7</c:v>
                </c:pt>
                <c:pt idx="8369">
                  <c:v>189.7</c:v>
                </c:pt>
                <c:pt idx="8370">
                  <c:v>189.7</c:v>
                </c:pt>
                <c:pt idx="8371">
                  <c:v>189.63</c:v>
                </c:pt>
                <c:pt idx="8372">
                  <c:v>189.63</c:v>
                </c:pt>
                <c:pt idx="8373">
                  <c:v>189.65</c:v>
                </c:pt>
                <c:pt idx="8374">
                  <c:v>189.65</c:v>
                </c:pt>
                <c:pt idx="8375">
                  <c:v>189.69</c:v>
                </c:pt>
                <c:pt idx="8376">
                  <c:v>189.63</c:v>
                </c:pt>
                <c:pt idx="8377">
                  <c:v>189.66</c:v>
                </c:pt>
                <c:pt idx="8378">
                  <c:v>189.64</c:v>
                </c:pt>
                <c:pt idx="8379">
                  <c:v>189.64</c:v>
                </c:pt>
                <c:pt idx="8380">
                  <c:v>189.64</c:v>
                </c:pt>
                <c:pt idx="8381">
                  <c:v>189.64</c:v>
                </c:pt>
                <c:pt idx="8382">
                  <c:v>189.64</c:v>
                </c:pt>
                <c:pt idx="8383">
                  <c:v>189.64</c:v>
                </c:pt>
                <c:pt idx="8384">
                  <c:v>189.64</c:v>
                </c:pt>
                <c:pt idx="8385">
                  <c:v>189.64</c:v>
                </c:pt>
                <c:pt idx="8386">
                  <c:v>189.64</c:v>
                </c:pt>
                <c:pt idx="8387">
                  <c:v>189.64</c:v>
                </c:pt>
                <c:pt idx="8388">
                  <c:v>189.64</c:v>
                </c:pt>
                <c:pt idx="8389">
                  <c:v>189.58</c:v>
                </c:pt>
                <c:pt idx="8390">
                  <c:v>189.54</c:v>
                </c:pt>
                <c:pt idx="8391">
                  <c:v>189.54</c:v>
                </c:pt>
                <c:pt idx="8392">
                  <c:v>189.51</c:v>
                </c:pt>
                <c:pt idx="8393">
                  <c:v>190.9</c:v>
                </c:pt>
                <c:pt idx="8394">
                  <c:v>192.69</c:v>
                </c:pt>
                <c:pt idx="8395">
                  <c:v>194.43</c:v>
                </c:pt>
                <c:pt idx="8396">
                  <c:v>196.14</c:v>
                </c:pt>
                <c:pt idx="8397">
                  <c:v>197.72</c:v>
                </c:pt>
                <c:pt idx="8398">
                  <c:v>197.72</c:v>
                </c:pt>
                <c:pt idx="8399">
                  <c:v>197.73</c:v>
                </c:pt>
                <c:pt idx="8400">
                  <c:v>197.73</c:v>
                </c:pt>
                <c:pt idx="8401">
                  <c:v>197.73</c:v>
                </c:pt>
                <c:pt idx="8402">
                  <c:v>197.73</c:v>
                </c:pt>
                <c:pt idx="8403">
                  <c:v>197.75</c:v>
                </c:pt>
                <c:pt idx="8404">
                  <c:v>197.75</c:v>
                </c:pt>
                <c:pt idx="8405">
                  <c:v>197.75</c:v>
                </c:pt>
                <c:pt idx="8406">
                  <c:v>197.75</c:v>
                </c:pt>
                <c:pt idx="8407">
                  <c:v>197.75</c:v>
                </c:pt>
                <c:pt idx="8408">
                  <c:v>197.75</c:v>
                </c:pt>
                <c:pt idx="8409">
                  <c:v>197.75</c:v>
                </c:pt>
                <c:pt idx="8410">
                  <c:v>197.75</c:v>
                </c:pt>
                <c:pt idx="8411">
                  <c:v>197.87</c:v>
                </c:pt>
                <c:pt idx="8412">
                  <c:v>197.87</c:v>
                </c:pt>
                <c:pt idx="8413">
                  <c:v>197.87</c:v>
                </c:pt>
                <c:pt idx="8414">
                  <c:v>197.72</c:v>
                </c:pt>
                <c:pt idx="8415">
                  <c:v>197.72</c:v>
                </c:pt>
                <c:pt idx="8416">
                  <c:v>197.64</c:v>
                </c:pt>
                <c:pt idx="8417">
                  <c:v>197.64</c:v>
                </c:pt>
                <c:pt idx="8418">
                  <c:v>197.83</c:v>
                </c:pt>
                <c:pt idx="8419">
                  <c:v>197.9</c:v>
                </c:pt>
                <c:pt idx="8420">
                  <c:v>197.98</c:v>
                </c:pt>
                <c:pt idx="8421">
                  <c:v>197.98</c:v>
                </c:pt>
                <c:pt idx="8422">
                  <c:v>197.98</c:v>
                </c:pt>
                <c:pt idx="8423">
                  <c:v>197.98</c:v>
                </c:pt>
                <c:pt idx="8424">
                  <c:v>197.98</c:v>
                </c:pt>
                <c:pt idx="8425">
                  <c:v>197.98</c:v>
                </c:pt>
                <c:pt idx="8426">
                  <c:v>197.98</c:v>
                </c:pt>
                <c:pt idx="8427">
                  <c:v>197.98</c:v>
                </c:pt>
                <c:pt idx="8428">
                  <c:v>197.98</c:v>
                </c:pt>
                <c:pt idx="8429">
                  <c:v>197.96</c:v>
                </c:pt>
                <c:pt idx="8430">
                  <c:v>197.96</c:v>
                </c:pt>
                <c:pt idx="8431">
                  <c:v>197.96</c:v>
                </c:pt>
                <c:pt idx="8432">
                  <c:v>197.96</c:v>
                </c:pt>
                <c:pt idx="8433">
                  <c:v>197.96</c:v>
                </c:pt>
                <c:pt idx="8434">
                  <c:v>197.98</c:v>
                </c:pt>
                <c:pt idx="8435">
                  <c:v>197.93</c:v>
                </c:pt>
                <c:pt idx="8436">
                  <c:v>197.95</c:v>
                </c:pt>
                <c:pt idx="8437">
                  <c:v>197.95</c:v>
                </c:pt>
                <c:pt idx="8438">
                  <c:v>197.95</c:v>
                </c:pt>
                <c:pt idx="8439">
                  <c:v>197.93</c:v>
                </c:pt>
                <c:pt idx="8440">
                  <c:v>197.93</c:v>
                </c:pt>
                <c:pt idx="8441">
                  <c:v>197.88</c:v>
                </c:pt>
                <c:pt idx="8442">
                  <c:v>197.87</c:v>
                </c:pt>
                <c:pt idx="8443">
                  <c:v>197.87</c:v>
                </c:pt>
                <c:pt idx="8444">
                  <c:v>197.87</c:v>
                </c:pt>
                <c:pt idx="8445">
                  <c:v>197.87</c:v>
                </c:pt>
                <c:pt idx="8446">
                  <c:v>197.93</c:v>
                </c:pt>
                <c:pt idx="8447">
                  <c:v>197.93</c:v>
                </c:pt>
                <c:pt idx="8448">
                  <c:v>198.01</c:v>
                </c:pt>
                <c:pt idx="8449">
                  <c:v>198.01</c:v>
                </c:pt>
                <c:pt idx="8450">
                  <c:v>198.01</c:v>
                </c:pt>
                <c:pt idx="8451">
                  <c:v>198.01</c:v>
                </c:pt>
                <c:pt idx="8452">
                  <c:v>198</c:v>
                </c:pt>
                <c:pt idx="8453">
                  <c:v>197.96</c:v>
                </c:pt>
                <c:pt idx="8454">
                  <c:v>197.96</c:v>
                </c:pt>
                <c:pt idx="8455">
                  <c:v>197.96</c:v>
                </c:pt>
                <c:pt idx="8456">
                  <c:v>197.96</c:v>
                </c:pt>
                <c:pt idx="8457">
                  <c:v>197.96</c:v>
                </c:pt>
                <c:pt idx="8458">
                  <c:v>197.96</c:v>
                </c:pt>
                <c:pt idx="8459">
                  <c:v>197.99</c:v>
                </c:pt>
                <c:pt idx="8460">
                  <c:v>197.99</c:v>
                </c:pt>
                <c:pt idx="8461">
                  <c:v>197.99</c:v>
                </c:pt>
                <c:pt idx="8462">
                  <c:v>198.09</c:v>
                </c:pt>
                <c:pt idx="8463">
                  <c:v>197.94</c:v>
                </c:pt>
                <c:pt idx="8464">
                  <c:v>197.94</c:v>
                </c:pt>
                <c:pt idx="8465">
                  <c:v>197.84</c:v>
                </c:pt>
                <c:pt idx="8466">
                  <c:v>197.92</c:v>
                </c:pt>
                <c:pt idx="8467">
                  <c:v>197.92</c:v>
                </c:pt>
                <c:pt idx="8468">
                  <c:v>197.98</c:v>
                </c:pt>
                <c:pt idx="8469">
                  <c:v>197.98</c:v>
                </c:pt>
                <c:pt idx="8470">
                  <c:v>197.98</c:v>
                </c:pt>
                <c:pt idx="8471">
                  <c:v>198.02</c:v>
                </c:pt>
                <c:pt idx="8472">
                  <c:v>198.02</c:v>
                </c:pt>
                <c:pt idx="8473">
                  <c:v>197.98</c:v>
                </c:pt>
                <c:pt idx="8474">
                  <c:v>197.98</c:v>
                </c:pt>
                <c:pt idx="8475">
                  <c:v>197.98</c:v>
                </c:pt>
                <c:pt idx="8476">
                  <c:v>198.04</c:v>
                </c:pt>
                <c:pt idx="8477">
                  <c:v>198.04</c:v>
                </c:pt>
                <c:pt idx="8478">
                  <c:v>198.06</c:v>
                </c:pt>
                <c:pt idx="8479">
                  <c:v>198.06</c:v>
                </c:pt>
                <c:pt idx="8480">
                  <c:v>198.06</c:v>
                </c:pt>
                <c:pt idx="8481">
                  <c:v>197.98</c:v>
                </c:pt>
                <c:pt idx="8482">
                  <c:v>197.98</c:v>
                </c:pt>
                <c:pt idx="8483">
                  <c:v>197.98</c:v>
                </c:pt>
                <c:pt idx="8484">
                  <c:v>197.98</c:v>
                </c:pt>
                <c:pt idx="8485">
                  <c:v>197.98</c:v>
                </c:pt>
                <c:pt idx="8486">
                  <c:v>197.95</c:v>
                </c:pt>
                <c:pt idx="8487">
                  <c:v>197.95</c:v>
                </c:pt>
                <c:pt idx="8488">
                  <c:v>197.91</c:v>
                </c:pt>
                <c:pt idx="8489">
                  <c:v>197.97</c:v>
                </c:pt>
                <c:pt idx="8490">
                  <c:v>198.01</c:v>
                </c:pt>
                <c:pt idx="8491">
                  <c:v>198.01</c:v>
                </c:pt>
                <c:pt idx="8492">
                  <c:v>198.04</c:v>
                </c:pt>
                <c:pt idx="8493">
                  <c:v>198.04</c:v>
                </c:pt>
                <c:pt idx="8494">
                  <c:v>198.04</c:v>
                </c:pt>
                <c:pt idx="8495">
                  <c:v>197.97</c:v>
                </c:pt>
                <c:pt idx="8496">
                  <c:v>197.88</c:v>
                </c:pt>
                <c:pt idx="8497">
                  <c:v>197.88</c:v>
                </c:pt>
                <c:pt idx="8498">
                  <c:v>197.88</c:v>
                </c:pt>
                <c:pt idx="8499">
                  <c:v>197.88</c:v>
                </c:pt>
                <c:pt idx="8500">
                  <c:v>197.88</c:v>
                </c:pt>
                <c:pt idx="8501">
                  <c:v>197.88</c:v>
                </c:pt>
                <c:pt idx="8502">
                  <c:v>197.88</c:v>
                </c:pt>
                <c:pt idx="8503">
                  <c:v>197.88</c:v>
                </c:pt>
                <c:pt idx="8504">
                  <c:v>197.88</c:v>
                </c:pt>
                <c:pt idx="8505">
                  <c:v>197.88</c:v>
                </c:pt>
                <c:pt idx="8506">
                  <c:v>197.87</c:v>
                </c:pt>
                <c:pt idx="8507">
                  <c:v>197.87</c:v>
                </c:pt>
                <c:pt idx="8508">
                  <c:v>197.87</c:v>
                </c:pt>
                <c:pt idx="8509">
                  <c:v>197.75</c:v>
                </c:pt>
                <c:pt idx="8510">
                  <c:v>197.75</c:v>
                </c:pt>
                <c:pt idx="8511">
                  <c:v>197.75</c:v>
                </c:pt>
                <c:pt idx="8512">
                  <c:v>197.75</c:v>
                </c:pt>
                <c:pt idx="8513">
                  <c:v>197.75</c:v>
                </c:pt>
                <c:pt idx="8514">
                  <c:v>197.9</c:v>
                </c:pt>
                <c:pt idx="8515">
                  <c:v>197.86</c:v>
                </c:pt>
                <c:pt idx="8516">
                  <c:v>197.94</c:v>
                </c:pt>
                <c:pt idx="8517">
                  <c:v>197.94</c:v>
                </c:pt>
                <c:pt idx="8518">
                  <c:v>197.94</c:v>
                </c:pt>
                <c:pt idx="8519">
                  <c:v>197.94</c:v>
                </c:pt>
                <c:pt idx="8520">
                  <c:v>197.94</c:v>
                </c:pt>
                <c:pt idx="8521">
                  <c:v>197.94</c:v>
                </c:pt>
                <c:pt idx="8522">
                  <c:v>197.94</c:v>
                </c:pt>
                <c:pt idx="8523">
                  <c:v>197.94</c:v>
                </c:pt>
                <c:pt idx="8524">
                  <c:v>197.94</c:v>
                </c:pt>
                <c:pt idx="8525">
                  <c:v>197.94</c:v>
                </c:pt>
                <c:pt idx="8526">
                  <c:v>197.94</c:v>
                </c:pt>
                <c:pt idx="8527">
                  <c:v>197.94</c:v>
                </c:pt>
                <c:pt idx="8528">
                  <c:v>197.94</c:v>
                </c:pt>
                <c:pt idx="8529">
                  <c:v>197.96</c:v>
                </c:pt>
                <c:pt idx="8530">
                  <c:v>197.96</c:v>
                </c:pt>
                <c:pt idx="8531">
                  <c:v>197.96</c:v>
                </c:pt>
                <c:pt idx="8532">
                  <c:v>197.96</c:v>
                </c:pt>
                <c:pt idx="8533">
                  <c:v>197.96</c:v>
                </c:pt>
                <c:pt idx="8534">
                  <c:v>197.96</c:v>
                </c:pt>
                <c:pt idx="8535">
                  <c:v>198.01</c:v>
                </c:pt>
                <c:pt idx="8536">
                  <c:v>198.01</c:v>
                </c:pt>
                <c:pt idx="8537">
                  <c:v>198.01</c:v>
                </c:pt>
                <c:pt idx="8538">
                  <c:v>197.93</c:v>
                </c:pt>
                <c:pt idx="8539">
                  <c:v>197.95</c:v>
                </c:pt>
                <c:pt idx="8540">
                  <c:v>197.95</c:v>
                </c:pt>
                <c:pt idx="8541">
                  <c:v>197.94</c:v>
                </c:pt>
                <c:pt idx="8542">
                  <c:v>197.94</c:v>
                </c:pt>
                <c:pt idx="8543">
                  <c:v>197.76</c:v>
                </c:pt>
                <c:pt idx="8544">
                  <c:v>197.74</c:v>
                </c:pt>
                <c:pt idx="8545">
                  <c:v>197.74</c:v>
                </c:pt>
                <c:pt idx="8546">
                  <c:v>197.74</c:v>
                </c:pt>
                <c:pt idx="8547">
                  <c:v>197.74</c:v>
                </c:pt>
                <c:pt idx="8548">
                  <c:v>197.74</c:v>
                </c:pt>
                <c:pt idx="8549">
                  <c:v>197.74</c:v>
                </c:pt>
                <c:pt idx="8550">
                  <c:v>197.74</c:v>
                </c:pt>
                <c:pt idx="8551">
                  <c:v>197.74</c:v>
                </c:pt>
                <c:pt idx="8552">
                  <c:v>197.75</c:v>
                </c:pt>
                <c:pt idx="8553">
                  <c:v>197.83</c:v>
                </c:pt>
                <c:pt idx="8554">
                  <c:v>197.83</c:v>
                </c:pt>
                <c:pt idx="8555">
                  <c:v>197.83</c:v>
                </c:pt>
                <c:pt idx="8556">
                  <c:v>197.83</c:v>
                </c:pt>
                <c:pt idx="8557">
                  <c:v>197.83</c:v>
                </c:pt>
                <c:pt idx="8558">
                  <c:v>197.83</c:v>
                </c:pt>
                <c:pt idx="8559">
                  <c:v>197.8</c:v>
                </c:pt>
                <c:pt idx="8560">
                  <c:v>197.8</c:v>
                </c:pt>
                <c:pt idx="8561">
                  <c:v>197.8</c:v>
                </c:pt>
                <c:pt idx="8562">
                  <c:v>197.8</c:v>
                </c:pt>
                <c:pt idx="8563">
                  <c:v>197.91</c:v>
                </c:pt>
                <c:pt idx="8564">
                  <c:v>197.91</c:v>
                </c:pt>
                <c:pt idx="8565">
                  <c:v>198</c:v>
                </c:pt>
                <c:pt idx="8566">
                  <c:v>198</c:v>
                </c:pt>
                <c:pt idx="8567">
                  <c:v>198</c:v>
                </c:pt>
                <c:pt idx="8568">
                  <c:v>198</c:v>
                </c:pt>
                <c:pt idx="8569">
                  <c:v>198</c:v>
                </c:pt>
                <c:pt idx="8570">
                  <c:v>197.96</c:v>
                </c:pt>
                <c:pt idx="8571">
                  <c:v>197.99</c:v>
                </c:pt>
                <c:pt idx="8572">
                  <c:v>197.99</c:v>
                </c:pt>
                <c:pt idx="8573">
                  <c:v>198.03</c:v>
                </c:pt>
                <c:pt idx="8574">
                  <c:v>198.03</c:v>
                </c:pt>
                <c:pt idx="8575">
                  <c:v>197.96</c:v>
                </c:pt>
                <c:pt idx="8576">
                  <c:v>197.96</c:v>
                </c:pt>
                <c:pt idx="8577">
                  <c:v>197.96</c:v>
                </c:pt>
                <c:pt idx="8578">
                  <c:v>197.96</c:v>
                </c:pt>
                <c:pt idx="8579">
                  <c:v>197.96</c:v>
                </c:pt>
                <c:pt idx="8580">
                  <c:v>197.83</c:v>
                </c:pt>
                <c:pt idx="8581">
                  <c:v>197.91</c:v>
                </c:pt>
                <c:pt idx="8582">
                  <c:v>197.72</c:v>
                </c:pt>
                <c:pt idx="8583">
                  <c:v>197.72</c:v>
                </c:pt>
                <c:pt idx="8584">
                  <c:v>197.72</c:v>
                </c:pt>
                <c:pt idx="8585">
                  <c:v>197.72</c:v>
                </c:pt>
                <c:pt idx="8586">
                  <c:v>197.7</c:v>
                </c:pt>
                <c:pt idx="8587">
                  <c:v>197.7</c:v>
                </c:pt>
                <c:pt idx="8588">
                  <c:v>197.74</c:v>
                </c:pt>
                <c:pt idx="8589">
                  <c:v>197.74</c:v>
                </c:pt>
                <c:pt idx="8590">
                  <c:v>197.74</c:v>
                </c:pt>
                <c:pt idx="8591">
                  <c:v>197.74</c:v>
                </c:pt>
                <c:pt idx="8592">
                  <c:v>197.74</c:v>
                </c:pt>
                <c:pt idx="8593">
                  <c:v>197.74</c:v>
                </c:pt>
                <c:pt idx="8594">
                  <c:v>197.74</c:v>
                </c:pt>
                <c:pt idx="8595">
                  <c:v>197.83</c:v>
                </c:pt>
                <c:pt idx="8596">
                  <c:v>197.82</c:v>
                </c:pt>
                <c:pt idx="8597">
                  <c:v>197.82</c:v>
                </c:pt>
                <c:pt idx="8598">
                  <c:v>197.82</c:v>
                </c:pt>
                <c:pt idx="8599">
                  <c:v>197.82</c:v>
                </c:pt>
                <c:pt idx="8600">
                  <c:v>197.82</c:v>
                </c:pt>
                <c:pt idx="8601">
                  <c:v>197.82</c:v>
                </c:pt>
                <c:pt idx="8602">
                  <c:v>197.82</c:v>
                </c:pt>
                <c:pt idx="8603">
                  <c:v>197.76</c:v>
                </c:pt>
                <c:pt idx="8604">
                  <c:v>197.76</c:v>
                </c:pt>
                <c:pt idx="8605">
                  <c:v>197.7</c:v>
                </c:pt>
                <c:pt idx="8606">
                  <c:v>197.62</c:v>
                </c:pt>
                <c:pt idx="8607">
                  <c:v>197.62</c:v>
                </c:pt>
                <c:pt idx="8608">
                  <c:v>197.62</c:v>
                </c:pt>
                <c:pt idx="8609">
                  <c:v>197.74</c:v>
                </c:pt>
                <c:pt idx="8610">
                  <c:v>197.74</c:v>
                </c:pt>
                <c:pt idx="8611">
                  <c:v>197.74</c:v>
                </c:pt>
                <c:pt idx="8612">
                  <c:v>197.74</c:v>
                </c:pt>
                <c:pt idx="8613">
                  <c:v>197.74</c:v>
                </c:pt>
                <c:pt idx="8614">
                  <c:v>197.74</c:v>
                </c:pt>
                <c:pt idx="8615">
                  <c:v>197.78</c:v>
                </c:pt>
                <c:pt idx="8616">
                  <c:v>197.78</c:v>
                </c:pt>
                <c:pt idx="8617">
                  <c:v>197.78</c:v>
                </c:pt>
                <c:pt idx="8618">
                  <c:v>197.78</c:v>
                </c:pt>
                <c:pt idx="8619">
                  <c:v>197.78</c:v>
                </c:pt>
                <c:pt idx="8620">
                  <c:v>197.69</c:v>
                </c:pt>
                <c:pt idx="8621">
                  <c:v>197.69</c:v>
                </c:pt>
                <c:pt idx="8622">
                  <c:v>197.69</c:v>
                </c:pt>
                <c:pt idx="8623">
                  <c:v>197.68</c:v>
                </c:pt>
                <c:pt idx="8624">
                  <c:v>197.68</c:v>
                </c:pt>
                <c:pt idx="8625">
                  <c:v>197.67</c:v>
                </c:pt>
                <c:pt idx="8626">
                  <c:v>197.67</c:v>
                </c:pt>
                <c:pt idx="8627">
                  <c:v>197.67</c:v>
                </c:pt>
                <c:pt idx="8628">
                  <c:v>197.67</c:v>
                </c:pt>
                <c:pt idx="8629">
                  <c:v>197.67</c:v>
                </c:pt>
                <c:pt idx="8630">
                  <c:v>197.67</c:v>
                </c:pt>
                <c:pt idx="8631">
                  <c:v>197.67</c:v>
                </c:pt>
                <c:pt idx="8632">
                  <c:v>197.67</c:v>
                </c:pt>
                <c:pt idx="8633">
                  <c:v>197.67</c:v>
                </c:pt>
                <c:pt idx="8634">
                  <c:v>197.67</c:v>
                </c:pt>
                <c:pt idx="8635">
                  <c:v>197.67</c:v>
                </c:pt>
                <c:pt idx="8636">
                  <c:v>197.67</c:v>
                </c:pt>
                <c:pt idx="8637">
                  <c:v>197.67</c:v>
                </c:pt>
                <c:pt idx="8638">
                  <c:v>197.75</c:v>
                </c:pt>
                <c:pt idx="8639">
                  <c:v>197.73</c:v>
                </c:pt>
                <c:pt idx="8640">
                  <c:v>197.73</c:v>
                </c:pt>
                <c:pt idx="8641">
                  <c:v>197.79</c:v>
                </c:pt>
                <c:pt idx="8642">
                  <c:v>197.8</c:v>
                </c:pt>
                <c:pt idx="8643">
                  <c:v>197.98</c:v>
                </c:pt>
                <c:pt idx="8644">
                  <c:v>198</c:v>
                </c:pt>
                <c:pt idx="8645">
                  <c:v>198</c:v>
                </c:pt>
                <c:pt idx="8646">
                  <c:v>198</c:v>
                </c:pt>
                <c:pt idx="8647">
                  <c:v>198</c:v>
                </c:pt>
                <c:pt idx="8648">
                  <c:v>198</c:v>
                </c:pt>
                <c:pt idx="8649">
                  <c:v>198</c:v>
                </c:pt>
                <c:pt idx="8650">
                  <c:v>197.98</c:v>
                </c:pt>
                <c:pt idx="8651">
                  <c:v>197.98</c:v>
                </c:pt>
                <c:pt idx="8652">
                  <c:v>197.98</c:v>
                </c:pt>
                <c:pt idx="8653">
                  <c:v>197.98</c:v>
                </c:pt>
                <c:pt idx="8654">
                  <c:v>197.98</c:v>
                </c:pt>
                <c:pt idx="8655">
                  <c:v>197.98</c:v>
                </c:pt>
                <c:pt idx="8656">
                  <c:v>197.98</c:v>
                </c:pt>
                <c:pt idx="8657">
                  <c:v>197.98</c:v>
                </c:pt>
                <c:pt idx="8658">
                  <c:v>197.94</c:v>
                </c:pt>
                <c:pt idx="8659">
                  <c:v>197.97</c:v>
                </c:pt>
                <c:pt idx="8660">
                  <c:v>197.81</c:v>
                </c:pt>
                <c:pt idx="8661">
                  <c:v>197.81</c:v>
                </c:pt>
                <c:pt idx="8662">
                  <c:v>197.81</c:v>
                </c:pt>
                <c:pt idx="8663">
                  <c:v>197.77</c:v>
                </c:pt>
                <c:pt idx="8664">
                  <c:v>197.75</c:v>
                </c:pt>
                <c:pt idx="8665">
                  <c:v>197.76</c:v>
                </c:pt>
                <c:pt idx="8666">
                  <c:v>197.76</c:v>
                </c:pt>
                <c:pt idx="8667">
                  <c:v>197.76</c:v>
                </c:pt>
                <c:pt idx="8668">
                  <c:v>197.76</c:v>
                </c:pt>
                <c:pt idx="8669">
                  <c:v>197.76</c:v>
                </c:pt>
                <c:pt idx="8670">
                  <c:v>197.8</c:v>
                </c:pt>
                <c:pt idx="8671">
                  <c:v>197.8</c:v>
                </c:pt>
                <c:pt idx="8672">
                  <c:v>197.8</c:v>
                </c:pt>
                <c:pt idx="8673">
                  <c:v>197.59</c:v>
                </c:pt>
                <c:pt idx="8674">
                  <c:v>197.57</c:v>
                </c:pt>
                <c:pt idx="8675">
                  <c:v>197.08</c:v>
                </c:pt>
                <c:pt idx="8676">
                  <c:v>196.75</c:v>
                </c:pt>
                <c:pt idx="8677">
                  <c:v>196.75</c:v>
                </c:pt>
                <c:pt idx="8678">
                  <c:v>196.75</c:v>
                </c:pt>
                <c:pt idx="8679">
                  <c:v>196.71</c:v>
                </c:pt>
                <c:pt idx="8680">
                  <c:v>196.84</c:v>
                </c:pt>
                <c:pt idx="8681">
                  <c:v>196.84</c:v>
                </c:pt>
                <c:pt idx="8682">
                  <c:v>197.03</c:v>
                </c:pt>
                <c:pt idx="8683">
                  <c:v>197.03</c:v>
                </c:pt>
                <c:pt idx="8684">
                  <c:v>197.03</c:v>
                </c:pt>
                <c:pt idx="8685">
                  <c:v>197.03</c:v>
                </c:pt>
                <c:pt idx="8686">
                  <c:v>197.03</c:v>
                </c:pt>
                <c:pt idx="8687">
                  <c:v>197.03</c:v>
                </c:pt>
                <c:pt idx="8688">
                  <c:v>197.03</c:v>
                </c:pt>
                <c:pt idx="8689">
                  <c:v>197.03</c:v>
                </c:pt>
                <c:pt idx="8690">
                  <c:v>197.03</c:v>
                </c:pt>
                <c:pt idx="8691">
                  <c:v>197.03</c:v>
                </c:pt>
                <c:pt idx="8692">
                  <c:v>197.03</c:v>
                </c:pt>
                <c:pt idx="8693">
                  <c:v>197.03</c:v>
                </c:pt>
                <c:pt idx="8694">
                  <c:v>197.03</c:v>
                </c:pt>
                <c:pt idx="8695">
                  <c:v>197.03</c:v>
                </c:pt>
                <c:pt idx="8696">
                  <c:v>196.84</c:v>
                </c:pt>
                <c:pt idx="8697">
                  <c:v>196.84</c:v>
                </c:pt>
                <c:pt idx="8698">
                  <c:v>196.84</c:v>
                </c:pt>
                <c:pt idx="8699">
                  <c:v>196.74</c:v>
                </c:pt>
                <c:pt idx="8700">
                  <c:v>196.74</c:v>
                </c:pt>
                <c:pt idx="8701">
                  <c:v>196.74</c:v>
                </c:pt>
                <c:pt idx="8702">
                  <c:v>196.74</c:v>
                </c:pt>
                <c:pt idx="8703">
                  <c:v>196.8</c:v>
                </c:pt>
                <c:pt idx="8704">
                  <c:v>196.8</c:v>
                </c:pt>
                <c:pt idx="8705">
                  <c:v>196.86</c:v>
                </c:pt>
                <c:pt idx="8706">
                  <c:v>196.95</c:v>
                </c:pt>
                <c:pt idx="8707">
                  <c:v>196.95</c:v>
                </c:pt>
                <c:pt idx="8708">
                  <c:v>196.95</c:v>
                </c:pt>
                <c:pt idx="8709">
                  <c:v>196.95</c:v>
                </c:pt>
                <c:pt idx="8710">
                  <c:v>196.95</c:v>
                </c:pt>
                <c:pt idx="8711">
                  <c:v>196.94</c:v>
                </c:pt>
                <c:pt idx="8712">
                  <c:v>196.94</c:v>
                </c:pt>
                <c:pt idx="8713">
                  <c:v>196.94</c:v>
                </c:pt>
                <c:pt idx="8714">
                  <c:v>196.94</c:v>
                </c:pt>
                <c:pt idx="8715">
                  <c:v>196.94</c:v>
                </c:pt>
                <c:pt idx="8716">
                  <c:v>196.9</c:v>
                </c:pt>
                <c:pt idx="8717">
                  <c:v>196.9</c:v>
                </c:pt>
                <c:pt idx="8718">
                  <c:v>196.9</c:v>
                </c:pt>
                <c:pt idx="8719">
                  <c:v>196.9</c:v>
                </c:pt>
                <c:pt idx="8720">
                  <c:v>196.99</c:v>
                </c:pt>
                <c:pt idx="8721">
                  <c:v>196.93</c:v>
                </c:pt>
                <c:pt idx="8722">
                  <c:v>196.93</c:v>
                </c:pt>
                <c:pt idx="8723">
                  <c:v>196.94</c:v>
                </c:pt>
                <c:pt idx="8724">
                  <c:v>196.94</c:v>
                </c:pt>
                <c:pt idx="8725">
                  <c:v>196.8</c:v>
                </c:pt>
                <c:pt idx="8726">
                  <c:v>196.8</c:v>
                </c:pt>
                <c:pt idx="8727">
                  <c:v>196.8</c:v>
                </c:pt>
                <c:pt idx="8728">
                  <c:v>196.77</c:v>
                </c:pt>
                <c:pt idx="8729">
                  <c:v>196.77</c:v>
                </c:pt>
                <c:pt idx="8730">
                  <c:v>196.66</c:v>
                </c:pt>
                <c:pt idx="8731">
                  <c:v>196.52</c:v>
                </c:pt>
                <c:pt idx="8732">
                  <c:v>196.52</c:v>
                </c:pt>
                <c:pt idx="8733">
                  <c:v>196.52</c:v>
                </c:pt>
                <c:pt idx="8734">
                  <c:v>196.22</c:v>
                </c:pt>
                <c:pt idx="8735">
                  <c:v>195.66</c:v>
                </c:pt>
                <c:pt idx="8736">
                  <c:v>195.29</c:v>
                </c:pt>
                <c:pt idx="8737">
                  <c:v>194.71</c:v>
                </c:pt>
                <c:pt idx="8738">
                  <c:v>194.62</c:v>
                </c:pt>
                <c:pt idx="8739">
                  <c:v>194.59</c:v>
                </c:pt>
                <c:pt idx="8740">
                  <c:v>194.33</c:v>
                </c:pt>
                <c:pt idx="8741">
                  <c:v>194.04</c:v>
                </c:pt>
                <c:pt idx="8742">
                  <c:v>193.8</c:v>
                </c:pt>
                <c:pt idx="8743">
                  <c:v>193.8</c:v>
                </c:pt>
                <c:pt idx="8744">
                  <c:v>193.8</c:v>
                </c:pt>
                <c:pt idx="8745">
                  <c:v>193.8</c:v>
                </c:pt>
                <c:pt idx="8746">
                  <c:v>193.74</c:v>
                </c:pt>
                <c:pt idx="8747">
                  <c:v>193.72</c:v>
                </c:pt>
                <c:pt idx="8748">
                  <c:v>193.72</c:v>
                </c:pt>
                <c:pt idx="8749">
                  <c:v>193.72</c:v>
                </c:pt>
                <c:pt idx="8750">
                  <c:v>193.74</c:v>
                </c:pt>
                <c:pt idx="8751">
                  <c:v>193.74</c:v>
                </c:pt>
                <c:pt idx="8752">
                  <c:v>193.69</c:v>
                </c:pt>
                <c:pt idx="8753">
                  <c:v>193.69</c:v>
                </c:pt>
                <c:pt idx="8754">
                  <c:v>193.69</c:v>
                </c:pt>
                <c:pt idx="8755">
                  <c:v>193.66</c:v>
                </c:pt>
                <c:pt idx="8756">
                  <c:v>193.54</c:v>
                </c:pt>
                <c:pt idx="8757">
                  <c:v>193.54</c:v>
                </c:pt>
                <c:pt idx="8758">
                  <c:v>193.47</c:v>
                </c:pt>
                <c:pt idx="8759">
                  <c:v>193.47</c:v>
                </c:pt>
                <c:pt idx="8760">
                  <c:v>193.11</c:v>
                </c:pt>
                <c:pt idx="8761">
                  <c:v>192.48</c:v>
                </c:pt>
                <c:pt idx="8762">
                  <c:v>192.48</c:v>
                </c:pt>
                <c:pt idx="8763">
                  <c:v>192.56</c:v>
                </c:pt>
                <c:pt idx="8764">
                  <c:v>192.58</c:v>
                </c:pt>
                <c:pt idx="8765">
                  <c:v>192.58</c:v>
                </c:pt>
                <c:pt idx="8766">
                  <c:v>192.58</c:v>
                </c:pt>
                <c:pt idx="8767">
                  <c:v>192.58</c:v>
                </c:pt>
                <c:pt idx="8768">
                  <c:v>192.58</c:v>
                </c:pt>
                <c:pt idx="8769">
                  <c:v>191.95</c:v>
                </c:pt>
                <c:pt idx="8770">
                  <c:v>191.15</c:v>
                </c:pt>
                <c:pt idx="8771">
                  <c:v>190.22</c:v>
                </c:pt>
                <c:pt idx="8772">
                  <c:v>189.49</c:v>
                </c:pt>
                <c:pt idx="8773">
                  <c:v>189.7</c:v>
                </c:pt>
                <c:pt idx="8774">
                  <c:v>189.71</c:v>
                </c:pt>
                <c:pt idx="8775">
                  <c:v>189.53</c:v>
                </c:pt>
                <c:pt idx="8776">
                  <c:v>188.67</c:v>
                </c:pt>
                <c:pt idx="8777">
                  <c:v>188.04</c:v>
                </c:pt>
                <c:pt idx="8778">
                  <c:v>187.49</c:v>
                </c:pt>
                <c:pt idx="8779">
                  <c:v>186.84</c:v>
                </c:pt>
                <c:pt idx="8780">
                  <c:v>186.39</c:v>
                </c:pt>
                <c:pt idx="8781">
                  <c:v>185.94</c:v>
                </c:pt>
                <c:pt idx="8782">
                  <c:v>185.53</c:v>
                </c:pt>
                <c:pt idx="8783">
                  <c:v>185.22</c:v>
                </c:pt>
                <c:pt idx="8784">
                  <c:v>184.72</c:v>
                </c:pt>
                <c:pt idx="8785">
                  <c:v>184.26</c:v>
                </c:pt>
                <c:pt idx="8786">
                  <c:v>183.62</c:v>
                </c:pt>
                <c:pt idx="8787">
                  <c:v>182.9</c:v>
                </c:pt>
                <c:pt idx="8788">
                  <c:v>182.28</c:v>
                </c:pt>
                <c:pt idx="8789">
                  <c:v>181.96</c:v>
                </c:pt>
                <c:pt idx="8790">
                  <c:v>180.94</c:v>
                </c:pt>
                <c:pt idx="8791">
                  <c:v>180.45</c:v>
                </c:pt>
                <c:pt idx="8792">
                  <c:v>180.11</c:v>
                </c:pt>
                <c:pt idx="8793">
                  <c:v>179.58</c:v>
                </c:pt>
                <c:pt idx="8794">
                  <c:v>178.86</c:v>
                </c:pt>
                <c:pt idx="8795">
                  <c:v>177.78</c:v>
                </c:pt>
                <c:pt idx="8796">
                  <c:v>177.83</c:v>
                </c:pt>
                <c:pt idx="8797">
                  <c:v>177.37</c:v>
                </c:pt>
                <c:pt idx="8798">
                  <c:v>176.99</c:v>
                </c:pt>
                <c:pt idx="8799">
                  <c:v>176.03</c:v>
                </c:pt>
                <c:pt idx="8800">
                  <c:v>175.8</c:v>
                </c:pt>
                <c:pt idx="8801">
                  <c:v>174.91</c:v>
                </c:pt>
                <c:pt idx="8802">
                  <c:v>173.65</c:v>
                </c:pt>
                <c:pt idx="8803">
                  <c:v>173.45</c:v>
                </c:pt>
                <c:pt idx="8804">
                  <c:v>172.72</c:v>
                </c:pt>
                <c:pt idx="8805">
                  <c:v>172.16</c:v>
                </c:pt>
                <c:pt idx="8806">
                  <c:v>171.57</c:v>
                </c:pt>
                <c:pt idx="8807">
                  <c:v>171.24</c:v>
                </c:pt>
                <c:pt idx="8808">
                  <c:v>171.24</c:v>
                </c:pt>
                <c:pt idx="8809">
                  <c:v>170.49</c:v>
                </c:pt>
                <c:pt idx="8810">
                  <c:v>170.14</c:v>
                </c:pt>
                <c:pt idx="8811">
                  <c:v>170.15</c:v>
                </c:pt>
                <c:pt idx="8812">
                  <c:v>170.15</c:v>
                </c:pt>
                <c:pt idx="8813">
                  <c:v>170.15</c:v>
                </c:pt>
                <c:pt idx="8814">
                  <c:v>169.71</c:v>
                </c:pt>
                <c:pt idx="8815">
                  <c:v>168.83</c:v>
                </c:pt>
                <c:pt idx="8816">
                  <c:v>168.44</c:v>
                </c:pt>
                <c:pt idx="8817">
                  <c:v>168.07</c:v>
                </c:pt>
                <c:pt idx="8818">
                  <c:v>166.52</c:v>
                </c:pt>
                <c:pt idx="8819">
                  <c:v>165.36</c:v>
                </c:pt>
                <c:pt idx="8820">
                  <c:v>164.21</c:v>
                </c:pt>
                <c:pt idx="8821">
                  <c:v>163.11000000000001</c:v>
                </c:pt>
                <c:pt idx="8822">
                  <c:v>162.13999999999999</c:v>
                </c:pt>
                <c:pt idx="8823">
                  <c:v>161.44</c:v>
                </c:pt>
                <c:pt idx="8824">
                  <c:v>160.9</c:v>
                </c:pt>
                <c:pt idx="8825">
                  <c:v>160.13999999999999</c:v>
                </c:pt>
                <c:pt idx="8826">
                  <c:v>159.44</c:v>
                </c:pt>
                <c:pt idx="8827">
                  <c:v>158.61000000000001</c:v>
                </c:pt>
                <c:pt idx="8828">
                  <c:v>158.63999999999999</c:v>
                </c:pt>
                <c:pt idx="8829">
                  <c:v>158.16999999999999</c:v>
                </c:pt>
                <c:pt idx="8830">
                  <c:v>157.65</c:v>
                </c:pt>
                <c:pt idx="8831">
                  <c:v>157.5</c:v>
                </c:pt>
                <c:pt idx="8832">
                  <c:v>157.5</c:v>
                </c:pt>
                <c:pt idx="8833">
                  <c:v>157.5</c:v>
                </c:pt>
                <c:pt idx="8834">
                  <c:v>157.77000000000001</c:v>
                </c:pt>
                <c:pt idx="8835">
                  <c:v>158.07</c:v>
                </c:pt>
                <c:pt idx="8836">
                  <c:v>156.96</c:v>
                </c:pt>
                <c:pt idx="8837">
                  <c:v>156.94</c:v>
                </c:pt>
                <c:pt idx="8838">
                  <c:v>157.03</c:v>
                </c:pt>
                <c:pt idx="8839">
                  <c:v>156.80000000000001</c:v>
                </c:pt>
                <c:pt idx="8840">
                  <c:v>157.06</c:v>
                </c:pt>
                <c:pt idx="8841">
                  <c:v>157.35</c:v>
                </c:pt>
                <c:pt idx="8842">
                  <c:v>156.75</c:v>
                </c:pt>
                <c:pt idx="8843">
                  <c:v>156.31</c:v>
                </c:pt>
                <c:pt idx="8844">
                  <c:v>155.18</c:v>
                </c:pt>
                <c:pt idx="8845">
                  <c:v>154.38999999999999</c:v>
                </c:pt>
                <c:pt idx="8846">
                  <c:v>153.34</c:v>
                </c:pt>
                <c:pt idx="8847">
                  <c:v>152.43</c:v>
                </c:pt>
                <c:pt idx="8848">
                  <c:v>151.34</c:v>
                </c:pt>
                <c:pt idx="8849">
                  <c:v>150.51</c:v>
                </c:pt>
                <c:pt idx="8850">
                  <c:v>149.03</c:v>
                </c:pt>
                <c:pt idx="8851">
                  <c:v>148.76</c:v>
                </c:pt>
                <c:pt idx="8852">
                  <c:v>147.44</c:v>
                </c:pt>
                <c:pt idx="8853">
                  <c:v>147.12</c:v>
                </c:pt>
                <c:pt idx="8854">
                  <c:v>145.94</c:v>
                </c:pt>
                <c:pt idx="8855">
                  <c:v>144.80000000000001</c:v>
                </c:pt>
                <c:pt idx="8856">
                  <c:v>143.71</c:v>
                </c:pt>
                <c:pt idx="8857">
                  <c:v>143.57</c:v>
                </c:pt>
                <c:pt idx="8858">
                  <c:v>143.52000000000001</c:v>
                </c:pt>
                <c:pt idx="8859">
                  <c:v>142.29</c:v>
                </c:pt>
                <c:pt idx="8860">
                  <c:v>141.88999999999999</c:v>
                </c:pt>
                <c:pt idx="8861">
                  <c:v>141.32</c:v>
                </c:pt>
                <c:pt idx="8862">
                  <c:v>140.02000000000001</c:v>
                </c:pt>
                <c:pt idx="8863">
                  <c:v>139.85</c:v>
                </c:pt>
                <c:pt idx="8864">
                  <c:v>139.01</c:v>
                </c:pt>
                <c:pt idx="8865">
                  <c:v>138.28</c:v>
                </c:pt>
                <c:pt idx="8866">
                  <c:v>137.71</c:v>
                </c:pt>
                <c:pt idx="8867">
                  <c:v>136.24</c:v>
                </c:pt>
                <c:pt idx="8868">
                  <c:v>135.99</c:v>
                </c:pt>
                <c:pt idx="8869">
                  <c:v>135.49</c:v>
                </c:pt>
                <c:pt idx="8870">
                  <c:v>134.97</c:v>
                </c:pt>
                <c:pt idx="8871">
                  <c:v>134.75</c:v>
                </c:pt>
                <c:pt idx="8872">
                  <c:v>134.76</c:v>
                </c:pt>
                <c:pt idx="8873">
                  <c:v>133.22</c:v>
                </c:pt>
                <c:pt idx="8874">
                  <c:v>131.86000000000001</c:v>
                </c:pt>
                <c:pt idx="8875">
                  <c:v>130.99</c:v>
                </c:pt>
                <c:pt idx="8876">
                  <c:v>132.18</c:v>
                </c:pt>
                <c:pt idx="8877">
                  <c:v>132.38</c:v>
                </c:pt>
                <c:pt idx="8878">
                  <c:v>132.38999999999999</c:v>
                </c:pt>
                <c:pt idx="8879">
                  <c:v>132.41999999999999</c:v>
                </c:pt>
                <c:pt idx="8880">
                  <c:v>132.08000000000001</c:v>
                </c:pt>
                <c:pt idx="8881">
                  <c:v>131.65</c:v>
                </c:pt>
                <c:pt idx="8882">
                  <c:v>131.4</c:v>
                </c:pt>
                <c:pt idx="8883">
                  <c:v>131.19999999999999</c:v>
                </c:pt>
                <c:pt idx="8884">
                  <c:v>131.15</c:v>
                </c:pt>
                <c:pt idx="8885">
                  <c:v>130.38</c:v>
                </c:pt>
                <c:pt idx="8886">
                  <c:v>129.81</c:v>
                </c:pt>
                <c:pt idx="8887">
                  <c:v>129.79</c:v>
                </c:pt>
                <c:pt idx="8888">
                  <c:v>129.26</c:v>
                </c:pt>
                <c:pt idx="8889">
                  <c:v>128.1</c:v>
                </c:pt>
                <c:pt idx="8890">
                  <c:v>128.07</c:v>
                </c:pt>
                <c:pt idx="8891">
                  <c:v>127.78</c:v>
                </c:pt>
                <c:pt idx="8892">
                  <c:v>127.32</c:v>
                </c:pt>
                <c:pt idx="8893">
                  <c:v>127.16</c:v>
                </c:pt>
                <c:pt idx="8894">
                  <c:v>127.23</c:v>
                </c:pt>
                <c:pt idx="8895">
                  <c:v>127.59</c:v>
                </c:pt>
                <c:pt idx="8896">
                  <c:v>126.85</c:v>
                </c:pt>
                <c:pt idx="8897">
                  <c:v>126.37</c:v>
                </c:pt>
                <c:pt idx="8898">
                  <c:v>125.06</c:v>
                </c:pt>
                <c:pt idx="8899">
                  <c:v>124.5</c:v>
                </c:pt>
                <c:pt idx="8900">
                  <c:v>123.06</c:v>
                </c:pt>
                <c:pt idx="8901">
                  <c:v>122.8</c:v>
                </c:pt>
                <c:pt idx="8902">
                  <c:v>122.99</c:v>
                </c:pt>
                <c:pt idx="8903">
                  <c:v>121.89</c:v>
                </c:pt>
                <c:pt idx="8904">
                  <c:v>121.41</c:v>
                </c:pt>
                <c:pt idx="8905">
                  <c:v>120.84</c:v>
                </c:pt>
                <c:pt idx="8906">
                  <c:v>119.91</c:v>
                </c:pt>
                <c:pt idx="8907">
                  <c:v>118.75</c:v>
                </c:pt>
                <c:pt idx="8908">
                  <c:v>117.72</c:v>
                </c:pt>
                <c:pt idx="8909">
                  <c:v>117.71</c:v>
                </c:pt>
                <c:pt idx="8910">
                  <c:v>117.17</c:v>
                </c:pt>
                <c:pt idx="8911">
                  <c:v>115.57</c:v>
                </c:pt>
                <c:pt idx="8912">
                  <c:v>115.57</c:v>
                </c:pt>
                <c:pt idx="8913">
                  <c:v>115.57</c:v>
                </c:pt>
                <c:pt idx="8914">
                  <c:v>116.01</c:v>
                </c:pt>
                <c:pt idx="8915">
                  <c:v>116.32</c:v>
                </c:pt>
                <c:pt idx="8916">
                  <c:v>116.75</c:v>
                </c:pt>
                <c:pt idx="8917">
                  <c:v>116.69</c:v>
                </c:pt>
                <c:pt idx="8918">
                  <c:v>118.24</c:v>
                </c:pt>
                <c:pt idx="8919">
                  <c:v>119.4</c:v>
                </c:pt>
                <c:pt idx="8920">
                  <c:v>119.19</c:v>
                </c:pt>
                <c:pt idx="8921">
                  <c:v>118.77</c:v>
                </c:pt>
                <c:pt idx="8922">
                  <c:v>119.74</c:v>
                </c:pt>
                <c:pt idx="8923">
                  <c:v>120.44</c:v>
                </c:pt>
                <c:pt idx="8924">
                  <c:v>119.64</c:v>
                </c:pt>
                <c:pt idx="8925">
                  <c:v>120.55</c:v>
                </c:pt>
                <c:pt idx="8926">
                  <c:v>119.57</c:v>
                </c:pt>
                <c:pt idx="8927">
                  <c:v>120.4</c:v>
                </c:pt>
                <c:pt idx="8928">
                  <c:v>118.77</c:v>
                </c:pt>
                <c:pt idx="8929">
                  <c:v>117.7</c:v>
                </c:pt>
                <c:pt idx="8930">
                  <c:v>116.74</c:v>
                </c:pt>
                <c:pt idx="8931">
                  <c:v>115.38</c:v>
                </c:pt>
                <c:pt idx="8932">
                  <c:v>113.87</c:v>
                </c:pt>
                <c:pt idx="8933">
                  <c:v>112.36</c:v>
                </c:pt>
                <c:pt idx="8934">
                  <c:v>111.79</c:v>
                </c:pt>
                <c:pt idx="8935">
                  <c:v>110.62</c:v>
                </c:pt>
                <c:pt idx="8936">
                  <c:v>110.55</c:v>
                </c:pt>
                <c:pt idx="8937">
                  <c:v>110.02</c:v>
                </c:pt>
                <c:pt idx="8938">
                  <c:v>108.81</c:v>
                </c:pt>
                <c:pt idx="8939">
                  <c:v>107.85</c:v>
                </c:pt>
                <c:pt idx="8940">
                  <c:v>106.32</c:v>
                </c:pt>
                <c:pt idx="8941">
                  <c:v>105.32</c:v>
                </c:pt>
                <c:pt idx="8942">
                  <c:v>105.43</c:v>
                </c:pt>
                <c:pt idx="8943">
                  <c:v>105.87</c:v>
                </c:pt>
                <c:pt idx="8944">
                  <c:v>107</c:v>
                </c:pt>
                <c:pt idx="8945">
                  <c:v>107.74</c:v>
                </c:pt>
                <c:pt idx="8946">
                  <c:v>107.43</c:v>
                </c:pt>
                <c:pt idx="8947">
                  <c:v>108.22</c:v>
                </c:pt>
                <c:pt idx="8948">
                  <c:v>109.09</c:v>
                </c:pt>
                <c:pt idx="8949">
                  <c:v>108.68</c:v>
                </c:pt>
                <c:pt idx="8950">
                  <c:v>108.94</c:v>
                </c:pt>
                <c:pt idx="8951">
                  <c:v>109.21</c:v>
                </c:pt>
                <c:pt idx="8952">
                  <c:v>110.58</c:v>
                </c:pt>
                <c:pt idx="8953">
                  <c:v>109.4</c:v>
                </c:pt>
                <c:pt idx="8954">
                  <c:v>110.58</c:v>
                </c:pt>
                <c:pt idx="8955">
                  <c:v>111.75</c:v>
                </c:pt>
                <c:pt idx="8956">
                  <c:v>112.76</c:v>
                </c:pt>
                <c:pt idx="8957">
                  <c:v>112.9</c:v>
                </c:pt>
                <c:pt idx="8958">
                  <c:v>111.63</c:v>
                </c:pt>
                <c:pt idx="8959">
                  <c:v>112.68</c:v>
                </c:pt>
                <c:pt idx="8960">
                  <c:v>112.45</c:v>
                </c:pt>
                <c:pt idx="8961">
                  <c:v>113.65</c:v>
                </c:pt>
                <c:pt idx="8962">
                  <c:v>114.95</c:v>
                </c:pt>
                <c:pt idx="8963">
                  <c:v>115.12</c:v>
                </c:pt>
                <c:pt idx="8964">
                  <c:v>115.96</c:v>
                </c:pt>
                <c:pt idx="8965">
                  <c:v>115.24</c:v>
                </c:pt>
                <c:pt idx="8966">
                  <c:v>115.38</c:v>
                </c:pt>
                <c:pt idx="8967">
                  <c:v>116.85</c:v>
                </c:pt>
                <c:pt idx="8968">
                  <c:v>117.1</c:v>
                </c:pt>
                <c:pt idx="8969">
                  <c:v>118.23</c:v>
                </c:pt>
                <c:pt idx="8970">
                  <c:v>119.55</c:v>
                </c:pt>
                <c:pt idx="8971">
                  <c:v>120.7</c:v>
                </c:pt>
                <c:pt idx="8972">
                  <c:v>121.42</c:v>
                </c:pt>
                <c:pt idx="8973">
                  <c:v>122.95</c:v>
                </c:pt>
                <c:pt idx="8974">
                  <c:v>123.91</c:v>
                </c:pt>
                <c:pt idx="8975">
                  <c:v>124.61</c:v>
                </c:pt>
                <c:pt idx="8976">
                  <c:v>124.61</c:v>
                </c:pt>
                <c:pt idx="8977">
                  <c:v>124.15</c:v>
                </c:pt>
                <c:pt idx="8978">
                  <c:v>123.85</c:v>
                </c:pt>
                <c:pt idx="8979">
                  <c:v>124.51</c:v>
                </c:pt>
                <c:pt idx="8980">
                  <c:v>125.3</c:v>
                </c:pt>
                <c:pt idx="8981">
                  <c:v>125.47</c:v>
                </c:pt>
                <c:pt idx="8982">
                  <c:v>125.38</c:v>
                </c:pt>
                <c:pt idx="8983">
                  <c:v>125.26</c:v>
                </c:pt>
                <c:pt idx="8984">
                  <c:v>125.03</c:v>
                </c:pt>
                <c:pt idx="8985">
                  <c:v>125.51</c:v>
                </c:pt>
                <c:pt idx="8986">
                  <c:v>126.02</c:v>
                </c:pt>
                <c:pt idx="8987">
                  <c:v>125.88</c:v>
                </c:pt>
                <c:pt idx="8988">
                  <c:v>126.13</c:v>
                </c:pt>
                <c:pt idx="8989">
                  <c:v>126.66</c:v>
                </c:pt>
                <c:pt idx="8990">
                  <c:v>126.98</c:v>
                </c:pt>
                <c:pt idx="8991">
                  <c:v>126.93</c:v>
                </c:pt>
                <c:pt idx="8992">
                  <c:v>126.9</c:v>
                </c:pt>
                <c:pt idx="8993">
                  <c:v>126.86</c:v>
                </c:pt>
                <c:pt idx="8994">
                  <c:v>126.09</c:v>
                </c:pt>
                <c:pt idx="8995">
                  <c:v>126.13</c:v>
                </c:pt>
                <c:pt idx="8996">
                  <c:v>126.32</c:v>
                </c:pt>
                <c:pt idx="8997">
                  <c:v>126.5</c:v>
                </c:pt>
                <c:pt idx="8998">
                  <c:v>127.71</c:v>
                </c:pt>
                <c:pt idx="8999">
                  <c:v>128.37</c:v>
                </c:pt>
                <c:pt idx="9000">
                  <c:v>129.37</c:v>
                </c:pt>
                <c:pt idx="9001">
                  <c:v>129.87</c:v>
                </c:pt>
                <c:pt idx="9002">
                  <c:v>130.5</c:v>
                </c:pt>
                <c:pt idx="9003">
                  <c:v>130.85</c:v>
                </c:pt>
                <c:pt idx="9004">
                  <c:v>131.63999999999999</c:v>
                </c:pt>
                <c:pt idx="9005">
                  <c:v>132.08000000000001</c:v>
                </c:pt>
                <c:pt idx="9006">
                  <c:v>132.96</c:v>
                </c:pt>
                <c:pt idx="9007">
                  <c:v>134.18</c:v>
                </c:pt>
                <c:pt idx="9008">
                  <c:v>134.51</c:v>
                </c:pt>
                <c:pt idx="9009">
                  <c:v>134.05000000000001</c:v>
                </c:pt>
                <c:pt idx="9010">
                  <c:v>133.82</c:v>
                </c:pt>
                <c:pt idx="9011">
                  <c:v>134.69999999999999</c:v>
                </c:pt>
                <c:pt idx="9012">
                  <c:v>133.5</c:v>
                </c:pt>
                <c:pt idx="9013">
                  <c:v>132.19999999999999</c:v>
                </c:pt>
                <c:pt idx="9014">
                  <c:v>131.43</c:v>
                </c:pt>
                <c:pt idx="9015">
                  <c:v>131.18</c:v>
                </c:pt>
                <c:pt idx="9016">
                  <c:v>130.35</c:v>
                </c:pt>
                <c:pt idx="9017">
                  <c:v>129.94</c:v>
                </c:pt>
                <c:pt idx="9018">
                  <c:v>129.34</c:v>
                </c:pt>
                <c:pt idx="9019">
                  <c:v>128.63999999999999</c:v>
                </c:pt>
                <c:pt idx="9020">
                  <c:v>129.11000000000001</c:v>
                </c:pt>
                <c:pt idx="9021">
                  <c:v>129.97</c:v>
                </c:pt>
                <c:pt idx="9022">
                  <c:v>129.08000000000001</c:v>
                </c:pt>
                <c:pt idx="9023">
                  <c:v>128.41</c:v>
                </c:pt>
                <c:pt idx="9024">
                  <c:v>128.84</c:v>
                </c:pt>
                <c:pt idx="9025">
                  <c:v>127.95</c:v>
                </c:pt>
                <c:pt idx="9026">
                  <c:v>128.74</c:v>
                </c:pt>
                <c:pt idx="9027">
                  <c:v>128.65</c:v>
                </c:pt>
                <c:pt idx="9028">
                  <c:v>129.72</c:v>
                </c:pt>
                <c:pt idx="9029">
                  <c:v>130.65</c:v>
                </c:pt>
                <c:pt idx="9030">
                  <c:v>131.86000000000001</c:v>
                </c:pt>
                <c:pt idx="9031">
                  <c:v>132.88</c:v>
                </c:pt>
                <c:pt idx="9032">
                  <c:v>133.61000000000001</c:v>
                </c:pt>
                <c:pt idx="9033">
                  <c:v>134.49</c:v>
                </c:pt>
                <c:pt idx="9034">
                  <c:v>134.5</c:v>
                </c:pt>
                <c:pt idx="9035">
                  <c:v>135.1</c:v>
                </c:pt>
                <c:pt idx="9036">
                  <c:v>135.88</c:v>
                </c:pt>
                <c:pt idx="9037">
                  <c:v>137.01</c:v>
                </c:pt>
                <c:pt idx="9038">
                  <c:v>137.71</c:v>
                </c:pt>
                <c:pt idx="9039">
                  <c:v>138.35</c:v>
                </c:pt>
                <c:pt idx="9040">
                  <c:v>139.88</c:v>
                </c:pt>
                <c:pt idx="9041">
                  <c:v>140.01</c:v>
                </c:pt>
                <c:pt idx="9042">
                  <c:v>139.08000000000001</c:v>
                </c:pt>
                <c:pt idx="9043">
                  <c:v>138.35</c:v>
                </c:pt>
                <c:pt idx="9044">
                  <c:v>138.35</c:v>
                </c:pt>
                <c:pt idx="9045">
                  <c:v>137.62</c:v>
                </c:pt>
                <c:pt idx="9046">
                  <c:v>138.38999999999999</c:v>
                </c:pt>
                <c:pt idx="9047">
                  <c:v>137.66999999999999</c:v>
                </c:pt>
                <c:pt idx="9048">
                  <c:v>137.19</c:v>
                </c:pt>
                <c:pt idx="9049">
                  <c:v>137.84</c:v>
                </c:pt>
                <c:pt idx="9050">
                  <c:v>138.11000000000001</c:v>
                </c:pt>
                <c:pt idx="9051">
                  <c:v>137.36000000000001</c:v>
                </c:pt>
                <c:pt idx="9052">
                  <c:v>137.36000000000001</c:v>
                </c:pt>
                <c:pt idx="9053">
                  <c:v>138.62</c:v>
                </c:pt>
                <c:pt idx="9054">
                  <c:v>138.62</c:v>
                </c:pt>
                <c:pt idx="9055">
                  <c:v>137.94</c:v>
                </c:pt>
                <c:pt idx="9056">
                  <c:v>138.13999999999999</c:v>
                </c:pt>
                <c:pt idx="9057">
                  <c:v>137.75</c:v>
                </c:pt>
                <c:pt idx="9058">
                  <c:v>138.38999999999999</c:v>
                </c:pt>
                <c:pt idx="9059">
                  <c:v>138.03</c:v>
                </c:pt>
                <c:pt idx="9060">
                  <c:v>137.36000000000001</c:v>
                </c:pt>
                <c:pt idx="9061">
                  <c:v>135.72</c:v>
                </c:pt>
                <c:pt idx="9062">
                  <c:v>133.9</c:v>
                </c:pt>
                <c:pt idx="9063">
                  <c:v>133.41</c:v>
                </c:pt>
                <c:pt idx="9064">
                  <c:v>132.80000000000001</c:v>
                </c:pt>
                <c:pt idx="9065">
                  <c:v>133.72</c:v>
                </c:pt>
                <c:pt idx="9066">
                  <c:v>133.99</c:v>
                </c:pt>
                <c:pt idx="9067">
                  <c:v>133.99</c:v>
                </c:pt>
                <c:pt idx="9068">
                  <c:v>133.69999999999999</c:v>
                </c:pt>
                <c:pt idx="9069">
                  <c:v>133.19</c:v>
                </c:pt>
                <c:pt idx="9070">
                  <c:v>132.6</c:v>
                </c:pt>
                <c:pt idx="9071">
                  <c:v>131.97</c:v>
                </c:pt>
                <c:pt idx="9072">
                  <c:v>131.59</c:v>
                </c:pt>
                <c:pt idx="9073">
                  <c:v>131.6</c:v>
                </c:pt>
                <c:pt idx="9074">
                  <c:v>131.62</c:v>
                </c:pt>
                <c:pt idx="9075">
                  <c:v>132.29</c:v>
                </c:pt>
                <c:pt idx="9076">
                  <c:v>131.75</c:v>
                </c:pt>
                <c:pt idx="9077">
                  <c:v>132.15</c:v>
                </c:pt>
                <c:pt idx="9078">
                  <c:v>132.99</c:v>
                </c:pt>
                <c:pt idx="9079">
                  <c:v>132.99</c:v>
                </c:pt>
                <c:pt idx="9080">
                  <c:v>132.99</c:v>
                </c:pt>
                <c:pt idx="9081">
                  <c:v>133.26</c:v>
                </c:pt>
                <c:pt idx="9082">
                  <c:v>132.35</c:v>
                </c:pt>
                <c:pt idx="9083">
                  <c:v>132.69999999999999</c:v>
                </c:pt>
                <c:pt idx="9084">
                  <c:v>132.87</c:v>
                </c:pt>
                <c:pt idx="9085">
                  <c:v>133.16</c:v>
                </c:pt>
                <c:pt idx="9086">
                  <c:v>133.47</c:v>
                </c:pt>
                <c:pt idx="9087">
                  <c:v>134.35</c:v>
                </c:pt>
                <c:pt idx="9088">
                  <c:v>134.85</c:v>
                </c:pt>
                <c:pt idx="9089">
                  <c:v>135.80000000000001</c:v>
                </c:pt>
                <c:pt idx="9090">
                  <c:v>136.1</c:v>
                </c:pt>
                <c:pt idx="9091">
                  <c:v>136.93</c:v>
                </c:pt>
                <c:pt idx="9092">
                  <c:v>137.76</c:v>
                </c:pt>
                <c:pt idx="9093">
                  <c:v>138.49</c:v>
                </c:pt>
                <c:pt idx="9094">
                  <c:v>139.41</c:v>
                </c:pt>
                <c:pt idx="9095">
                  <c:v>140.09</c:v>
                </c:pt>
                <c:pt idx="9096">
                  <c:v>140.88</c:v>
                </c:pt>
                <c:pt idx="9097">
                  <c:v>141.63999999999999</c:v>
                </c:pt>
                <c:pt idx="9098">
                  <c:v>141.55000000000001</c:v>
                </c:pt>
                <c:pt idx="9099">
                  <c:v>142.05000000000001</c:v>
                </c:pt>
                <c:pt idx="9100">
                  <c:v>142.32</c:v>
                </c:pt>
                <c:pt idx="9101">
                  <c:v>142.72</c:v>
                </c:pt>
                <c:pt idx="9102">
                  <c:v>143.16</c:v>
                </c:pt>
                <c:pt idx="9103">
                  <c:v>143.84</c:v>
                </c:pt>
                <c:pt idx="9104">
                  <c:v>144.26</c:v>
                </c:pt>
                <c:pt idx="9105">
                  <c:v>144.41</c:v>
                </c:pt>
                <c:pt idx="9106">
                  <c:v>145.05000000000001</c:v>
                </c:pt>
                <c:pt idx="9107">
                  <c:v>144.59</c:v>
                </c:pt>
                <c:pt idx="9108">
                  <c:v>144.76</c:v>
                </c:pt>
                <c:pt idx="9109">
                  <c:v>145.4</c:v>
                </c:pt>
                <c:pt idx="9110">
                  <c:v>146.43</c:v>
                </c:pt>
                <c:pt idx="9111">
                  <c:v>146.58000000000001</c:v>
                </c:pt>
                <c:pt idx="9112">
                  <c:v>147.33000000000001</c:v>
                </c:pt>
                <c:pt idx="9113">
                  <c:v>148.63</c:v>
                </c:pt>
                <c:pt idx="9114">
                  <c:v>148.96</c:v>
                </c:pt>
                <c:pt idx="9115">
                  <c:v>149.25</c:v>
                </c:pt>
                <c:pt idx="9116">
                  <c:v>149.31</c:v>
                </c:pt>
                <c:pt idx="9117">
                  <c:v>149.5</c:v>
                </c:pt>
                <c:pt idx="9118">
                  <c:v>149.4</c:v>
                </c:pt>
                <c:pt idx="9119">
                  <c:v>149.55000000000001</c:v>
                </c:pt>
                <c:pt idx="9120">
                  <c:v>150.44</c:v>
                </c:pt>
                <c:pt idx="9121">
                  <c:v>151.16</c:v>
                </c:pt>
                <c:pt idx="9122">
                  <c:v>152.05000000000001</c:v>
                </c:pt>
                <c:pt idx="9123">
                  <c:v>152.41</c:v>
                </c:pt>
                <c:pt idx="9124">
                  <c:v>153.03</c:v>
                </c:pt>
                <c:pt idx="9125">
                  <c:v>153.47</c:v>
                </c:pt>
                <c:pt idx="9126">
                  <c:v>153.81</c:v>
                </c:pt>
                <c:pt idx="9127">
                  <c:v>153.22</c:v>
                </c:pt>
                <c:pt idx="9128">
                  <c:v>153.22999999999999</c:v>
                </c:pt>
                <c:pt idx="9129">
                  <c:v>153.29</c:v>
                </c:pt>
                <c:pt idx="9130">
                  <c:v>153.32</c:v>
                </c:pt>
                <c:pt idx="9131">
                  <c:v>153.94999999999999</c:v>
                </c:pt>
                <c:pt idx="9132">
                  <c:v>154.15</c:v>
                </c:pt>
                <c:pt idx="9133">
                  <c:v>154.78</c:v>
                </c:pt>
                <c:pt idx="9134">
                  <c:v>155.37</c:v>
                </c:pt>
                <c:pt idx="9135">
                  <c:v>155.6</c:v>
                </c:pt>
                <c:pt idx="9136">
                  <c:v>156.37</c:v>
                </c:pt>
                <c:pt idx="9137">
                  <c:v>155.93</c:v>
                </c:pt>
                <c:pt idx="9138">
                  <c:v>156.12</c:v>
                </c:pt>
                <c:pt idx="9139">
                  <c:v>156.72</c:v>
                </c:pt>
                <c:pt idx="9140">
                  <c:v>156.72</c:v>
                </c:pt>
                <c:pt idx="9141">
                  <c:v>156.99</c:v>
                </c:pt>
                <c:pt idx="9142">
                  <c:v>158.65</c:v>
                </c:pt>
                <c:pt idx="9143">
                  <c:v>159.38</c:v>
                </c:pt>
                <c:pt idx="9144">
                  <c:v>158.81</c:v>
                </c:pt>
                <c:pt idx="9145">
                  <c:v>159.16999999999999</c:v>
                </c:pt>
                <c:pt idx="9146">
                  <c:v>159.82</c:v>
                </c:pt>
                <c:pt idx="9147">
                  <c:v>160.27000000000001</c:v>
                </c:pt>
                <c:pt idx="9148">
                  <c:v>160.41999999999999</c:v>
                </c:pt>
                <c:pt idx="9149">
                  <c:v>161.01</c:v>
                </c:pt>
                <c:pt idx="9150">
                  <c:v>161.96</c:v>
                </c:pt>
                <c:pt idx="9151">
                  <c:v>162.71</c:v>
                </c:pt>
                <c:pt idx="9152">
                  <c:v>162.71</c:v>
                </c:pt>
                <c:pt idx="9153">
                  <c:v>162.94999999999999</c:v>
                </c:pt>
                <c:pt idx="9154">
                  <c:v>162.93</c:v>
                </c:pt>
                <c:pt idx="9155">
                  <c:v>163.61000000000001</c:v>
                </c:pt>
                <c:pt idx="9156">
                  <c:v>163.61000000000001</c:v>
                </c:pt>
                <c:pt idx="9157">
                  <c:v>164</c:v>
                </c:pt>
                <c:pt idx="9158">
                  <c:v>164.79</c:v>
                </c:pt>
                <c:pt idx="9159">
                  <c:v>165.33</c:v>
                </c:pt>
                <c:pt idx="9160">
                  <c:v>167.15</c:v>
                </c:pt>
                <c:pt idx="9161">
                  <c:v>168.79</c:v>
                </c:pt>
                <c:pt idx="9162">
                  <c:v>170.59</c:v>
                </c:pt>
                <c:pt idx="9163">
                  <c:v>171.08</c:v>
                </c:pt>
                <c:pt idx="9164">
                  <c:v>171.69</c:v>
                </c:pt>
                <c:pt idx="9165">
                  <c:v>172.22</c:v>
                </c:pt>
                <c:pt idx="9166">
                  <c:v>172.38</c:v>
                </c:pt>
                <c:pt idx="9167">
                  <c:v>172.38</c:v>
                </c:pt>
                <c:pt idx="9168">
                  <c:v>172.67</c:v>
                </c:pt>
                <c:pt idx="9169">
                  <c:v>172.88</c:v>
                </c:pt>
                <c:pt idx="9170">
                  <c:v>173.47</c:v>
                </c:pt>
                <c:pt idx="9171">
                  <c:v>174.1</c:v>
                </c:pt>
                <c:pt idx="9172">
                  <c:v>174.48</c:v>
                </c:pt>
                <c:pt idx="9173">
                  <c:v>174.48</c:v>
                </c:pt>
                <c:pt idx="9174">
                  <c:v>174.87</c:v>
                </c:pt>
                <c:pt idx="9175">
                  <c:v>175.11</c:v>
                </c:pt>
                <c:pt idx="9176">
                  <c:v>175.65</c:v>
                </c:pt>
                <c:pt idx="9177">
                  <c:v>176.14</c:v>
                </c:pt>
                <c:pt idx="9178">
                  <c:v>176.14</c:v>
                </c:pt>
                <c:pt idx="9179">
                  <c:v>176.14</c:v>
                </c:pt>
                <c:pt idx="9180">
                  <c:v>176.14</c:v>
                </c:pt>
                <c:pt idx="9181">
                  <c:v>176.58</c:v>
                </c:pt>
                <c:pt idx="9182">
                  <c:v>178.24</c:v>
                </c:pt>
                <c:pt idx="9183">
                  <c:v>178.52</c:v>
                </c:pt>
                <c:pt idx="9184">
                  <c:v>179.13</c:v>
                </c:pt>
                <c:pt idx="9185">
                  <c:v>179.59</c:v>
                </c:pt>
                <c:pt idx="9186">
                  <c:v>180.03</c:v>
                </c:pt>
                <c:pt idx="9187">
                  <c:v>180.03</c:v>
                </c:pt>
                <c:pt idx="9188">
                  <c:v>180.43</c:v>
                </c:pt>
                <c:pt idx="9189">
                  <c:v>180.43</c:v>
                </c:pt>
                <c:pt idx="9190">
                  <c:v>180.86</c:v>
                </c:pt>
                <c:pt idx="9191">
                  <c:v>180.86</c:v>
                </c:pt>
                <c:pt idx="9192">
                  <c:v>180.86</c:v>
                </c:pt>
                <c:pt idx="9193">
                  <c:v>180.86</c:v>
                </c:pt>
                <c:pt idx="9194">
                  <c:v>181.36</c:v>
                </c:pt>
                <c:pt idx="9195">
                  <c:v>181.36</c:v>
                </c:pt>
                <c:pt idx="9196">
                  <c:v>181.36</c:v>
                </c:pt>
                <c:pt idx="9197">
                  <c:v>181.36</c:v>
                </c:pt>
                <c:pt idx="9198">
                  <c:v>181.93</c:v>
                </c:pt>
                <c:pt idx="9199">
                  <c:v>182.39</c:v>
                </c:pt>
                <c:pt idx="9200">
                  <c:v>182.79</c:v>
                </c:pt>
                <c:pt idx="9201">
                  <c:v>183.04</c:v>
                </c:pt>
                <c:pt idx="9202">
                  <c:v>183</c:v>
                </c:pt>
                <c:pt idx="9203">
                  <c:v>181.55</c:v>
                </c:pt>
                <c:pt idx="9204">
                  <c:v>181.55</c:v>
                </c:pt>
                <c:pt idx="9205">
                  <c:v>182.09</c:v>
                </c:pt>
                <c:pt idx="9206">
                  <c:v>182.09</c:v>
                </c:pt>
                <c:pt idx="9207">
                  <c:v>182.82</c:v>
                </c:pt>
                <c:pt idx="9208">
                  <c:v>183.35</c:v>
                </c:pt>
                <c:pt idx="9209">
                  <c:v>183.93</c:v>
                </c:pt>
                <c:pt idx="9210">
                  <c:v>184.02</c:v>
                </c:pt>
                <c:pt idx="9211">
                  <c:v>184.59</c:v>
                </c:pt>
                <c:pt idx="9212">
                  <c:v>185.04</c:v>
                </c:pt>
                <c:pt idx="9213">
                  <c:v>185.04</c:v>
                </c:pt>
                <c:pt idx="9214">
                  <c:v>185.48</c:v>
                </c:pt>
                <c:pt idx="9215">
                  <c:v>186.01</c:v>
                </c:pt>
                <c:pt idx="9216">
                  <c:v>186.78</c:v>
                </c:pt>
                <c:pt idx="9217">
                  <c:v>187.43</c:v>
                </c:pt>
                <c:pt idx="9218">
                  <c:v>188.13</c:v>
                </c:pt>
                <c:pt idx="9219">
                  <c:v>188.68</c:v>
                </c:pt>
                <c:pt idx="9220">
                  <c:v>188.68</c:v>
                </c:pt>
                <c:pt idx="9221">
                  <c:v>188.68</c:v>
                </c:pt>
                <c:pt idx="9222">
                  <c:v>188.68</c:v>
                </c:pt>
                <c:pt idx="9223">
                  <c:v>188.99</c:v>
                </c:pt>
                <c:pt idx="9224">
                  <c:v>189.28</c:v>
                </c:pt>
                <c:pt idx="9225">
                  <c:v>189.73</c:v>
                </c:pt>
                <c:pt idx="9226">
                  <c:v>190.28</c:v>
                </c:pt>
                <c:pt idx="9227">
                  <c:v>190.96</c:v>
                </c:pt>
                <c:pt idx="9228">
                  <c:v>191.51</c:v>
                </c:pt>
                <c:pt idx="9229">
                  <c:v>192.06</c:v>
                </c:pt>
                <c:pt idx="9230">
                  <c:v>192.41</c:v>
                </c:pt>
                <c:pt idx="9231">
                  <c:v>192.41</c:v>
                </c:pt>
                <c:pt idx="9232">
                  <c:v>192.99</c:v>
                </c:pt>
                <c:pt idx="9233">
                  <c:v>192.99</c:v>
                </c:pt>
                <c:pt idx="9234">
                  <c:v>192.99</c:v>
                </c:pt>
                <c:pt idx="9235">
                  <c:v>193.59</c:v>
                </c:pt>
                <c:pt idx="9236">
                  <c:v>193.59</c:v>
                </c:pt>
                <c:pt idx="9237">
                  <c:v>194.03</c:v>
                </c:pt>
                <c:pt idx="9238">
                  <c:v>194.35</c:v>
                </c:pt>
                <c:pt idx="9239">
                  <c:v>194.35</c:v>
                </c:pt>
                <c:pt idx="9240">
                  <c:v>194.35</c:v>
                </c:pt>
                <c:pt idx="9241">
                  <c:v>194.95</c:v>
                </c:pt>
                <c:pt idx="9242">
                  <c:v>194.95</c:v>
                </c:pt>
                <c:pt idx="9243">
                  <c:v>194.95</c:v>
                </c:pt>
                <c:pt idx="9244">
                  <c:v>195.52</c:v>
                </c:pt>
                <c:pt idx="9245">
                  <c:v>195.94</c:v>
                </c:pt>
                <c:pt idx="9246">
                  <c:v>195.94</c:v>
                </c:pt>
                <c:pt idx="9247">
                  <c:v>196.35</c:v>
                </c:pt>
                <c:pt idx="9248">
                  <c:v>196.9</c:v>
                </c:pt>
                <c:pt idx="9249">
                  <c:v>196.9</c:v>
                </c:pt>
                <c:pt idx="9250">
                  <c:v>196.9</c:v>
                </c:pt>
                <c:pt idx="9251">
                  <c:v>196.9</c:v>
                </c:pt>
                <c:pt idx="9252">
                  <c:v>196.9</c:v>
                </c:pt>
                <c:pt idx="9253">
                  <c:v>196.9</c:v>
                </c:pt>
                <c:pt idx="9254">
                  <c:v>196.92</c:v>
                </c:pt>
                <c:pt idx="9255">
                  <c:v>196.92</c:v>
                </c:pt>
                <c:pt idx="9256">
                  <c:v>196.92</c:v>
                </c:pt>
                <c:pt idx="9257">
                  <c:v>196.92</c:v>
                </c:pt>
                <c:pt idx="9258">
                  <c:v>196.92</c:v>
                </c:pt>
                <c:pt idx="9259">
                  <c:v>196.92</c:v>
                </c:pt>
                <c:pt idx="9260">
                  <c:v>196.92</c:v>
                </c:pt>
                <c:pt idx="9261">
                  <c:v>196.92</c:v>
                </c:pt>
                <c:pt idx="9262">
                  <c:v>196.94</c:v>
                </c:pt>
                <c:pt idx="9263">
                  <c:v>196.94</c:v>
                </c:pt>
                <c:pt idx="9264">
                  <c:v>196.94</c:v>
                </c:pt>
                <c:pt idx="9265">
                  <c:v>196.94</c:v>
                </c:pt>
                <c:pt idx="9266">
                  <c:v>196.94</c:v>
                </c:pt>
                <c:pt idx="9267">
                  <c:v>196.94</c:v>
                </c:pt>
                <c:pt idx="9268">
                  <c:v>196.94</c:v>
                </c:pt>
                <c:pt idx="9269">
                  <c:v>197.24</c:v>
                </c:pt>
                <c:pt idx="9270">
                  <c:v>197.24</c:v>
                </c:pt>
                <c:pt idx="9271">
                  <c:v>197.24</c:v>
                </c:pt>
                <c:pt idx="9272">
                  <c:v>197.24</c:v>
                </c:pt>
                <c:pt idx="9273">
                  <c:v>197.24</c:v>
                </c:pt>
                <c:pt idx="9274">
                  <c:v>197.24</c:v>
                </c:pt>
                <c:pt idx="9275">
                  <c:v>197.24</c:v>
                </c:pt>
                <c:pt idx="9276">
                  <c:v>197.24</c:v>
                </c:pt>
                <c:pt idx="9277">
                  <c:v>197.24</c:v>
                </c:pt>
                <c:pt idx="9278">
                  <c:v>197.13</c:v>
                </c:pt>
                <c:pt idx="9279">
                  <c:v>197.13</c:v>
                </c:pt>
                <c:pt idx="9280">
                  <c:v>197.13</c:v>
                </c:pt>
                <c:pt idx="9281">
                  <c:v>197.13</c:v>
                </c:pt>
                <c:pt idx="9282">
                  <c:v>197.13</c:v>
                </c:pt>
                <c:pt idx="9283">
                  <c:v>197.13</c:v>
                </c:pt>
                <c:pt idx="9284">
                  <c:v>197.13</c:v>
                </c:pt>
                <c:pt idx="9285">
                  <c:v>197.13</c:v>
                </c:pt>
                <c:pt idx="9286">
                  <c:v>197.13</c:v>
                </c:pt>
                <c:pt idx="9287">
                  <c:v>197.13</c:v>
                </c:pt>
                <c:pt idx="9288">
                  <c:v>197.13</c:v>
                </c:pt>
                <c:pt idx="9289">
                  <c:v>197.13</c:v>
                </c:pt>
                <c:pt idx="9290">
                  <c:v>197.13</c:v>
                </c:pt>
                <c:pt idx="9291">
                  <c:v>197.13</c:v>
                </c:pt>
                <c:pt idx="9292">
                  <c:v>197.13</c:v>
                </c:pt>
                <c:pt idx="9293">
                  <c:v>197.08</c:v>
                </c:pt>
                <c:pt idx="9294">
                  <c:v>197.08</c:v>
                </c:pt>
                <c:pt idx="9295">
                  <c:v>197.08</c:v>
                </c:pt>
                <c:pt idx="9296">
                  <c:v>197.08</c:v>
                </c:pt>
                <c:pt idx="9297">
                  <c:v>197.08</c:v>
                </c:pt>
                <c:pt idx="9298">
                  <c:v>197.08</c:v>
                </c:pt>
                <c:pt idx="9299">
                  <c:v>197.08</c:v>
                </c:pt>
                <c:pt idx="9300">
                  <c:v>197.08</c:v>
                </c:pt>
                <c:pt idx="9301">
                  <c:v>197.08</c:v>
                </c:pt>
                <c:pt idx="9302">
                  <c:v>197.12</c:v>
                </c:pt>
                <c:pt idx="9303">
                  <c:v>198.84</c:v>
                </c:pt>
                <c:pt idx="9304">
                  <c:v>198.84</c:v>
                </c:pt>
                <c:pt idx="9305">
                  <c:v>198.84</c:v>
                </c:pt>
                <c:pt idx="9306">
                  <c:v>198.84</c:v>
                </c:pt>
                <c:pt idx="9307">
                  <c:v>198.84</c:v>
                </c:pt>
                <c:pt idx="9308">
                  <c:v>198.84</c:v>
                </c:pt>
                <c:pt idx="9309">
                  <c:v>198.84</c:v>
                </c:pt>
                <c:pt idx="9310">
                  <c:v>198.84</c:v>
                </c:pt>
                <c:pt idx="9311">
                  <c:v>198.84</c:v>
                </c:pt>
                <c:pt idx="9312">
                  <c:v>198.84</c:v>
                </c:pt>
                <c:pt idx="9313">
                  <c:v>198.84</c:v>
                </c:pt>
                <c:pt idx="9314">
                  <c:v>198.84</c:v>
                </c:pt>
                <c:pt idx="9315">
                  <c:v>198.84</c:v>
                </c:pt>
                <c:pt idx="9316">
                  <c:v>198.84</c:v>
                </c:pt>
                <c:pt idx="9317">
                  <c:v>198.84</c:v>
                </c:pt>
                <c:pt idx="9318">
                  <c:v>198.84</c:v>
                </c:pt>
                <c:pt idx="9319">
                  <c:v>198.84</c:v>
                </c:pt>
                <c:pt idx="9320">
                  <c:v>198.84</c:v>
                </c:pt>
                <c:pt idx="9321">
                  <c:v>198.84</c:v>
                </c:pt>
                <c:pt idx="9322">
                  <c:v>198.84</c:v>
                </c:pt>
                <c:pt idx="9323">
                  <c:v>198.84</c:v>
                </c:pt>
                <c:pt idx="9324">
                  <c:v>198.84</c:v>
                </c:pt>
                <c:pt idx="9325">
                  <c:v>198.84</c:v>
                </c:pt>
                <c:pt idx="9326">
                  <c:v>198.84</c:v>
                </c:pt>
                <c:pt idx="9327">
                  <c:v>198.84</c:v>
                </c:pt>
                <c:pt idx="9328">
                  <c:v>198.84</c:v>
                </c:pt>
                <c:pt idx="9329">
                  <c:v>198.84</c:v>
                </c:pt>
                <c:pt idx="9330">
                  <c:v>198.84</c:v>
                </c:pt>
                <c:pt idx="9331">
                  <c:v>198.84</c:v>
                </c:pt>
                <c:pt idx="9332">
                  <c:v>198.84</c:v>
                </c:pt>
                <c:pt idx="9333">
                  <c:v>198.84</c:v>
                </c:pt>
                <c:pt idx="9334">
                  <c:v>198.84</c:v>
                </c:pt>
                <c:pt idx="9335">
                  <c:v>198.84</c:v>
                </c:pt>
                <c:pt idx="9336">
                  <c:v>198.84</c:v>
                </c:pt>
                <c:pt idx="9337">
                  <c:v>198.84</c:v>
                </c:pt>
                <c:pt idx="9338">
                  <c:v>198.84</c:v>
                </c:pt>
                <c:pt idx="9339">
                  <c:v>198.84</c:v>
                </c:pt>
                <c:pt idx="9340">
                  <c:v>198.84</c:v>
                </c:pt>
                <c:pt idx="9341">
                  <c:v>198.84</c:v>
                </c:pt>
                <c:pt idx="9342">
                  <c:v>198.84</c:v>
                </c:pt>
                <c:pt idx="9343">
                  <c:v>198.84</c:v>
                </c:pt>
                <c:pt idx="9344">
                  <c:v>198.84</c:v>
                </c:pt>
                <c:pt idx="9345">
                  <c:v>198.84</c:v>
                </c:pt>
                <c:pt idx="9346">
                  <c:v>198.84</c:v>
                </c:pt>
                <c:pt idx="9347">
                  <c:v>198.84</c:v>
                </c:pt>
                <c:pt idx="9348">
                  <c:v>198.84</c:v>
                </c:pt>
                <c:pt idx="9349">
                  <c:v>198.84</c:v>
                </c:pt>
                <c:pt idx="9350">
                  <c:v>198.84</c:v>
                </c:pt>
                <c:pt idx="9351">
                  <c:v>198.84</c:v>
                </c:pt>
                <c:pt idx="9352">
                  <c:v>198.84</c:v>
                </c:pt>
                <c:pt idx="9353">
                  <c:v>198.84</c:v>
                </c:pt>
                <c:pt idx="9354">
                  <c:v>198.84</c:v>
                </c:pt>
                <c:pt idx="9355">
                  <c:v>198.84</c:v>
                </c:pt>
                <c:pt idx="9356">
                  <c:v>198.84</c:v>
                </c:pt>
                <c:pt idx="9357">
                  <c:v>198.84</c:v>
                </c:pt>
                <c:pt idx="9358">
                  <c:v>198.84</c:v>
                </c:pt>
                <c:pt idx="9359">
                  <c:v>198.84</c:v>
                </c:pt>
                <c:pt idx="9360">
                  <c:v>198.84</c:v>
                </c:pt>
                <c:pt idx="9361">
                  <c:v>198.84</c:v>
                </c:pt>
                <c:pt idx="9362">
                  <c:v>198.84</c:v>
                </c:pt>
                <c:pt idx="9363">
                  <c:v>198.84</c:v>
                </c:pt>
                <c:pt idx="9364">
                  <c:v>198.84</c:v>
                </c:pt>
                <c:pt idx="9365">
                  <c:v>198.84</c:v>
                </c:pt>
                <c:pt idx="9366">
                  <c:v>198.84</c:v>
                </c:pt>
                <c:pt idx="9367">
                  <c:v>198.84</c:v>
                </c:pt>
                <c:pt idx="9368">
                  <c:v>198.84</c:v>
                </c:pt>
                <c:pt idx="9369">
                  <c:v>198.84</c:v>
                </c:pt>
                <c:pt idx="9370">
                  <c:v>198.84</c:v>
                </c:pt>
                <c:pt idx="9371">
                  <c:v>198.84</c:v>
                </c:pt>
                <c:pt idx="9372">
                  <c:v>198.84</c:v>
                </c:pt>
                <c:pt idx="9373">
                  <c:v>198.84</c:v>
                </c:pt>
                <c:pt idx="9374">
                  <c:v>198.84</c:v>
                </c:pt>
                <c:pt idx="9375">
                  <c:v>198.84</c:v>
                </c:pt>
                <c:pt idx="9376">
                  <c:v>198.82</c:v>
                </c:pt>
                <c:pt idx="9377">
                  <c:v>198.82</c:v>
                </c:pt>
                <c:pt idx="9378">
                  <c:v>198.93</c:v>
                </c:pt>
                <c:pt idx="9379">
                  <c:v>198.93</c:v>
                </c:pt>
                <c:pt idx="9380">
                  <c:v>198.93</c:v>
                </c:pt>
                <c:pt idx="9381">
                  <c:v>198.93</c:v>
                </c:pt>
                <c:pt idx="9382">
                  <c:v>198.93</c:v>
                </c:pt>
                <c:pt idx="9383">
                  <c:v>198.93</c:v>
                </c:pt>
                <c:pt idx="9384">
                  <c:v>198.93</c:v>
                </c:pt>
                <c:pt idx="9385">
                  <c:v>198.93</c:v>
                </c:pt>
                <c:pt idx="9386">
                  <c:v>198.93</c:v>
                </c:pt>
                <c:pt idx="9387">
                  <c:v>198.93</c:v>
                </c:pt>
                <c:pt idx="9388">
                  <c:v>198.93</c:v>
                </c:pt>
                <c:pt idx="9389">
                  <c:v>198.93</c:v>
                </c:pt>
                <c:pt idx="9390">
                  <c:v>198.93</c:v>
                </c:pt>
                <c:pt idx="9391">
                  <c:v>198.93</c:v>
                </c:pt>
                <c:pt idx="9392">
                  <c:v>198.93</c:v>
                </c:pt>
                <c:pt idx="9393">
                  <c:v>198.98</c:v>
                </c:pt>
                <c:pt idx="9394">
                  <c:v>198.98</c:v>
                </c:pt>
                <c:pt idx="9395">
                  <c:v>198.98</c:v>
                </c:pt>
                <c:pt idx="9396">
                  <c:v>198.98</c:v>
                </c:pt>
                <c:pt idx="9397">
                  <c:v>198.98</c:v>
                </c:pt>
                <c:pt idx="9398">
                  <c:v>198.98</c:v>
                </c:pt>
                <c:pt idx="9399">
                  <c:v>198.98</c:v>
                </c:pt>
                <c:pt idx="9400">
                  <c:v>198.98</c:v>
                </c:pt>
                <c:pt idx="9401">
                  <c:v>198.98</c:v>
                </c:pt>
                <c:pt idx="9402">
                  <c:v>198.98</c:v>
                </c:pt>
                <c:pt idx="9403">
                  <c:v>198.98</c:v>
                </c:pt>
                <c:pt idx="9404">
                  <c:v>198.98</c:v>
                </c:pt>
                <c:pt idx="9405">
                  <c:v>198.98</c:v>
                </c:pt>
                <c:pt idx="9406">
                  <c:v>198.98</c:v>
                </c:pt>
                <c:pt idx="9407">
                  <c:v>198.98</c:v>
                </c:pt>
                <c:pt idx="9408">
                  <c:v>198.98</c:v>
                </c:pt>
                <c:pt idx="9409">
                  <c:v>198.98</c:v>
                </c:pt>
                <c:pt idx="9410">
                  <c:v>198.98</c:v>
                </c:pt>
                <c:pt idx="9411">
                  <c:v>197.39</c:v>
                </c:pt>
                <c:pt idx="9412">
                  <c:v>197.39</c:v>
                </c:pt>
                <c:pt idx="9413">
                  <c:v>197.39</c:v>
                </c:pt>
                <c:pt idx="9414">
                  <c:v>197.39</c:v>
                </c:pt>
                <c:pt idx="9415">
                  <c:v>197.39</c:v>
                </c:pt>
                <c:pt idx="9416">
                  <c:v>197.39</c:v>
                </c:pt>
                <c:pt idx="9417">
                  <c:v>197.39</c:v>
                </c:pt>
                <c:pt idx="9418">
                  <c:v>197.39</c:v>
                </c:pt>
                <c:pt idx="9419">
                  <c:v>197.39</c:v>
                </c:pt>
                <c:pt idx="9420">
                  <c:v>197.39</c:v>
                </c:pt>
                <c:pt idx="9421">
                  <c:v>197.39</c:v>
                </c:pt>
                <c:pt idx="9422">
                  <c:v>197.39</c:v>
                </c:pt>
                <c:pt idx="9423">
                  <c:v>197.39</c:v>
                </c:pt>
                <c:pt idx="9424">
                  <c:v>197.39</c:v>
                </c:pt>
                <c:pt idx="9425">
                  <c:v>197.39</c:v>
                </c:pt>
                <c:pt idx="9426">
                  <c:v>197.39</c:v>
                </c:pt>
                <c:pt idx="9427">
                  <c:v>197.39</c:v>
                </c:pt>
                <c:pt idx="9428">
                  <c:v>197.39</c:v>
                </c:pt>
                <c:pt idx="9429">
                  <c:v>197.39</c:v>
                </c:pt>
                <c:pt idx="9430">
                  <c:v>197.39</c:v>
                </c:pt>
                <c:pt idx="9431">
                  <c:v>197.39</c:v>
                </c:pt>
                <c:pt idx="9432">
                  <c:v>195.85</c:v>
                </c:pt>
                <c:pt idx="9433">
                  <c:v>195.85</c:v>
                </c:pt>
                <c:pt idx="9434">
                  <c:v>195.85</c:v>
                </c:pt>
                <c:pt idx="9435">
                  <c:v>195.85</c:v>
                </c:pt>
                <c:pt idx="9436">
                  <c:v>195.85</c:v>
                </c:pt>
                <c:pt idx="9437">
                  <c:v>195.85</c:v>
                </c:pt>
                <c:pt idx="9438">
                  <c:v>195.85</c:v>
                </c:pt>
                <c:pt idx="9439">
                  <c:v>195.85</c:v>
                </c:pt>
                <c:pt idx="9440">
                  <c:v>195.73</c:v>
                </c:pt>
                <c:pt idx="9441">
                  <c:v>195.73</c:v>
                </c:pt>
                <c:pt idx="9442">
                  <c:v>195.73</c:v>
                </c:pt>
                <c:pt idx="9443">
                  <c:v>195.73</c:v>
                </c:pt>
                <c:pt idx="9444">
                  <c:v>194.13</c:v>
                </c:pt>
                <c:pt idx="9445">
                  <c:v>192.71</c:v>
                </c:pt>
                <c:pt idx="9446">
                  <c:v>192.71</c:v>
                </c:pt>
                <c:pt idx="9447">
                  <c:v>192.71</c:v>
                </c:pt>
                <c:pt idx="9448">
                  <c:v>192.71</c:v>
                </c:pt>
                <c:pt idx="9449">
                  <c:v>192.71</c:v>
                </c:pt>
                <c:pt idx="9450">
                  <c:v>192.71</c:v>
                </c:pt>
                <c:pt idx="9451">
                  <c:v>192.71</c:v>
                </c:pt>
                <c:pt idx="9452">
                  <c:v>192.71</c:v>
                </c:pt>
                <c:pt idx="9453">
                  <c:v>192.71</c:v>
                </c:pt>
                <c:pt idx="9454">
                  <c:v>192.71</c:v>
                </c:pt>
                <c:pt idx="9455">
                  <c:v>192.71</c:v>
                </c:pt>
                <c:pt idx="9456">
                  <c:v>192.71</c:v>
                </c:pt>
                <c:pt idx="9457">
                  <c:v>192.71</c:v>
                </c:pt>
                <c:pt idx="9458">
                  <c:v>192.71</c:v>
                </c:pt>
                <c:pt idx="9459">
                  <c:v>192.71</c:v>
                </c:pt>
                <c:pt idx="9460">
                  <c:v>192.71</c:v>
                </c:pt>
                <c:pt idx="9461">
                  <c:v>192.71</c:v>
                </c:pt>
                <c:pt idx="9462">
                  <c:v>192.71</c:v>
                </c:pt>
                <c:pt idx="9463">
                  <c:v>192.71</c:v>
                </c:pt>
                <c:pt idx="9464">
                  <c:v>192.71</c:v>
                </c:pt>
                <c:pt idx="9465">
                  <c:v>192.71</c:v>
                </c:pt>
                <c:pt idx="9466">
                  <c:v>192.71</c:v>
                </c:pt>
                <c:pt idx="9467">
                  <c:v>192.71</c:v>
                </c:pt>
                <c:pt idx="9468">
                  <c:v>192.71</c:v>
                </c:pt>
                <c:pt idx="9469">
                  <c:v>192.71</c:v>
                </c:pt>
                <c:pt idx="9470">
                  <c:v>192.71</c:v>
                </c:pt>
                <c:pt idx="9471">
                  <c:v>192.71</c:v>
                </c:pt>
                <c:pt idx="9472">
                  <c:v>192.71</c:v>
                </c:pt>
                <c:pt idx="9473">
                  <c:v>192.71</c:v>
                </c:pt>
                <c:pt idx="9474">
                  <c:v>192.71</c:v>
                </c:pt>
                <c:pt idx="9475">
                  <c:v>192.71</c:v>
                </c:pt>
                <c:pt idx="9476">
                  <c:v>192.73</c:v>
                </c:pt>
                <c:pt idx="9477">
                  <c:v>192.73</c:v>
                </c:pt>
                <c:pt idx="9478">
                  <c:v>192.73</c:v>
                </c:pt>
                <c:pt idx="9479">
                  <c:v>192.73</c:v>
                </c:pt>
                <c:pt idx="9480">
                  <c:v>192.73</c:v>
                </c:pt>
                <c:pt idx="9481">
                  <c:v>192.73</c:v>
                </c:pt>
                <c:pt idx="9482">
                  <c:v>192.73</c:v>
                </c:pt>
                <c:pt idx="9483">
                  <c:v>192.73</c:v>
                </c:pt>
                <c:pt idx="9484">
                  <c:v>192.73</c:v>
                </c:pt>
                <c:pt idx="9485">
                  <c:v>192.73</c:v>
                </c:pt>
                <c:pt idx="9486">
                  <c:v>192.73</c:v>
                </c:pt>
                <c:pt idx="9487">
                  <c:v>192.73</c:v>
                </c:pt>
                <c:pt idx="9488">
                  <c:v>192.73</c:v>
                </c:pt>
                <c:pt idx="9489">
                  <c:v>192.73</c:v>
                </c:pt>
                <c:pt idx="9490">
                  <c:v>192.73</c:v>
                </c:pt>
                <c:pt idx="9491">
                  <c:v>192.73</c:v>
                </c:pt>
                <c:pt idx="9492">
                  <c:v>192.73</c:v>
                </c:pt>
                <c:pt idx="9493">
                  <c:v>192.73</c:v>
                </c:pt>
                <c:pt idx="9494">
                  <c:v>192.73</c:v>
                </c:pt>
                <c:pt idx="9495">
                  <c:v>192.73</c:v>
                </c:pt>
                <c:pt idx="9496">
                  <c:v>192.73</c:v>
                </c:pt>
                <c:pt idx="9497">
                  <c:v>192.73</c:v>
                </c:pt>
                <c:pt idx="9498">
                  <c:v>192.73</c:v>
                </c:pt>
                <c:pt idx="9499">
                  <c:v>192.73</c:v>
                </c:pt>
                <c:pt idx="9500">
                  <c:v>192.73</c:v>
                </c:pt>
                <c:pt idx="9501">
                  <c:v>192.73</c:v>
                </c:pt>
                <c:pt idx="9502">
                  <c:v>192.73</c:v>
                </c:pt>
                <c:pt idx="9503">
                  <c:v>192.73</c:v>
                </c:pt>
                <c:pt idx="9504">
                  <c:v>192.73</c:v>
                </c:pt>
                <c:pt idx="9505">
                  <c:v>192.73</c:v>
                </c:pt>
                <c:pt idx="9506">
                  <c:v>192.73</c:v>
                </c:pt>
                <c:pt idx="9507">
                  <c:v>192.73</c:v>
                </c:pt>
                <c:pt idx="9508">
                  <c:v>192.73</c:v>
                </c:pt>
                <c:pt idx="9509">
                  <c:v>192.73</c:v>
                </c:pt>
                <c:pt idx="9510">
                  <c:v>192.73</c:v>
                </c:pt>
                <c:pt idx="9511">
                  <c:v>194.32</c:v>
                </c:pt>
                <c:pt idx="9512">
                  <c:v>194.24</c:v>
                </c:pt>
                <c:pt idx="9513">
                  <c:v>194.16</c:v>
                </c:pt>
                <c:pt idx="9514">
                  <c:v>194.16</c:v>
                </c:pt>
                <c:pt idx="9515">
                  <c:v>194.16</c:v>
                </c:pt>
                <c:pt idx="9516">
                  <c:v>194.16</c:v>
                </c:pt>
                <c:pt idx="9517">
                  <c:v>194.16</c:v>
                </c:pt>
                <c:pt idx="9518">
                  <c:v>194.16</c:v>
                </c:pt>
                <c:pt idx="9519">
                  <c:v>194.16</c:v>
                </c:pt>
                <c:pt idx="9520">
                  <c:v>194.16</c:v>
                </c:pt>
                <c:pt idx="9521">
                  <c:v>194.16</c:v>
                </c:pt>
                <c:pt idx="9522">
                  <c:v>194.16</c:v>
                </c:pt>
                <c:pt idx="9523">
                  <c:v>194.16</c:v>
                </c:pt>
                <c:pt idx="9524">
                  <c:v>194.16</c:v>
                </c:pt>
                <c:pt idx="9525">
                  <c:v>194.16</c:v>
                </c:pt>
                <c:pt idx="9526">
                  <c:v>194.16</c:v>
                </c:pt>
                <c:pt idx="9527">
                  <c:v>194.16</c:v>
                </c:pt>
                <c:pt idx="9528">
                  <c:v>194.16</c:v>
                </c:pt>
                <c:pt idx="9529">
                  <c:v>194.16</c:v>
                </c:pt>
                <c:pt idx="9530">
                  <c:v>194.16</c:v>
                </c:pt>
                <c:pt idx="9531">
                  <c:v>194.16</c:v>
                </c:pt>
                <c:pt idx="9532">
                  <c:v>195.7</c:v>
                </c:pt>
                <c:pt idx="9533">
                  <c:v>195.7</c:v>
                </c:pt>
                <c:pt idx="9534">
                  <c:v>195.7</c:v>
                </c:pt>
                <c:pt idx="9535">
                  <c:v>195.7</c:v>
                </c:pt>
                <c:pt idx="9536">
                  <c:v>195.7</c:v>
                </c:pt>
                <c:pt idx="9537">
                  <c:v>195.7</c:v>
                </c:pt>
                <c:pt idx="9538">
                  <c:v>194.32</c:v>
                </c:pt>
                <c:pt idx="9539">
                  <c:v>194.32</c:v>
                </c:pt>
                <c:pt idx="9540">
                  <c:v>194.44</c:v>
                </c:pt>
                <c:pt idx="9541">
                  <c:v>192.76</c:v>
                </c:pt>
                <c:pt idx="9542">
                  <c:v>192.76</c:v>
                </c:pt>
                <c:pt idx="9543">
                  <c:v>192.76</c:v>
                </c:pt>
                <c:pt idx="9544">
                  <c:v>194.36</c:v>
                </c:pt>
                <c:pt idx="9545">
                  <c:v>195.78</c:v>
                </c:pt>
                <c:pt idx="9546">
                  <c:v>195.78</c:v>
                </c:pt>
                <c:pt idx="9547">
                  <c:v>195.78</c:v>
                </c:pt>
                <c:pt idx="9548">
                  <c:v>195.78</c:v>
                </c:pt>
                <c:pt idx="9549">
                  <c:v>195.78</c:v>
                </c:pt>
                <c:pt idx="9550">
                  <c:v>195.78</c:v>
                </c:pt>
                <c:pt idx="9551">
                  <c:v>195.78</c:v>
                </c:pt>
                <c:pt idx="9552">
                  <c:v>195.76</c:v>
                </c:pt>
                <c:pt idx="9553">
                  <c:v>195.76</c:v>
                </c:pt>
                <c:pt idx="9554">
                  <c:v>195.76</c:v>
                </c:pt>
                <c:pt idx="9555">
                  <c:v>195.76</c:v>
                </c:pt>
                <c:pt idx="9556">
                  <c:v>195.76</c:v>
                </c:pt>
                <c:pt idx="9557">
                  <c:v>195.76</c:v>
                </c:pt>
                <c:pt idx="9558">
                  <c:v>195.76</c:v>
                </c:pt>
                <c:pt idx="9559">
                  <c:v>195.76</c:v>
                </c:pt>
                <c:pt idx="9560">
                  <c:v>195.76</c:v>
                </c:pt>
                <c:pt idx="9561">
                  <c:v>195.76</c:v>
                </c:pt>
                <c:pt idx="9562">
                  <c:v>195.76</c:v>
                </c:pt>
                <c:pt idx="9563">
                  <c:v>195.76</c:v>
                </c:pt>
                <c:pt idx="9564">
                  <c:v>195.72</c:v>
                </c:pt>
                <c:pt idx="9565">
                  <c:v>195.72</c:v>
                </c:pt>
                <c:pt idx="9566">
                  <c:v>195.72</c:v>
                </c:pt>
                <c:pt idx="9567">
                  <c:v>195.72</c:v>
                </c:pt>
                <c:pt idx="9568">
                  <c:v>195.72</c:v>
                </c:pt>
                <c:pt idx="9569">
                  <c:v>195.72</c:v>
                </c:pt>
                <c:pt idx="9570">
                  <c:v>195.72</c:v>
                </c:pt>
                <c:pt idx="9571">
                  <c:v>195.72</c:v>
                </c:pt>
                <c:pt idx="9572">
                  <c:v>195.68</c:v>
                </c:pt>
                <c:pt idx="9573">
                  <c:v>195.68</c:v>
                </c:pt>
                <c:pt idx="9574">
                  <c:v>195.68</c:v>
                </c:pt>
                <c:pt idx="9575">
                  <c:v>194.14</c:v>
                </c:pt>
                <c:pt idx="9576">
                  <c:v>194.14</c:v>
                </c:pt>
                <c:pt idx="9577">
                  <c:v>194.14</c:v>
                </c:pt>
                <c:pt idx="9578">
                  <c:v>194.14</c:v>
                </c:pt>
                <c:pt idx="9579">
                  <c:v>194.14</c:v>
                </c:pt>
                <c:pt idx="9580">
                  <c:v>194.14</c:v>
                </c:pt>
                <c:pt idx="9581">
                  <c:v>194.14</c:v>
                </c:pt>
                <c:pt idx="9582">
                  <c:v>194.14</c:v>
                </c:pt>
                <c:pt idx="9583">
                  <c:v>194.14</c:v>
                </c:pt>
                <c:pt idx="9584">
                  <c:v>194.14</c:v>
                </c:pt>
                <c:pt idx="9585">
                  <c:v>194.14</c:v>
                </c:pt>
                <c:pt idx="9586">
                  <c:v>194.14</c:v>
                </c:pt>
                <c:pt idx="9587">
                  <c:v>194.14</c:v>
                </c:pt>
                <c:pt idx="9588">
                  <c:v>194.14</c:v>
                </c:pt>
                <c:pt idx="9589">
                  <c:v>192.76</c:v>
                </c:pt>
                <c:pt idx="9590">
                  <c:v>192.76</c:v>
                </c:pt>
                <c:pt idx="9591">
                  <c:v>192.76</c:v>
                </c:pt>
                <c:pt idx="9592">
                  <c:v>192.76</c:v>
                </c:pt>
                <c:pt idx="9593">
                  <c:v>192.76</c:v>
                </c:pt>
                <c:pt idx="9594">
                  <c:v>192.76</c:v>
                </c:pt>
                <c:pt idx="9595">
                  <c:v>192.76</c:v>
                </c:pt>
                <c:pt idx="9596">
                  <c:v>192.76</c:v>
                </c:pt>
                <c:pt idx="9597">
                  <c:v>192.76</c:v>
                </c:pt>
                <c:pt idx="9598">
                  <c:v>192.76</c:v>
                </c:pt>
                <c:pt idx="9599">
                  <c:v>192.76</c:v>
                </c:pt>
                <c:pt idx="9600">
                  <c:v>192.76</c:v>
                </c:pt>
                <c:pt idx="9601">
                  <c:v>192.76</c:v>
                </c:pt>
                <c:pt idx="9602">
                  <c:v>192.76</c:v>
                </c:pt>
                <c:pt idx="9603">
                  <c:v>192.76</c:v>
                </c:pt>
                <c:pt idx="9604">
                  <c:v>192.76</c:v>
                </c:pt>
                <c:pt idx="9605">
                  <c:v>192.76</c:v>
                </c:pt>
                <c:pt idx="9606">
                  <c:v>192.76</c:v>
                </c:pt>
                <c:pt idx="9607">
                  <c:v>192.76</c:v>
                </c:pt>
                <c:pt idx="9608">
                  <c:v>192.76</c:v>
                </c:pt>
                <c:pt idx="9609">
                  <c:v>192.76</c:v>
                </c:pt>
                <c:pt idx="9610">
                  <c:v>192.76</c:v>
                </c:pt>
                <c:pt idx="9611">
                  <c:v>192.76</c:v>
                </c:pt>
                <c:pt idx="9612">
                  <c:v>192.84</c:v>
                </c:pt>
                <c:pt idx="9613">
                  <c:v>192.92</c:v>
                </c:pt>
                <c:pt idx="9614">
                  <c:v>192.92</c:v>
                </c:pt>
                <c:pt idx="9615">
                  <c:v>192.92</c:v>
                </c:pt>
                <c:pt idx="9616">
                  <c:v>192.92</c:v>
                </c:pt>
                <c:pt idx="9617">
                  <c:v>192.86</c:v>
                </c:pt>
                <c:pt idx="9618">
                  <c:v>192.86</c:v>
                </c:pt>
                <c:pt idx="9619">
                  <c:v>192.86</c:v>
                </c:pt>
                <c:pt idx="9620">
                  <c:v>192.86</c:v>
                </c:pt>
                <c:pt idx="9621">
                  <c:v>192.86</c:v>
                </c:pt>
                <c:pt idx="9622">
                  <c:v>192.86</c:v>
                </c:pt>
                <c:pt idx="9623">
                  <c:v>192.86</c:v>
                </c:pt>
                <c:pt idx="9624">
                  <c:v>192.86</c:v>
                </c:pt>
                <c:pt idx="9625">
                  <c:v>192.86</c:v>
                </c:pt>
                <c:pt idx="9626">
                  <c:v>192.86</c:v>
                </c:pt>
                <c:pt idx="9627">
                  <c:v>192.86</c:v>
                </c:pt>
                <c:pt idx="9628">
                  <c:v>192.86</c:v>
                </c:pt>
                <c:pt idx="9629">
                  <c:v>192.86</c:v>
                </c:pt>
                <c:pt idx="9630">
                  <c:v>192.86</c:v>
                </c:pt>
                <c:pt idx="9631">
                  <c:v>192.86</c:v>
                </c:pt>
                <c:pt idx="9632">
                  <c:v>192.86</c:v>
                </c:pt>
                <c:pt idx="9633">
                  <c:v>192.86</c:v>
                </c:pt>
                <c:pt idx="9634">
                  <c:v>192.86</c:v>
                </c:pt>
                <c:pt idx="9635">
                  <c:v>192.86</c:v>
                </c:pt>
                <c:pt idx="9636">
                  <c:v>192.86</c:v>
                </c:pt>
                <c:pt idx="9637">
                  <c:v>192.86</c:v>
                </c:pt>
                <c:pt idx="9638">
                  <c:v>194.24</c:v>
                </c:pt>
                <c:pt idx="9639">
                  <c:v>194.24</c:v>
                </c:pt>
                <c:pt idx="9640">
                  <c:v>194.24</c:v>
                </c:pt>
                <c:pt idx="9641">
                  <c:v>195.92</c:v>
                </c:pt>
                <c:pt idx="9642">
                  <c:v>195.92</c:v>
                </c:pt>
                <c:pt idx="9643">
                  <c:v>195.92</c:v>
                </c:pt>
                <c:pt idx="9644">
                  <c:v>195.92</c:v>
                </c:pt>
                <c:pt idx="9645">
                  <c:v>195.92</c:v>
                </c:pt>
                <c:pt idx="9646">
                  <c:v>195.92</c:v>
                </c:pt>
                <c:pt idx="9647">
                  <c:v>195.92</c:v>
                </c:pt>
                <c:pt idx="9648">
                  <c:v>195.92</c:v>
                </c:pt>
                <c:pt idx="9649">
                  <c:v>195.92</c:v>
                </c:pt>
                <c:pt idx="9650">
                  <c:v>195.92</c:v>
                </c:pt>
                <c:pt idx="9651">
                  <c:v>195.92</c:v>
                </c:pt>
                <c:pt idx="9652">
                  <c:v>195.94</c:v>
                </c:pt>
                <c:pt idx="9653">
                  <c:v>195.94</c:v>
                </c:pt>
                <c:pt idx="9654">
                  <c:v>195.94</c:v>
                </c:pt>
                <c:pt idx="9655">
                  <c:v>195.94</c:v>
                </c:pt>
                <c:pt idx="9656">
                  <c:v>195.94</c:v>
                </c:pt>
                <c:pt idx="9657">
                  <c:v>195.94</c:v>
                </c:pt>
                <c:pt idx="9658">
                  <c:v>195.94</c:v>
                </c:pt>
                <c:pt idx="9659">
                  <c:v>195.94</c:v>
                </c:pt>
                <c:pt idx="9660">
                  <c:v>195.94</c:v>
                </c:pt>
                <c:pt idx="9661">
                  <c:v>195.94</c:v>
                </c:pt>
                <c:pt idx="9662">
                  <c:v>195.94</c:v>
                </c:pt>
                <c:pt idx="9663">
                  <c:v>195.94</c:v>
                </c:pt>
                <c:pt idx="9664">
                  <c:v>195.98</c:v>
                </c:pt>
                <c:pt idx="9665">
                  <c:v>195.98</c:v>
                </c:pt>
                <c:pt idx="9666">
                  <c:v>195.98</c:v>
                </c:pt>
                <c:pt idx="9667">
                  <c:v>195.98</c:v>
                </c:pt>
                <c:pt idx="9668">
                  <c:v>195.98</c:v>
                </c:pt>
                <c:pt idx="9669">
                  <c:v>195.98</c:v>
                </c:pt>
                <c:pt idx="9670">
                  <c:v>195.98</c:v>
                </c:pt>
                <c:pt idx="9671">
                  <c:v>195.98</c:v>
                </c:pt>
                <c:pt idx="9672">
                  <c:v>196.02</c:v>
                </c:pt>
                <c:pt idx="9673">
                  <c:v>196.02</c:v>
                </c:pt>
                <c:pt idx="9674">
                  <c:v>196.02</c:v>
                </c:pt>
                <c:pt idx="9675">
                  <c:v>197.56</c:v>
                </c:pt>
                <c:pt idx="9676">
                  <c:v>197.56</c:v>
                </c:pt>
                <c:pt idx="9677">
                  <c:v>197.56</c:v>
                </c:pt>
                <c:pt idx="9678">
                  <c:v>196.29</c:v>
                </c:pt>
                <c:pt idx="9679">
                  <c:v>196.29</c:v>
                </c:pt>
                <c:pt idx="9680">
                  <c:v>196.29</c:v>
                </c:pt>
                <c:pt idx="9681">
                  <c:v>196.29</c:v>
                </c:pt>
                <c:pt idx="9682">
                  <c:v>196.29</c:v>
                </c:pt>
                <c:pt idx="9683">
                  <c:v>196.29</c:v>
                </c:pt>
                <c:pt idx="9684">
                  <c:v>196.29</c:v>
                </c:pt>
                <c:pt idx="9685">
                  <c:v>196.29</c:v>
                </c:pt>
                <c:pt idx="9686">
                  <c:v>196.29</c:v>
                </c:pt>
                <c:pt idx="9687">
                  <c:v>196.29</c:v>
                </c:pt>
                <c:pt idx="9688">
                  <c:v>196.29</c:v>
                </c:pt>
                <c:pt idx="9689">
                  <c:v>197.53</c:v>
                </c:pt>
                <c:pt idx="9690">
                  <c:v>197.53</c:v>
                </c:pt>
                <c:pt idx="9691">
                  <c:v>197.53</c:v>
                </c:pt>
                <c:pt idx="9692">
                  <c:v>197.51</c:v>
                </c:pt>
                <c:pt idx="9693">
                  <c:v>197.51</c:v>
                </c:pt>
                <c:pt idx="9694">
                  <c:v>197.51</c:v>
                </c:pt>
                <c:pt idx="9695">
                  <c:v>197.51</c:v>
                </c:pt>
                <c:pt idx="9696">
                  <c:v>197.51</c:v>
                </c:pt>
                <c:pt idx="9697">
                  <c:v>197.51</c:v>
                </c:pt>
                <c:pt idx="9698">
                  <c:v>197.51</c:v>
                </c:pt>
                <c:pt idx="9699">
                  <c:v>197.51</c:v>
                </c:pt>
                <c:pt idx="9700">
                  <c:v>197.51</c:v>
                </c:pt>
                <c:pt idx="9701">
                  <c:v>197.51</c:v>
                </c:pt>
                <c:pt idx="9702">
                  <c:v>197.51</c:v>
                </c:pt>
                <c:pt idx="9703">
                  <c:v>197.51</c:v>
                </c:pt>
                <c:pt idx="9704">
                  <c:v>197.51</c:v>
                </c:pt>
                <c:pt idx="9705">
                  <c:v>197.51</c:v>
                </c:pt>
                <c:pt idx="9706">
                  <c:v>197.51</c:v>
                </c:pt>
                <c:pt idx="9707">
                  <c:v>197.51</c:v>
                </c:pt>
                <c:pt idx="9708">
                  <c:v>197.51</c:v>
                </c:pt>
                <c:pt idx="9709">
                  <c:v>197.51</c:v>
                </c:pt>
                <c:pt idx="9710">
                  <c:v>197.34</c:v>
                </c:pt>
                <c:pt idx="9711">
                  <c:v>197.34</c:v>
                </c:pt>
                <c:pt idx="9712">
                  <c:v>197.34</c:v>
                </c:pt>
                <c:pt idx="9713">
                  <c:v>197.34</c:v>
                </c:pt>
                <c:pt idx="9714">
                  <c:v>197.34</c:v>
                </c:pt>
                <c:pt idx="9715">
                  <c:v>197.34</c:v>
                </c:pt>
                <c:pt idx="9716">
                  <c:v>197.34</c:v>
                </c:pt>
                <c:pt idx="9717">
                  <c:v>197.4</c:v>
                </c:pt>
                <c:pt idx="9718">
                  <c:v>197.4</c:v>
                </c:pt>
                <c:pt idx="9719">
                  <c:v>197.4</c:v>
                </c:pt>
                <c:pt idx="9720">
                  <c:v>197.4</c:v>
                </c:pt>
                <c:pt idx="9721">
                  <c:v>197.4</c:v>
                </c:pt>
                <c:pt idx="9722">
                  <c:v>197.4</c:v>
                </c:pt>
                <c:pt idx="9723">
                  <c:v>197.4</c:v>
                </c:pt>
                <c:pt idx="9724">
                  <c:v>197.19</c:v>
                </c:pt>
                <c:pt idx="9725">
                  <c:v>197.19</c:v>
                </c:pt>
                <c:pt idx="9726">
                  <c:v>197.19</c:v>
                </c:pt>
                <c:pt idx="9727">
                  <c:v>197.19</c:v>
                </c:pt>
                <c:pt idx="9728">
                  <c:v>197.19</c:v>
                </c:pt>
                <c:pt idx="9729">
                  <c:v>197.19</c:v>
                </c:pt>
                <c:pt idx="9730">
                  <c:v>197.19</c:v>
                </c:pt>
                <c:pt idx="9731">
                  <c:v>197.19</c:v>
                </c:pt>
                <c:pt idx="9732">
                  <c:v>197.19</c:v>
                </c:pt>
                <c:pt idx="9733">
                  <c:v>197.19</c:v>
                </c:pt>
                <c:pt idx="9734">
                  <c:v>197.19</c:v>
                </c:pt>
                <c:pt idx="9735">
                  <c:v>197.19</c:v>
                </c:pt>
                <c:pt idx="9736">
                  <c:v>197.19</c:v>
                </c:pt>
                <c:pt idx="9737">
                  <c:v>197.19</c:v>
                </c:pt>
                <c:pt idx="9738">
                  <c:v>197.19</c:v>
                </c:pt>
                <c:pt idx="9739">
                  <c:v>197.19</c:v>
                </c:pt>
                <c:pt idx="9740">
                  <c:v>197.19</c:v>
                </c:pt>
                <c:pt idx="9741">
                  <c:v>197.19</c:v>
                </c:pt>
                <c:pt idx="9742">
                  <c:v>197.19</c:v>
                </c:pt>
                <c:pt idx="9743">
                  <c:v>197.19</c:v>
                </c:pt>
                <c:pt idx="9744">
                  <c:v>197.19</c:v>
                </c:pt>
                <c:pt idx="9745">
                  <c:v>197.19</c:v>
                </c:pt>
                <c:pt idx="9746">
                  <c:v>197.19</c:v>
                </c:pt>
                <c:pt idx="9747">
                  <c:v>197.19</c:v>
                </c:pt>
                <c:pt idx="9748">
                  <c:v>197.19</c:v>
                </c:pt>
                <c:pt idx="9749">
                  <c:v>197.19</c:v>
                </c:pt>
                <c:pt idx="9750">
                  <c:v>197.07</c:v>
                </c:pt>
                <c:pt idx="9751">
                  <c:v>197.07</c:v>
                </c:pt>
                <c:pt idx="9752">
                  <c:v>197.07</c:v>
                </c:pt>
                <c:pt idx="9753">
                  <c:v>197.07</c:v>
                </c:pt>
                <c:pt idx="9754">
                  <c:v>197.07</c:v>
                </c:pt>
                <c:pt idx="9755">
                  <c:v>197.07</c:v>
                </c:pt>
                <c:pt idx="9756">
                  <c:v>196.82</c:v>
                </c:pt>
                <c:pt idx="9757">
                  <c:v>196.82</c:v>
                </c:pt>
                <c:pt idx="9758">
                  <c:v>196.82</c:v>
                </c:pt>
                <c:pt idx="9759">
                  <c:v>196.82</c:v>
                </c:pt>
                <c:pt idx="9760">
                  <c:v>196.82</c:v>
                </c:pt>
                <c:pt idx="9761">
                  <c:v>196.82</c:v>
                </c:pt>
                <c:pt idx="9762">
                  <c:v>196.8</c:v>
                </c:pt>
                <c:pt idx="9763">
                  <c:v>196.8</c:v>
                </c:pt>
                <c:pt idx="9764">
                  <c:v>196.77</c:v>
                </c:pt>
                <c:pt idx="9765">
                  <c:v>196.77</c:v>
                </c:pt>
                <c:pt idx="9766">
                  <c:v>196.75</c:v>
                </c:pt>
                <c:pt idx="9767">
                  <c:v>196.74</c:v>
                </c:pt>
                <c:pt idx="9768">
                  <c:v>196.73</c:v>
                </c:pt>
                <c:pt idx="9769">
                  <c:v>196.73</c:v>
                </c:pt>
                <c:pt idx="9770">
                  <c:v>196.73</c:v>
                </c:pt>
                <c:pt idx="9771">
                  <c:v>196.73</c:v>
                </c:pt>
                <c:pt idx="9772">
                  <c:v>196.73</c:v>
                </c:pt>
                <c:pt idx="9773">
                  <c:v>195.25</c:v>
                </c:pt>
                <c:pt idx="9774">
                  <c:v>193.74</c:v>
                </c:pt>
                <c:pt idx="9775">
                  <c:v>193.74</c:v>
                </c:pt>
                <c:pt idx="9776">
                  <c:v>193.74</c:v>
                </c:pt>
                <c:pt idx="9777">
                  <c:v>193.74</c:v>
                </c:pt>
                <c:pt idx="9778">
                  <c:v>195.01</c:v>
                </c:pt>
                <c:pt idx="9779">
                  <c:v>195.01</c:v>
                </c:pt>
                <c:pt idx="9780">
                  <c:v>195.01</c:v>
                </c:pt>
                <c:pt idx="9781">
                  <c:v>195.01</c:v>
                </c:pt>
                <c:pt idx="9782">
                  <c:v>195.01</c:v>
                </c:pt>
                <c:pt idx="9783">
                  <c:v>195.01</c:v>
                </c:pt>
                <c:pt idx="9784">
                  <c:v>195.01</c:v>
                </c:pt>
                <c:pt idx="9785">
                  <c:v>195.01</c:v>
                </c:pt>
                <c:pt idx="9786">
                  <c:v>195</c:v>
                </c:pt>
                <c:pt idx="9787">
                  <c:v>195</c:v>
                </c:pt>
                <c:pt idx="9788">
                  <c:v>194.97</c:v>
                </c:pt>
                <c:pt idx="9789">
                  <c:v>195.06</c:v>
                </c:pt>
                <c:pt idx="9790">
                  <c:v>195</c:v>
                </c:pt>
                <c:pt idx="9791">
                  <c:v>194.97</c:v>
                </c:pt>
                <c:pt idx="9792">
                  <c:v>194.95</c:v>
                </c:pt>
                <c:pt idx="9793">
                  <c:v>194.95</c:v>
                </c:pt>
                <c:pt idx="9794">
                  <c:v>194.71</c:v>
                </c:pt>
                <c:pt idx="9795">
                  <c:v>194.71</c:v>
                </c:pt>
                <c:pt idx="9796">
                  <c:v>194.71</c:v>
                </c:pt>
                <c:pt idx="9797">
                  <c:v>194.71</c:v>
                </c:pt>
                <c:pt idx="9798">
                  <c:v>194.68</c:v>
                </c:pt>
                <c:pt idx="9799">
                  <c:v>194.68</c:v>
                </c:pt>
                <c:pt idx="9800">
                  <c:v>194.68</c:v>
                </c:pt>
                <c:pt idx="9801">
                  <c:v>194.68</c:v>
                </c:pt>
                <c:pt idx="9802">
                  <c:v>194.68</c:v>
                </c:pt>
                <c:pt idx="9803">
                  <c:v>194.36</c:v>
                </c:pt>
                <c:pt idx="9804">
                  <c:v>194.36</c:v>
                </c:pt>
                <c:pt idx="9805">
                  <c:v>194.3</c:v>
                </c:pt>
                <c:pt idx="9806">
                  <c:v>194.3</c:v>
                </c:pt>
                <c:pt idx="9807">
                  <c:v>194.3</c:v>
                </c:pt>
                <c:pt idx="9808">
                  <c:v>194.3</c:v>
                </c:pt>
                <c:pt idx="9809">
                  <c:v>194.27</c:v>
                </c:pt>
                <c:pt idx="9810">
                  <c:v>194.44</c:v>
                </c:pt>
                <c:pt idx="9811">
                  <c:v>194.44</c:v>
                </c:pt>
                <c:pt idx="9812">
                  <c:v>194.44</c:v>
                </c:pt>
                <c:pt idx="9813">
                  <c:v>194.44</c:v>
                </c:pt>
                <c:pt idx="9814">
                  <c:v>194.44</c:v>
                </c:pt>
                <c:pt idx="9815">
                  <c:v>194.43</c:v>
                </c:pt>
                <c:pt idx="9816">
                  <c:v>194.43</c:v>
                </c:pt>
                <c:pt idx="9817">
                  <c:v>194.43</c:v>
                </c:pt>
                <c:pt idx="9818">
                  <c:v>193.21</c:v>
                </c:pt>
                <c:pt idx="9819">
                  <c:v>191.62</c:v>
                </c:pt>
                <c:pt idx="9820">
                  <c:v>191.62</c:v>
                </c:pt>
                <c:pt idx="9821">
                  <c:v>191.62</c:v>
                </c:pt>
                <c:pt idx="9822">
                  <c:v>191.62</c:v>
                </c:pt>
                <c:pt idx="9823">
                  <c:v>191.62</c:v>
                </c:pt>
                <c:pt idx="9824">
                  <c:v>191.83</c:v>
                </c:pt>
                <c:pt idx="9825">
                  <c:v>191.83</c:v>
                </c:pt>
                <c:pt idx="9826">
                  <c:v>191.83</c:v>
                </c:pt>
                <c:pt idx="9827">
                  <c:v>191.83</c:v>
                </c:pt>
                <c:pt idx="9828">
                  <c:v>191.83</c:v>
                </c:pt>
                <c:pt idx="9829">
                  <c:v>191.83</c:v>
                </c:pt>
                <c:pt idx="9830">
                  <c:v>191.83</c:v>
                </c:pt>
                <c:pt idx="9831">
                  <c:v>191.83</c:v>
                </c:pt>
                <c:pt idx="9832">
                  <c:v>191.83</c:v>
                </c:pt>
                <c:pt idx="9833">
                  <c:v>191.5</c:v>
                </c:pt>
                <c:pt idx="9834">
                  <c:v>191.44</c:v>
                </c:pt>
                <c:pt idx="9835">
                  <c:v>191.44</c:v>
                </c:pt>
                <c:pt idx="9836">
                  <c:v>191.44</c:v>
                </c:pt>
                <c:pt idx="9837">
                  <c:v>191.44</c:v>
                </c:pt>
                <c:pt idx="9838">
                  <c:v>191.44</c:v>
                </c:pt>
                <c:pt idx="9839">
                  <c:v>191.44</c:v>
                </c:pt>
                <c:pt idx="9840">
                  <c:v>191.28</c:v>
                </c:pt>
                <c:pt idx="9841">
                  <c:v>191.28</c:v>
                </c:pt>
                <c:pt idx="9842">
                  <c:v>191.28</c:v>
                </c:pt>
                <c:pt idx="9843">
                  <c:v>191.28</c:v>
                </c:pt>
                <c:pt idx="9844">
                  <c:v>191.28</c:v>
                </c:pt>
                <c:pt idx="9845">
                  <c:v>190.96</c:v>
                </c:pt>
                <c:pt idx="9846">
                  <c:v>190.96</c:v>
                </c:pt>
                <c:pt idx="9847">
                  <c:v>190.96</c:v>
                </c:pt>
                <c:pt idx="9848">
                  <c:v>190.66</c:v>
                </c:pt>
                <c:pt idx="9849">
                  <c:v>190.16</c:v>
                </c:pt>
                <c:pt idx="9850">
                  <c:v>189.88</c:v>
                </c:pt>
                <c:pt idx="9851">
                  <c:v>189.63</c:v>
                </c:pt>
                <c:pt idx="9852">
                  <c:v>189.56</c:v>
                </c:pt>
                <c:pt idx="9853">
                  <c:v>189.19</c:v>
                </c:pt>
                <c:pt idx="9854">
                  <c:v>188.95</c:v>
                </c:pt>
                <c:pt idx="9855">
                  <c:v>188.74</c:v>
                </c:pt>
                <c:pt idx="9856">
                  <c:v>188.48</c:v>
                </c:pt>
                <c:pt idx="9857">
                  <c:v>187.91</c:v>
                </c:pt>
                <c:pt idx="9858">
                  <c:v>187.53</c:v>
                </c:pt>
                <c:pt idx="9859">
                  <c:v>186.89</c:v>
                </c:pt>
                <c:pt idx="9860">
                  <c:v>186.4</c:v>
                </c:pt>
                <c:pt idx="9861">
                  <c:v>185.94</c:v>
                </c:pt>
                <c:pt idx="9862">
                  <c:v>185.69</c:v>
                </c:pt>
                <c:pt idx="9863">
                  <c:v>184.97</c:v>
                </c:pt>
                <c:pt idx="9864">
                  <c:v>183.89</c:v>
                </c:pt>
                <c:pt idx="9865">
                  <c:v>183.21</c:v>
                </c:pt>
                <c:pt idx="9866">
                  <c:v>182.25</c:v>
                </c:pt>
                <c:pt idx="9867">
                  <c:v>181.23</c:v>
                </c:pt>
                <c:pt idx="9868">
                  <c:v>180.11</c:v>
                </c:pt>
                <c:pt idx="9869">
                  <c:v>179.37</c:v>
                </c:pt>
                <c:pt idx="9870">
                  <c:v>178.86</c:v>
                </c:pt>
                <c:pt idx="9871">
                  <c:v>178.26</c:v>
                </c:pt>
                <c:pt idx="9872">
                  <c:v>177.56</c:v>
                </c:pt>
                <c:pt idx="9873">
                  <c:v>178.94</c:v>
                </c:pt>
                <c:pt idx="9874">
                  <c:v>179.82</c:v>
                </c:pt>
                <c:pt idx="9875">
                  <c:v>179.49</c:v>
                </c:pt>
                <c:pt idx="9876">
                  <c:v>178.88</c:v>
                </c:pt>
                <c:pt idx="9877">
                  <c:v>178.24</c:v>
                </c:pt>
                <c:pt idx="9878">
                  <c:v>177.7</c:v>
                </c:pt>
                <c:pt idx="9879">
                  <c:v>177.15</c:v>
                </c:pt>
                <c:pt idx="9880">
                  <c:v>176.03</c:v>
                </c:pt>
                <c:pt idx="9881">
                  <c:v>175.31</c:v>
                </c:pt>
                <c:pt idx="9882">
                  <c:v>174.56</c:v>
                </c:pt>
                <c:pt idx="9883">
                  <c:v>173.31</c:v>
                </c:pt>
                <c:pt idx="9884">
                  <c:v>172.05</c:v>
                </c:pt>
                <c:pt idx="9885">
                  <c:v>170.85</c:v>
                </c:pt>
                <c:pt idx="9886">
                  <c:v>169.75</c:v>
                </c:pt>
                <c:pt idx="9887">
                  <c:v>169</c:v>
                </c:pt>
                <c:pt idx="9888">
                  <c:v>168.27</c:v>
                </c:pt>
                <c:pt idx="9889">
                  <c:v>167.46</c:v>
                </c:pt>
                <c:pt idx="9890">
                  <c:v>167.25</c:v>
                </c:pt>
                <c:pt idx="9891">
                  <c:v>166.34</c:v>
                </c:pt>
                <c:pt idx="9892">
                  <c:v>166.27</c:v>
                </c:pt>
                <c:pt idx="9893">
                  <c:v>166.27</c:v>
                </c:pt>
                <c:pt idx="9894">
                  <c:v>166.25</c:v>
                </c:pt>
                <c:pt idx="9895">
                  <c:v>165.69</c:v>
                </c:pt>
                <c:pt idx="9896">
                  <c:v>165.23</c:v>
                </c:pt>
                <c:pt idx="9897">
                  <c:v>164.91</c:v>
                </c:pt>
                <c:pt idx="9898">
                  <c:v>164.94</c:v>
                </c:pt>
                <c:pt idx="9899">
                  <c:v>164.31</c:v>
                </c:pt>
                <c:pt idx="9900">
                  <c:v>163.74</c:v>
                </c:pt>
                <c:pt idx="9901">
                  <c:v>163.38383838383839</c:v>
                </c:pt>
                <c:pt idx="9902">
                  <c:v>163.0204081632653</c:v>
                </c:pt>
                <c:pt idx="9903">
                  <c:v>162.97938144329896</c:v>
                </c:pt>
                <c:pt idx="9904">
                  <c:v>162.60416666666666</c:v>
                </c:pt>
                <c:pt idx="9905">
                  <c:v>162.2842105263158</c:v>
                </c:pt>
                <c:pt idx="9906">
                  <c:v>161.89361702127658</c:v>
                </c:pt>
                <c:pt idx="9907">
                  <c:v>161.49462365591398</c:v>
                </c:pt>
                <c:pt idx="9908">
                  <c:v>161.08695652173913</c:v>
                </c:pt>
                <c:pt idx="9909">
                  <c:v>160.7032967032967</c:v>
                </c:pt>
                <c:pt idx="9910">
                  <c:v>160.27777777777777</c:v>
                </c:pt>
                <c:pt idx="9911">
                  <c:v>159.84269662921349</c:v>
                </c:pt>
                <c:pt idx="9912">
                  <c:v>159.39772727272728</c:v>
                </c:pt>
                <c:pt idx="9913">
                  <c:v>158.94252873563218</c:v>
                </c:pt>
                <c:pt idx="9914">
                  <c:v>158.47674418604652</c:v>
                </c:pt>
                <c:pt idx="9915">
                  <c:v>158.01176470588234</c:v>
                </c:pt>
                <c:pt idx="9916">
                  <c:v>157.52380952380952</c:v>
                </c:pt>
                <c:pt idx="9917">
                  <c:v>157.02409638554218</c:v>
                </c:pt>
                <c:pt idx="9918">
                  <c:v>158</c:v>
                </c:pt>
                <c:pt idx="9919">
                  <c:v>159.45679012345678</c:v>
                </c:pt>
                <c:pt idx="9920">
                  <c:v>158.96250000000001</c:v>
                </c:pt>
                <c:pt idx="9921">
                  <c:v>158.45569620253164</c:v>
                </c:pt>
                <c:pt idx="9922">
                  <c:v>157.93589743589743</c:v>
                </c:pt>
                <c:pt idx="9923">
                  <c:v>157.40259740259739</c:v>
                </c:pt>
                <c:pt idx="9924">
                  <c:v>156.85526315789474</c:v>
                </c:pt>
                <c:pt idx="9925">
                  <c:v>156.29333333333332</c:v>
                </c:pt>
                <c:pt idx="9926">
                  <c:v>155.71621621621622</c:v>
                </c:pt>
                <c:pt idx="9927">
                  <c:v>155.12328767123287</c:v>
                </c:pt>
                <c:pt idx="9928">
                  <c:v>154.51388888888889</c:v>
                </c:pt>
                <c:pt idx="9929">
                  <c:v>153.88732394366198</c:v>
                </c:pt>
                <c:pt idx="9930">
                  <c:v>153.24285714285713</c:v>
                </c:pt>
                <c:pt idx="9931">
                  <c:v>152.57971014492753</c:v>
                </c:pt>
                <c:pt idx="9932">
                  <c:v>151.89705882352942</c:v>
                </c:pt>
                <c:pt idx="9933">
                  <c:v>151.68656716417911</c:v>
                </c:pt>
                <c:pt idx="9934">
                  <c:v>151.06060606060606</c:v>
                </c:pt>
                <c:pt idx="9935">
                  <c:v>150.32307692307691</c:v>
                </c:pt>
                <c:pt idx="9936">
                  <c:v>149.5625</c:v>
                </c:pt>
                <c:pt idx="9937">
                  <c:v>148.77777777777777</c:v>
                </c:pt>
                <c:pt idx="9938">
                  <c:v>147.96774193548387</c:v>
                </c:pt>
                <c:pt idx="9939">
                  <c:v>147.13114754098362</c:v>
                </c:pt>
                <c:pt idx="9940">
                  <c:v>146.53333333333333</c:v>
                </c:pt>
                <c:pt idx="9941">
                  <c:v>145.64406779661016</c:v>
                </c:pt>
                <c:pt idx="9942">
                  <c:v>144.72413793103448</c:v>
                </c:pt>
                <c:pt idx="9943">
                  <c:v>143.7719298245614</c:v>
                </c:pt>
                <c:pt idx="9944">
                  <c:v>142.78571428571428</c:v>
                </c:pt>
                <c:pt idx="9945">
                  <c:v>142.34545454545454</c:v>
                </c:pt>
                <c:pt idx="9946">
                  <c:v>141.2962962962963</c:v>
                </c:pt>
                <c:pt idx="9947">
                  <c:v>140.20754716981133</c:v>
                </c:pt>
                <c:pt idx="9948">
                  <c:v>139.65384615384616</c:v>
                </c:pt>
                <c:pt idx="9949">
                  <c:v>139.47058823529412</c:v>
                </c:pt>
                <c:pt idx="9950">
                  <c:v>139.08000000000001</c:v>
                </c:pt>
                <c:pt idx="9951">
                  <c:v>138.36734693877551</c:v>
                </c:pt>
                <c:pt idx="9952">
                  <c:v>137.25</c:v>
                </c:pt>
                <c:pt idx="9953">
                  <c:v>136.72340425531914</c:v>
                </c:pt>
                <c:pt idx="9954">
                  <c:v>135.89130434782609</c:v>
                </c:pt>
                <c:pt idx="9955">
                  <c:v>134.95555555555555</c:v>
                </c:pt>
                <c:pt idx="9956">
                  <c:v>134.65909090909091</c:v>
                </c:pt>
                <c:pt idx="9957">
                  <c:v>134.48837209302326</c:v>
                </c:pt>
                <c:pt idx="9958">
                  <c:v>133.85714285714286</c:v>
                </c:pt>
                <c:pt idx="9959">
                  <c:v>133.82926829268294</c:v>
                </c:pt>
                <c:pt idx="9960">
                  <c:v>133.42500000000001</c:v>
                </c:pt>
                <c:pt idx="9961">
                  <c:v>132.92307692307693</c:v>
                </c:pt>
                <c:pt idx="9962">
                  <c:v>131.89473684210526</c:v>
                </c:pt>
                <c:pt idx="9963">
                  <c:v>132.02702702702703</c:v>
                </c:pt>
                <c:pt idx="9964">
                  <c:v>133.25</c:v>
                </c:pt>
                <c:pt idx="9965">
                  <c:v>133.31428571428572</c:v>
                </c:pt>
                <c:pt idx="9966">
                  <c:v>134.26470588235293</c:v>
                </c:pt>
                <c:pt idx="9967">
                  <c:v>135.42424242424244</c:v>
                </c:pt>
                <c:pt idx="9968">
                  <c:v>136.96875</c:v>
                </c:pt>
                <c:pt idx="9969">
                  <c:v>137.35483870967741</c:v>
                </c:pt>
                <c:pt idx="9970">
                  <c:v>137</c:v>
                </c:pt>
                <c:pt idx="9971">
                  <c:v>136.93103448275863</c:v>
                </c:pt>
                <c:pt idx="9972">
                  <c:v>137.21428571428572</c:v>
                </c:pt>
                <c:pt idx="9973">
                  <c:v>135.2962962962963</c:v>
                </c:pt>
                <c:pt idx="9974">
                  <c:v>135.26923076923077</c:v>
                </c:pt>
                <c:pt idx="9975">
                  <c:v>134.04</c:v>
                </c:pt>
                <c:pt idx="9976">
                  <c:v>133.875</c:v>
                </c:pt>
                <c:pt idx="9977">
                  <c:v>133.82608695652175</c:v>
                </c:pt>
                <c:pt idx="9978">
                  <c:v>133.31818181818181</c:v>
                </c:pt>
                <c:pt idx="9979">
                  <c:v>132.8095238095238</c:v>
                </c:pt>
                <c:pt idx="9980">
                  <c:v>135.1</c:v>
                </c:pt>
                <c:pt idx="9981">
                  <c:v>135.52631578947367</c:v>
                </c:pt>
                <c:pt idx="9982">
                  <c:v>136.16666666666666</c:v>
                </c:pt>
                <c:pt idx="9983">
                  <c:v>139.8235294117647</c:v>
                </c:pt>
                <c:pt idx="9984">
                  <c:v>144</c:v>
                </c:pt>
                <c:pt idx="9985">
                  <c:v>148.33333333333334</c:v>
                </c:pt>
                <c:pt idx="9986">
                  <c:v>152.64285714285714</c:v>
                </c:pt>
                <c:pt idx="9987">
                  <c:v>154.84615384615384</c:v>
                </c:pt>
                <c:pt idx="9988">
                  <c:v>157.5</c:v>
                </c:pt>
                <c:pt idx="9989">
                  <c:v>161.54545454545453</c:v>
                </c:pt>
                <c:pt idx="9990">
                  <c:v>160.5</c:v>
                </c:pt>
                <c:pt idx="9991">
                  <c:v>166.66666666666666</c:v>
                </c:pt>
                <c:pt idx="9992">
                  <c:v>164</c:v>
                </c:pt>
                <c:pt idx="9993">
                  <c:v>159</c:v>
                </c:pt>
                <c:pt idx="9994">
                  <c:v>156.66666666666666</c:v>
                </c:pt>
                <c:pt idx="9995">
                  <c:v>159.4</c:v>
                </c:pt>
                <c:pt idx="9996">
                  <c:v>161</c:v>
                </c:pt>
                <c:pt idx="9997">
                  <c:v>159</c:v>
                </c:pt>
                <c:pt idx="9998">
                  <c:v>139</c:v>
                </c:pt>
                <c:pt idx="9999">
                  <c:v>142</c:v>
                </c:pt>
              </c:numCache>
            </c:numRef>
          </c:val>
          <c:smooth val="0"/>
          <c:extLst>
            <c:ext xmlns:c16="http://schemas.microsoft.com/office/drawing/2014/chart" uri="{C3380CC4-5D6E-409C-BE32-E72D297353CC}">
              <c16:uniqueId val="{00000000-E8AF-4D1C-9199-3F77453EBDDB}"/>
            </c:ext>
          </c:extLst>
        </c:ser>
        <c:dLbls>
          <c:showLegendKey val="0"/>
          <c:showVal val="0"/>
          <c:showCatName val="0"/>
          <c:showSerName val="0"/>
          <c:showPercent val="0"/>
          <c:showBubbleSize val="0"/>
        </c:dLbls>
        <c:smooth val="0"/>
        <c:axId val="388264664"/>
        <c:axId val="388261384"/>
        <c:extLst>
          <c:ext xmlns:c15="http://schemas.microsoft.com/office/drawing/2012/chart" uri="{02D57815-91ED-43cb-92C2-25804820EDAC}">
            <c15:filteredLineSeries>
              <c15:ser>
                <c:idx val="0"/>
                <c:order val="0"/>
                <c:tx>
                  <c:strRef>
                    <c:extLst>
                      <c:ext uri="{02D57815-91ED-43cb-92C2-25804820EDAC}">
                        <c15:formulaRef>
                          <c15:sqref>tabular!$E$1</c15:sqref>
                        </c15:formulaRef>
                      </c:ext>
                    </c:extLst>
                    <c:strCache>
                      <c:ptCount val="1"/>
                      <c:pt idx="0">
                        <c:v>res=3</c:v>
                      </c:pt>
                    </c:strCache>
                  </c:strRef>
                </c:tx>
                <c:spPr>
                  <a:ln w="28575" cap="rnd">
                    <a:solidFill>
                      <a:schemeClr val="accent1"/>
                    </a:solidFill>
                    <a:round/>
                  </a:ln>
                  <a:effectLst/>
                </c:spPr>
                <c:marker>
                  <c:symbol val="none"/>
                </c:marker>
                <c:val>
                  <c:numRef>
                    <c:extLst>
                      <c:ext uri="{02D57815-91ED-43cb-92C2-25804820EDAC}">
                        <c15:formulaRef>
                          <c15:sqref>tabular!$E$2:$E$10002</c15:sqref>
                        </c15:formulaRef>
                      </c:ext>
                    </c:extLst>
                    <c:numCache>
                      <c:formatCode>General</c:formatCode>
                      <c:ptCount val="10001"/>
                      <c:pt idx="0">
                        <c:v>24</c:v>
                      </c:pt>
                      <c:pt idx="1">
                        <c:v>24.29</c:v>
                      </c:pt>
                      <c:pt idx="2">
                        <c:v>24.41</c:v>
                      </c:pt>
                      <c:pt idx="3">
                        <c:v>24.42</c:v>
                      </c:pt>
                      <c:pt idx="4">
                        <c:v>24.46</c:v>
                      </c:pt>
                      <c:pt idx="5">
                        <c:v>24.36</c:v>
                      </c:pt>
                      <c:pt idx="6">
                        <c:v>24.51</c:v>
                      </c:pt>
                      <c:pt idx="7">
                        <c:v>24.65</c:v>
                      </c:pt>
                      <c:pt idx="8">
                        <c:v>24.66</c:v>
                      </c:pt>
                      <c:pt idx="9">
                        <c:v>24.55</c:v>
                      </c:pt>
                      <c:pt idx="10">
                        <c:v>24.62</c:v>
                      </c:pt>
                      <c:pt idx="11">
                        <c:v>24.54</c:v>
                      </c:pt>
                      <c:pt idx="12">
                        <c:v>24.83</c:v>
                      </c:pt>
                      <c:pt idx="13">
                        <c:v>24.98</c:v>
                      </c:pt>
                      <c:pt idx="14">
                        <c:v>25.06</c:v>
                      </c:pt>
                      <c:pt idx="15">
                        <c:v>25.21</c:v>
                      </c:pt>
                      <c:pt idx="16">
                        <c:v>25.24</c:v>
                      </c:pt>
                      <c:pt idx="17">
                        <c:v>25.29</c:v>
                      </c:pt>
                      <c:pt idx="18">
                        <c:v>25.52</c:v>
                      </c:pt>
                      <c:pt idx="19">
                        <c:v>25.4</c:v>
                      </c:pt>
                      <c:pt idx="20">
                        <c:v>25.03</c:v>
                      </c:pt>
                      <c:pt idx="21">
                        <c:v>25</c:v>
                      </c:pt>
                      <c:pt idx="22">
                        <c:v>25.08</c:v>
                      </c:pt>
                      <c:pt idx="23">
                        <c:v>25.03</c:v>
                      </c:pt>
                      <c:pt idx="24">
                        <c:v>24.95</c:v>
                      </c:pt>
                      <c:pt idx="25">
                        <c:v>24.79</c:v>
                      </c:pt>
                      <c:pt idx="26">
                        <c:v>24.46</c:v>
                      </c:pt>
                      <c:pt idx="27">
                        <c:v>24.62</c:v>
                      </c:pt>
                      <c:pt idx="28">
                        <c:v>24.75</c:v>
                      </c:pt>
                      <c:pt idx="29">
                        <c:v>25.37</c:v>
                      </c:pt>
                      <c:pt idx="30">
                        <c:v>25.42</c:v>
                      </c:pt>
                      <c:pt idx="31">
                        <c:v>25.5</c:v>
                      </c:pt>
                      <c:pt idx="32">
                        <c:v>25.38</c:v>
                      </c:pt>
                      <c:pt idx="33">
                        <c:v>25.58</c:v>
                      </c:pt>
                      <c:pt idx="34">
                        <c:v>25.93</c:v>
                      </c:pt>
                      <c:pt idx="35">
                        <c:v>26.07</c:v>
                      </c:pt>
                      <c:pt idx="36">
                        <c:v>26.21</c:v>
                      </c:pt>
                      <c:pt idx="37">
                        <c:v>26.57</c:v>
                      </c:pt>
                      <c:pt idx="38">
                        <c:v>26.48</c:v>
                      </c:pt>
                      <c:pt idx="39">
                        <c:v>26.68</c:v>
                      </c:pt>
                      <c:pt idx="40">
                        <c:v>26.61</c:v>
                      </c:pt>
                      <c:pt idx="41">
                        <c:v>26.77</c:v>
                      </c:pt>
                      <c:pt idx="42">
                        <c:v>26.76</c:v>
                      </c:pt>
                      <c:pt idx="43">
                        <c:v>26.85</c:v>
                      </c:pt>
                      <c:pt idx="44">
                        <c:v>26.99</c:v>
                      </c:pt>
                      <c:pt idx="45">
                        <c:v>27.6</c:v>
                      </c:pt>
                      <c:pt idx="46">
                        <c:v>27.61</c:v>
                      </c:pt>
                      <c:pt idx="47">
                        <c:v>27.53</c:v>
                      </c:pt>
                      <c:pt idx="48">
                        <c:v>28.04</c:v>
                      </c:pt>
                      <c:pt idx="49">
                        <c:v>28.05</c:v>
                      </c:pt>
                      <c:pt idx="50">
                        <c:v>28.89</c:v>
                      </c:pt>
                      <c:pt idx="51">
                        <c:v>28.92</c:v>
                      </c:pt>
                      <c:pt idx="52">
                        <c:v>28.97</c:v>
                      </c:pt>
                      <c:pt idx="53">
                        <c:v>28.9</c:v>
                      </c:pt>
                      <c:pt idx="54">
                        <c:v>28.94</c:v>
                      </c:pt>
                      <c:pt idx="55">
                        <c:v>28.45</c:v>
                      </c:pt>
                      <c:pt idx="56">
                        <c:v>28.63</c:v>
                      </c:pt>
                      <c:pt idx="57">
                        <c:v>28.6</c:v>
                      </c:pt>
                      <c:pt idx="58">
                        <c:v>28.96</c:v>
                      </c:pt>
                      <c:pt idx="59">
                        <c:v>29.08</c:v>
                      </c:pt>
                      <c:pt idx="60">
                        <c:v>29.07</c:v>
                      </c:pt>
                      <c:pt idx="61">
                        <c:v>29.54</c:v>
                      </c:pt>
                      <c:pt idx="62">
                        <c:v>29.66</c:v>
                      </c:pt>
                      <c:pt idx="63">
                        <c:v>29.58</c:v>
                      </c:pt>
                      <c:pt idx="64">
                        <c:v>29.3</c:v>
                      </c:pt>
                      <c:pt idx="65">
                        <c:v>29.15</c:v>
                      </c:pt>
                      <c:pt idx="66">
                        <c:v>29.12</c:v>
                      </c:pt>
                      <c:pt idx="67">
                        <c:v>29.31</c:v>
                      </c:pt>
                      <c:pt idx="68">
                        <c:v>29.32</c:v>
                      </c:pt>
                      <c:pt idx="69">
                        <c:v>29.32</c:v>
                      </c:pt>
                      <c:pt idx="70">
                        <c:v>29.99</c:v>
                      </c:pt>
                      <c:pt idx="71">
                        <c:v>30.43</c:v>
                      </c:pt>
                      <c:pt idx="72">
                        <c:v>30.43</c:v>
                      </c:pt>
                      <c:pt idx="73">
                        <c:v>30.25</c:v>
                      </c:pt>
                      <c:pt idx="74">
                        <c:v>30.18</c:v>
                      </c:pt>
                      <c:pt idx="75">
                        <c:v>30.05</c:v>
                      </c:pt>
                      <c:pt idx="76">
                        <c:v>30.3</c:v>
                      </c:pt>
                      <c:pt idx="77">
                        <c:v>30.85</c:v>
                      </c:pt>
                      <c:pt idx="78">
                        <c:v>31.45</c:v>
                      </c:pt>
                      <c:pt idx="79">
                        <c:v>32.08</c:v>
                      </c:pt>
                      <c:pt idx="80">
                        <c:v>31.76</c:v>
                      </c:pt>
                      <c:pt idx="81">
                        <c:v>31.76</c:v>
                      </c:pt>
                      <c:pt idx="82">
                        <c:v>32.69</c:v>
                      </c:pt>
                      <c:pt idx="83">
                        <c:v>33.020000000000003</c:v>
                      </c:pt>
                      <c:pt idx="84">
                        <c:v>33.42</c:v>
                      </c:pt>
                      <c:pt idx="85">
                        <c:v>33.46</c:v>
                      </c:pt>
                      <c:pt idx="86">
                        <c:v>33.96</c:v>
                      </c:pt>
                      <c:pt idx="87">
                        <c:v>33.68</c:v>
                      </c:pt>
                      <c:pt idx="88">
                        <c:v>33.68</c:v>
                      </c:pt>
                      <c:pt idx="89">
                        <c:v>34.479999999999997</c:v>
                      </c:pt>
                      <c:pt idx="90">
                        <c:v>35.14</c:v>
                      </c:pt>
                      <c:pt idx="91">
                        <c:v>35.729999999999997</c:v>
                      </c:pt>
                      <c:pt idx="92">
                        <c:v>35.68</c:v>
                      </c:pt>
                      <c:pt idx="93">
                        <c:v>35.58</c:v>
                      </c:pt>
                      <c:pt idx="94">
                        <c:v>35.659999999999997</c:v>
                      </c:pt>
                      <c:pt idx="95">
                        <c:v>36.22</c:v>
                      </c:pt>
                      <c:pt idx="96">
                        <c:v>36.08</c:v>
                      </c:pt>
                      <c:pt idx="97">
                        <c:v>36</c:v>
                      </c:pt>
                      <c:pt idx="98">
                        <c:v>36.6</c:v>
                      </c:pt>
                      <c:pt idx="99">
                        <c:v>36.65</c:v>
                      </c:pt>
                      <c:pt idx="100">
                        <c:v>36.549999999999997</c:v>
                      </c:pt>
                      <c:pt idx="101">
                        <c:v>36.85</c:v>
                      </c:pt>
                      <c:pt idx="102">
                        <c:v>36.83</c:v>
                      </c:pt>
                      <c:pt idx="103">
                        <c:v>37.200000000000003</c:v>
                      </c:pt>
                      <c:pt idx="104">
                        <c:v>37.72</c:v>
                      </c:pt>
                      <c:pt idx="105">
                        <c:v>37.700000000000003</c:v>
                      </c:pt>
                      <c:pt idx="106">
                        <c:v>38.22</c:v>
                      </c:pt>
                      <c:pt idx="107">
                        <c:v>38.409999999999997</c:v>
                      </c:pt>
                      <c:pt idx="108">
                        <c:v>38.72</c:v>
                      </c:pt>
                      <c:pt idx="109">
                        <c:v>38.72</c:v>
                      </c:pt>
                      <c:pt idx="110">
                        <c:v>39.340000000000003</c:v>
                      </c:pt>
                      <c:pt idx="111">
                        <c:v>39.869999999999997</c:v>
                      </c:pt>
                      <c:pt idx="112">
                        <c:v>39.83</c:v>
                      </c:pt>
                      <c:pt idx="113">
                        <c:v>39.880000000000003</c:v>
                      </c:pt>
                      <c:pt idx="114">
                        <c:v>39.83</c:v>
                      </c:pt>
                      <c:pt idx="115">
                        <c:v>40.28</c:v>
                      </c:pt>
                      <c:pt idx="116">
                        <c:v>40.79</c:v>
                      </c:pt>
                      <c:pt idx="117">
                        <c:v>41.38</c:v>
                      </c:pt>
                      <c:pt idx="118">
                        <c:v>41.55</c:v>
                      </c:pt>
                      <c:pt idx="119">
                        <c:v>42.55</c:v>
                      </c:pt>
                      <c:pt idx="120">
                        <c:v>42.74</c:v>
                      </c:pt>
                      <c:pt idx="121">
                        <c:v>42.53</c:v>
                      </c:pt>
                      <c:pt idx="122">
                        <c:v>42.85</c:v>
                      </c:pt>
                      <c:pt idx="123">
                        <c:v>43.25</c:v>
                      </c:pt>
                      <c:pt idx="124">
                        <c:v>43.2</c:v>
                      </c:pt>
                      <c:pt idx="125">
                        <c:v>43.38</c:v>
                      </c:pt>
                      <c:pt idx="126">
                        <c:v>43.33</c:v>
                      </c:pt>
                      <c:pt idx="127">
                        <c:v>43.45</c:v>
                      </c:pt>
                      <c:pt idx="128">
                        <c:v>43.17</c:v>
                      </c:pt>
                      <c:pt idx="129">
                        <c:v>42.46</c:v>
                      </c:pt>
                      <c:pt idx="130">
                        <c:v>42.29</c:v>
                      </c:pt>
                      <c:pt idx="131">
                        <c:v>42.04</c:v>
                      </c:pt>
                      <c:pt idx="132">
                        <c:v>42.44</c:v>
                      </c:pt>
                      <c:pt idx="133">
                        <c:v>42.19</c:v>
                      </c:pt>
                      <c:pt idx="134">
                        <c:v>41.93</c:v>
                      </c:pt>
                      <c:pt idx="135">
                        <c:v>42.28</c:v>
                      </c:pt>
                      <c:pt idx="136">
                        <c:v>42.14</c:v>
                      </c:pt>
                      <c:pt idx="137">
                        <c:v>41.77</c:v>
                      </c:pt>
                      <c:pt idx="138">
                        <c:v>42.2</c:v>
                      </c:pt>
                      <c:pt idx="139">
                        <c:v>42.4</c:v>
                      </c:pt>
                      <c:pt idx="140">
                        <c:v>42.84</c:v>
                      </c:pt>
                      <c:pt idx="141">
                        <c:v>43.17</c:v>
                      </c:pt>
                      <c:pt idx="142">
                        <c:v>43.08</c:v>
                      </c:pt>
                      <c:pt idx="143">
                        <c:v>43.56</c:v>
                      </c:pt>
                      <c:pt idx="144">
                        <c:v>43.58</c:v>
                      </c:pt>
                      <c:pt idx="145">
                        <c:v>43.71</c:v>
                      </c:pt>
                      <c:pt idx="146">
                        <c:v>44.19</c:v>
                      </c:pt>
                      <c:pt idx="147">
                        <c:v>44.81</c:v>
                      </c:pt>
                      <c:pt idx="148">
                        <c:v>44.62</c:v>
                      </c:pt>
                      <c:pt idx="149">
                        <c:v>45.21</c:v>
                      </c:pt>
                      <c:pt idx="150">
                        <c:v>45.01</c:v>
                      </c:pt>
                      <c:pt idx="151">
                        <c:v>46.08</c:v>
                      </c:pt>
                      <c:pt idx="152">
                        <c:v>46.68</c:v>
                      </c:pt>
                      <c:pt idx="153">
                        <c:v>47.32</c:v>
                      </c:pt>
                      <c:pt idx="154">
                        <c:v>47.81</c:v>
                      </c:pt>
                      <c:pt idx="155">
                        <c:v>48.57</c:v>
                      </c:pt>
                      <c:pt idx="156">
                        <c:v>49.02</c:v>
                      </c:pt>
                      <c:pt idx="157">
                        <c:v>49.7</c:v>
                      </c:pt>
                      <c:pt idx="158">
                        <c:v>49.26</c:v>
                      </c:pt>
                      <c:pt idx="159">
                        <c:v>49.68</c:v>
                      </c:pt>
                      <c:pt idx="160">
                        <c:v>49.68</c:v>
                      </c:pt>
                      <c:pt idx="161">
                        <c:v>49</c:v>
                      </c:pt>
                      <c:pt idx="162">
                        <c:v>48.86</c:v>
                      </c:pt>
                      <c:pt idx="163">
                        <c:v>49.59</c:v>
                      </c:pt>
                      <c:pt idx="164">
                        <c:v>50.02</c:v>
                      </c:pt>
                      <c:pt idx="165">
                        <c:v>50.25</c:v>
                      </c:pt>
                      <c:pt idx="166">
                        <c:v>50.62</c:v>
                      </c:pt>
                      <c:pt idx="167">
                        <c:v>50.99</c:v>
                      </c:pt>
                      <c:pt idx="168">
                        <c:v>51.32</c:v>
                      </c:pt>
                      <c:pt idx="169">
                        <c:v>51.79</c:v>
                      </c:pt>
                      <c:pt idx="170">
                        <c:v>51.77</c:v>
                      </c:pt>
                      <c:pt idx="171">
                        <c:v>51.38</c:v>
                      </c:pt>
                      <c:pt idx="172">
                        <c:v>51.54</c:v>
                      </c:pt>
                      <c:pt idx="173">
                        <c:v>51.79</c:v>
                      </c:pt>
                      <c:pt idx="174">
                        <c:v>51.82</c:v>
                      </c:pt>
                      <c:pt idx="175">
                        <c:v>52.48</c:v>
                      </c:pt>
                      <c:pt idx="176">
                        <c:v>53.11</c:v>
                      </c:pt>
                      <c:pt idx="177">
                        <c:v>52.82</c:v>
                      </c:pt>
                      <c:pt idx="178">
                        <c:v>52.46</c:v>
                      </c:pt>
                      <c:pt idx="179">
                        <c:v>51.73</c:v>
                      </c:pt>
                      <c:pt idx="180">
                        <c:v>52.19</c:v>
                      </c:pt>
                      <c:pt idx="181">
                        <c:v>52.3</c:v>
                      </c:pt>
                      <c:pt idx="182">
                        <c:v>51.37</c:v>
                      </c:pt>
                      <c:pt idx="183">
                        <c:v>50.97</c:v>
                      </c:pt>
                      <c:pt idx="184">
                        <c:v>51.17</c:v>
                      </c:pt>
                      <c:pt idx="185">
                        <c:v>51.55</c:v>
                      </c:pt>
                      <c:pt idx="186">
                        <c:v>51.06</c:v>
                      </c:pt>
                      <c:pt idx="187">
                        <c:v>51.06</c:v>
                      </c:pt>
                      <c:pt idx="188">
                        <c:v>50.84</c:v>
                      </c:pt>
                      <c:pt idx="189">
                        <c:v>50.13</c:v>
                      </c:pt>
                      <c:pt idx="190">
                        <c:v>49.67</c:v>
                      </c:pt>
                      <c:pt idx="191">
                        <c:v>49.07</c:v>
                      </c:pt>
                      <c:pt idx="192">
                        <c:v>49.53</c:v>
                      </c:pt>
                      <c:pt idx="193">
                        <c:v>50.26</c:v>
                      </c:pt>
                      <c:pt idx="194">
                        <c:v>50.75</c:v>
                      </c:pt>
                      <c:pt idx="195">
                        <c:v>50.76</c:v>
                      </c:pt>
                      <c:pt idx="196">
                        <c:v>51.19</c:v>
                      </c:pt>
                      <c:pt idx="197">
                        <c:v>51.01</c:v>
                      </c:pt>
                      <c:pt idx="198">
                        <c:v>50.99</c:v>
                      </c:pt>
                      <c:pt idx="199">
                        <c:v>51.22</c:v>
                      </c:pt>
                      <c:pt idx="200">
                        <c:v>51.37</c:v>
                      </c:pt>
                      <c:pt idx="201">
                        <c:v>51.18</c:v>
                      </c:pt>
                      <c:pt idx="202">
                        <c:v>51.69</c:v>
                      </c:pt>
                      <c:pt idx="203">
                        <c:v>51.88</c:v>
                      </c:pt>
                      <c:pt idx="204">
                        <c:v>51.78</c:v>
                      </c:pt>
                      <c:pt idx="205">
                        <c:v>52.45</c:v>
                      </c:pt>
                      <c:pt idx="206">
                        <c:v>51.91</c:v>
                      </c:pt>
                      <c:pt idx="207">
                        <c:v>52.39</c:v>
                      </c:pt>
                      <c:pt idx="208">
                        <c:v>52.88</c:v>
                      </c:pt>
                      <c:pt idx="209">
                        <c:v>53.38</c:v>
                      </c:pt>
                      <c:pt idx="210">
                        <c:v>53.3</c:v>
                      </c:pt>
                      <c:pt idx="211">
                        <c:v>53.44</c:v>
                      </c:pt>
                      <c:pt idx="212">
                        <c:v>53.41</c:v>
                      </c:pt>
                      <c:pt idx="213">
                        <c:v>54.02</c:v>
                      </c:pt>
                      <c:pt idx="214">
                        <c:v>54.32</c:v>
                      </c:pt>
                      <c:pt idx="215">
                        <c:v>53.72</c:v>
                      </c:pt>
                      <c:pt idx="216">
                        <c:v>53.81</c:v>
                      </c:pt>
                      <c:pt idx="217">
                        <c:v>53.39</c:v>
                      </c:pt>
                      <c:pt idx="218">
                        <c:v>53.77</c:v>
                      </c:pt>
                      <c:pt idx="219">
                        <c:v>53.48</c:v>
                      </c:pt>
                      <c:pt idx="220">
                        <c:v>54.03</c:v>
                      </c:pt>
                      <c:pt idx="221">
                        <c:v>54.54</c:v>
                      </c:pt>
                      <c:pt idx="222">
                        <c:v>54.21</c:v>
                      </c:pt>
                      <c:pt idx="223">
                        <c:v>54.44</c:v>
                      </c:pt>
                      <c:pt idx="224">
                        <c:v>55.13</c:v>
                      </c:pt>
                      <c:pt idx="225">
                        <c:v>55.5</c:v>
                      </c:pt>
                      <c:pt idx="226">
                        <c:v>56.42</c:v>
                      </c:pt>
                      <c:pt idx="227">
                        <c:v>56.68</c:v>
                      </c:pt>
                      <c:pt idx="228">
                        <c:v>57.19</c:v>
                      </c:pt>
                      <c:pt idx="229">
                        <c:v>57.21</c:v>
                      </c:pt>
                      <c:pt idx="230">
                        <c:v>57.71</c:v>
                      </c:pt>
                      <c:pt idx="231">
                        <c:v>57.83</c:v>
                      </c:pt>
                      <c:pt idx="232">
                        <c:v>57.86</c:v>
                      </c:pt>
                      <c:pt idx="233">
                        <c:v>58.17</c:v>
                      </c:pt>
                      <c:pt idx="234">
                        <c:v>58.41</c:v>
                      </c:pt>
                      <c:pt idx="235">
                        <c:v>57.91</c:v>
                      </c:pt>
                      <c:pt idx="236">
                        <c:v>58.43</c:v>
                      </c:pt>
                      <c:pt idx="237">
                        <c:v>58.51</c:v>
                      </c:pt>
                      <c:pt idx="238">
                        <c:v>58.15</c:v>
                      </c:pt>
                      <c:pt idx="239">
                        <c:v>58.68</c:v>
                      </c:pt>
                      <c:pt idx="240">
                        <c:v>59.15</c:v>
                      </c:pt>
                      <c:pt idx="241">
                        <c:v>58.86</c:v>
                      </c:pt>
                      <c:pt idx="242">
                        <c:v>59.43</c:v>
                      </c:pt>
                      <c:pt idx="243">
                        <c:v>59.82</c:v>
                      </c:pt>
                      <c:pt idx="244">
                        <c:v>59.61</c:v>
                      </c:pt>
                      <c:pt idx="245">
                        <c:v>59.05</c:v>
                      </c:pt>
                      <c:pt idx="246">
                        <c:v>58.67</c:v>
                      </c:pt>
                      <c:pt idx="247">
                        <c:v>58.73</c:v>
                      </c:pt>
                      <c:pt idx="248">
                        <c:v>58.38</c:v>
                      </c:pt>
                      <c:pt idx="249">
                        <c:v>58.1</c:v>
                      </c:pt>
                      <c:pt idx="250">
                        <c:v>58.02</c:v>
                      </c:pt>
                      <c:pt idx="251">
                        <c:v>57.71</c:v>
                      </c:pt>
                      <c:pt idx="252">
                        <c:v>57.67</c:v>
                      </c:pt>
                      <c:pt idx="253">
                        <c:v>57.52</c:v>
                      </c:pt>
                      <c:pt idx="254">
                        <c:v>57.63</c:v>
                      </c:pt>
                      <c:pt idx="255">
                        <c:v>57.21</c:v>
                      </c:pt>
                      <c:pt idx="256">
                        <c:v>57.32</c:v>
                      </c:pt>
                      <c:pt idx="257">
                        <c:v>57.29</c:v>
                      </c:pt>
                      <c:pt idx="258">
                        <c:v>58.07</c:v>
                      </c:pt>
                      <c:pt idx="259">
                        <c:v>58.2</c:v>
                      </c:pt>
                      <c:pt idx="260">
                        <c:v>58.68</c:v>
                      </c:pt>
                      <c:pt idx="261">
                        <c:v>59.41</c:v>
                      </c:pt>
                      <c:pt idx="262">
                        <c:v>60.07</c:v>
                      </c:pt>
                      <c:pt idx="263">
                        <c:v>59.84</c:v>
                      </c:pt>
                      <c:pt idx="264">
                        <c:v>59.57</c:v>
                      </c:pt>
                      <c:pt idx="265">
                        <c:v>59.86</c:v>
                      </c:pt>
                      <c:pt idx="266">
                        <c:v>59.59</c:v>
                      </c:pt>
                      <c:pt idx="267">
                        <c:v>59.27</c:v>
                      </c:pt>
                      <c:pt idx="268">
                        <c:v>59.37</c:v>
                      </c:pt>
                      <c:pt idx="269">
                        <c:v>59.9</c:v>
                      </c:pt>
                      <c:pt idx="270">
                        <c:v>60.05</c:v>
                      </c:pt>
                      <c:pt idx="271">
                        <c:v>60.66</c:v>
                      </c:pt>
                      <c:pt idx="272">
                        <c:v>61.07</c:v>
                      </c:pt>
                      <c:pt idx="273">
                        <c:v>61.71</c:v>
                      </c:pt>
                      <c:pt idx="274">
                        <c:v>61.85</c:v>
                      </c:pt>
                      <c:pt idx="275">
                        <c:v>61.19</c:v>
                      </c:pt>
                      <c:pt idx="276">
                        <c:v>59.93</c:v>
                      </c:pt>
                      <c:pt idx="277">
                        <c:v>60.15</c:v>
                      </c:pt>
                      <c:pt idx="278">
                        <c:v>60.5</c:v>
                      </c:pt>
                      <c:pt idx="279">
                        <c:v>61.25</c:v>
                      </c:pt>
                      <c:pt idx="280">
                        <c:v>61.22</c:v>
                      </c:pt>
                      <c:pt idx="281">
                        <c:v>61.44</c:v>
                      </c:pt>
                      <c:pt idx="282">
                        <c:v>61.69</c:v>
                      </c:pt>
                      <c:pt idx="283">
                        <c:v>61.73</c:v>
                      </c:pt>
                      <c:pt idx="284">
                        <c:v>61.45</c:v>
                      </c:pt>
                      <c:pt idx="285">
                        <c:v>61.3</c:v>
                      </c:pt>
                      <c:pt idx="286">
                        <c:v>61.58</c:v>
                      </c:pt>
                      <c:pt idx="287">
                        <c:v>61.72</c:v>
                      </c:pt>
                      <c:pt idx="288">
                        <c:v>61.52</c:v>
                      </c:pt>
                      <c:pt idx="289">
                        <c:v>62.04</c:v>
                      </c:pt>
                      <c:pt idx="290">
                        <c:v>62.66</c:v>
                      </c:pt>
                      <c:pt idx="291">
                        <c:v>62.8</c:v>
                      </c:pt>
                      <c:pt idx="292">
                        <c:v>63.14</c:v>
                      </c:pt>
                      <c:pt idx="293">
                        <c:v>63.11</c:v>
                      </c:pt>
                      <c:pt idx="294">
                        <c:v>63.34</c:v>
                      </c:pt>
                      <c:pt idx="295">
                        <c:v>63.47</c:v>
                      </c:pt>
                      <c:pt idx="296">
                        <c:v>63.25</c:v>
                      </c:pt>
                      <c:pt idx="297">
                        <c:v>63.51</c:v>
                      </c:pt>
                      <c:pt idx="298">
                        <c:v>63.58</c:v>
                      </c:pt>
                      <c:pt idx="299">
                        <c:v>64.05</c:v>
                      </c:pt>
                      <c:pt idx="300">
                        <c:v>64.319999999999993</c:v>
                      </c:pt>
                      <c:pt idx="301">
                        <c:v>64.650000000000006</c:v>
                      </c:pt>
                      <c:pt idx="302">
                        <c:v>64.78</c:v>
                      </c:pt>
                      <c:pt idx="303">
                        <c:v>64.790000000000006</c:v>
                      </c:pt>
                      <c:pt idx="304">
                        <c:v>64.94</c:v>
                      </c:pt>
                      <c:pt idx="305">
                        <c:v>64.92</c:v>
                      </c:pt>
                      <c:pt idx="306">
                        <c:v>65.5</c:v>
                      </c:pt>
                      <c:pt idx="307">
                        <c:v>65.14</c:v>
                      </c:pt>
                      <c:pt idx="308">
                        <c:v>65.040000000000006</c:v>
                      </c:pt>
                      <c:pt idx="309">
                        <c:v>65</c:v>
                      </c:pt>
                      <c:pt idx="310">
                        <c:v>65.23</c:v>
                      </c:pt>
                      <c:pt idx="311">
                        <c:v>65.37</c:v>
                      </c:pt>
                      <c:pt idx="312">
                        <c:v>65.400000000000006</c:v>
                      </c:pt>
                      <c:pt idx="313">
                        <c:v>64.63</c:v>
                      </c:pt>
                      <c:pt idx="314">
                        <c:v>64.63</c:v>
                      </c:pt>
                      <c:pt idx="315">
                        <c:v>65.42</c:v>
                      </c:pt>
                      <c:pt idx="316">
                        <c:v>65.52</c:v>
                      </c:pt>
                      <c:pt idx="317">
                        <c:v>65.540000000000006</c:v>
                      </c:pt>
                      <c:pt idx="318">
                        <c:v>65.06</c:v>
                      </c:pt>
                      <c:pt idx="319">
                        <c:v>64.95</c:v>
                      </c:pt>
                      <c:pt idx="320">
                        <c:v>64.84</c:v>
                      </c:pt>
                      <c:pt idx="321">
                        <c:v>64.989999999999995</c:v>
                      </c:pt>
                      <c:pt idx="322">
                        <c:v>65.349999999999994</c:v>
                      </c:pt>
                      <c:pt idx="323">
                        <c:v>65.14</c:v>
                      </c:pt>
                      <c:pt idx="324">
                        <c:v>64.48</c:v>
                      </c:pt>
                      <c:pt idx="325">
                        <c:v>64.41</c:v>
                      </c:pt>
                      <c:pt idx="326">
                        <c:v>63.67</c:v>
                      </c:pt>
                      <c:pt idx="327">
                        <c:v>63.08</c:v>
                      </c:pt>
                      <c:pt idx="328">
                        <c:v>62.84</c:v>
                      </c:pt>
                      <c:pt idx="329">
                        <c:v>63.05</c:v>
                      </c:pt>
                      <c:pt idx="330">
                        <c:v>62.67</c:v>
                      </c:pt>
                      <c:pt idx="331">
                        <c:v>62.6</c:v>
                      </c:pt>
                      <c:pt idx="332">
                        <c:v>62.64</c:v>
                      </c:pt>
                      <c:pt idx="333">
                        <c:v>62.35</c:v>
                      </c:pt>
                      <c:pt idx="334">
                        <c:v>62.58</c:v>
                      </c:pt>
                      <c:pt idx="335">
                        <c:v>62.6</c:v>
                      </c:pt>
                      <c:pt idx="336">
                        <c:v>62.43</c:v>
                      </c:pt>
                      <c:pt idx="337">
                        <c:v>63.04</c:v>
                      </c:pt>
                      <c:pt idx="338">
                        <c:v>63.02</c:v>
                      </c:pt>
                      <c:pt idx="339">
                        <c:v>62.7</c:v>
                      </c:pt>
                      <c:pt idx="340">
                        <c:v>62.71</c:v>
                      </c:pt>
                      <c:pt idx="341">
                        <c:v>63.59</c:v>
                      </c:pt>
                      <c:pt idx="342">
                        <c:v>63.25</c:v>
                      </c:pt>
                      <c:pt idx="343">
                        <c:v>62.93</c:v>
                      </c:pt>
                      <c:pt idx="344">
                        <c:v>63.66</c:v>
                      </c:pt>
                      <c:pt idx="345">
                        <c:v>64.91</c:v>
                      </c:pt>
                      <c:pt idx="346">
                        <c:v>65.819999999999993</c:v>
                      </c:pt>
                      <c:pt idx="347">
                        <c:v>65.38</c:v>
                      </c:pt>
                      <c:pt idx="348">
                        <c:v>65.73</c:v>
                      </c:pt>
                      <c:pt idx="349">
                        <c:v>65.44</c:v>
                      </c:pt>
                      <c:pt idx="350">
                        <c:v>65.61</c:v>
                      </c:pt>
                      <c:pt idx="351">
                        <c:v>65.16</c:v>
                      </c:pt>
                      <c:pt idx="352">
                        <c:v>65.02</c:v>
                      </c:pt>
                      <c:pt idx="353">
                        <c:v>65.239999999999995</c:v>
                      </c:pt>
                      <c:pt idx="354">
                        <c:v>65.27</c:v>
                      </c:pt>
                      <c:pt idx="355">
                        <c:v>65.39</c:v>
                      </c:pt>
                      <c:pt idx="356">
                        <c:v>65.31</c:v>
                      </c:pt>
                      <c:pt idx="357">
                        <c:v>64.94</c:v>
                      </c:pt>
                      <c:pt idx="358">
                        <c:v>64.45</c:v>
                      </c:pt>
                      <c:pt idx="359">
                        <c:v>64.2</c:v>
                      </c:pt>
                      <c:pt idx="360">
                        <c:v>64.09</c:v>
                      </c:pt>
                      <c:pt idx="361">
                        <c:v>64.09</c:v>
                      </c:pt>
                      <c:pt idx="362">
                        <c:v>63.68</c:v>
                      </c:pt>
                      <c:pt idx="363">
                        <c:v>63.59</c:v>
                      </c:pt>
                      <c:pt idx="364">
                        <c:v>64.16</c:v>
                      </c:pt>
                      <c:pt idx="365">
                        <c:v>64.2</c:v>
                      </c:pt>
                      <c:pt idx="366">
                        <c:v>64.959999999999994</c:v>
                      </c:pt>
                      <c:pt idx="367">
                        <c:v>65.27</c:v>
                      </c:pt>
                      <c:pt idx="368">
                        <c:v>65.069999999999993</c:v>
                      </c:pt>
                      <c:pt idx="369">
                        <c:v>64.86</c:v>
                      </c:pt>
                      <c:pt idx="370">
                        <c:v>64.67</c:v>
                      </c:pt>
                      <c:pt idx="371">
                        <c:v>64.42</c:v>
                      </c:pt>
                      <c:pt idx="372">
                        <c:v>64.19</c:v>
                      </c:pt>
                      <c:pt idx="373">
                        <c:v>63.78</c:v>
                      </c:pt>
                      <c:pt idx="374">
                        <c:v>64.239999999999995</c:v>
                      </c:pt>
                      <c:pt idx="375">
                        <c:v>65.09</c:v>
                      </c:pt>
                      <c:pt idx="376">
                        <c:v>65.86</c:v>
                      </c:pt>
                      <c:pt idx="377">
                        <c:v>65.39</c:v>
                      </c:pt>
                      <c:pt idx="378">
                        <c:v>65.06</c:v>
                      </c:pt>
                      <c:pt idx="379">
                        <c:v>65.12</c:v>
                      </c:pt>
                      <c:pt idx="380">
                        <c:v>65.53</c:v>
                      </c:pt>
                      <c:pt idx="381">
                        <c:v>65.83</c:v>
                      </c:pt>
                      <c:pt idx="382">
                        <c:v>66.02</c:v>
                      </c:pt>
                      <c:pt idx="383">
                        <c:v>66.430000000000007</c:v>
                      </c:pt>
                      <c:pt idx="384">
                        <c:v>66.790000000000006</c:v>
                      </c:pt>
                      <c:pt idx="385">
                        <c:v>67.13</c:v>
                      </c:pt>
                      <c:pt idx="386">
                        <c:v>67.5</c:v>
                      </c:pt>
                      <c:pt idx="387">
                        <c:v>67.569999999999993</c:v>
                      </c:pt>
                      <c:pt idx="388">
                        <c:v>68.28</c:v>
                      </c:pt>
                      <c:pt idx="389">
                        <c:v>67.66</c:v>
                      </c:pt>
                      <c:pt idx="390">
                        <c:v>67.44</c:v>
                      </c:pt>
                      <c:pt idx="391">
                        <c:v>67.22</c:v>
                      </c:pt>
                      <c:pt idx="392">
                        <c:v>67.25</c:v>
                      </c:pt>
                      <c:pt idx="393">
                        <c:v>66.81</c:v>
                      </c:pt>
                      <c:pt idx="394">
                        <c:v>66.650000000000006</c:v>
                      </c:pt>
                      <c:pt idx="395">
                        <c:v>66.69</c:v>
                      </c:pt>
                      <c:pt idx="396">
                        <c:v>66.260000000000005</c:v>
                      </c:pt>
                      <c:pt idx="397">
                        <c:v>66.39</c:v>
                      </c:pt>
                      <c:pt idx="398">
                        <c:v>66.25</c:v>
                      </c:pt>
                      <c:pt idx="399">
                        <c:v>65.94</c:v>
                      </c:pt>
                      <c:pt idx="400">
                        <c:v>65.900000000000006</c:v>
                      </c:pt>
                      <c:pt idx="401">
                        <c:v>65.790000000000006</c:v>
                      </c:pt>
                      <c:pt idx="402">
                        <c:v>65.7</c:v>
                      </c:pt>
                      <c:pt idx="403">
                        <c:v>65.91</c:v>
                      </c:pt>
                      <c:pt idx="404">
                        <c:v>65.989999999999995</c:v>
                      </c:pt>
                      <c:pt idx="405">
                        <c:v>66.25</c:v>
                      </c:pt>
                      <c:pt idx="406">
                        <c:v>66.41</c:v>
                      </c:pt>
                      <c:pt idx="407">
                        <c:v>66.67</c:v>
                      </c:pt>
                      <c:pt idx="408">
                        <c:v>66.7</c:v>
                      </c:pt>
                      <c:pt idx="409">
                        <c:v>66.72</c:v>
                      </c:pt>
                      <c:pt idx="410">
                        <c:v>66.599999999999994</c:v>
                      </c:pt>
                      <c:pt idx="411">
                        <c:v>66.52</c:v>
                      </c:pt>
                      <c:pt idx="412">
                        <c:v>66.75</c:v>
                      </c:pt>
                      <c:pt idx="413">
                        <c:v>67.42</c:v>
                      </c:pt>
                      <c:pt idx="414">
                        <c:v>67.36</c:v>
                      </c:pt>
                      <c:pt idx="415">
                        <c:v>66.680000000000007</c:v>
                      </c:pt>
                      <c:pt idx="416">
                        <c:v>66.73</c:v>
                      </c:pt>
                      <c:pt idx="417">
                        <c:v>67.260000000000005</c:v>
                      </c:pt>
                      <c:pt idx="418">
                        <c:v>66.819999999999993</c:v>
                      </c:pt>
                      <c:pt idx="419">
                        <c:v>66.92</c:v>
                      </c:pt>
                      <c:pt idx="420">
                        <c:v>66.989999999999995</c:v>
                      </c:pt>
                      <c:pt idx="421">
                        <c:v>67.16</c:v>
                      </c:pt>
                      <c:pt idx="422">
                        <c:v>66.67</c:v>
                      </c:pt>
                      <c:pt idx="423">
                        <c:v>66.92</c:v>
                      </c:pt>
                      <c:pt idx="424">
                        <c:v>67.45</c:v>
                      </c:pt>
                      <c:pt idx="425">
                        <c:v>67.040000000000006</c:v>
                      </c:pt>
                      <c:pt idx="426">
                        <c:v>67.36</c:v>
                      </c:pt>
                      <c:pt idx="427">
                        <c:v>67.47</c:v>
                      </c:pt>
                      <c:pt idx="428">
                        <c:v>67.98</c:v>
                      </c:pt>
                      <c:pt idx="429">
                        <c:v>68.540000000000006</c:v>
                      </c:pt>
                      <c:pt idx="430">
                        <c:v>68.92</c:v>
                      </c:pt>
                      <c:pt idx="431">
                        <c:v>69.209999999999994</c:v>
                      </c:pt>
                      <c:pt idx="432">
                        <c:v>69.12</c:v>
                      </c:pt>
                      <c:pt idx="433">
                        <c:v>69.930000000000007</c:v>
                      </c:pt>
                      <c:pt idx="434">
                        <c:v>69.510000000000005</c:v>
                      </c:pt>
                      <c:pt idx="435">
                        <c:v>69.709999999999994</c:v>
                      </c:pt>
                      <c:pt idx="436">
                        <c:v>69.650000000000006</c:v>
                      </c:pt>
                      <c:pt idx="437">
                        <c:v>69.569999999999993</c:v>
                      </c:pt>
                      <c:pt idx="438">
                        <c:v>69.790000000000006</c:v>
                      </c:pt>
                      <c:pt idx="439">
                        <c:v>69.87</c:v>
                      </c:pt>
                      <c:pt idx="440">
                        <c:v>69.44</c:v>
                      </c:pt>
                      <c:pt idx="441">
                        <c:v>68.77</c:v>
                      </c:pt>
                      <c:pt idx="442">
                        <c:v>69.209999999999994</c:v>
                      </c:pt>
                      <c:pt idx="443">
                        <c:v>68.95</c:v>
                      </c:pt>
                      <c:pt idx="444">
                        <c:v>68.849999999999994</c:v>
                      </c:pt>
                      <c:pt idx="445">
                        <c:v>67.48</c:v>
                      </c:pt>
                      <c:pt idx="446">
                        <c:v>67.25</c:v>
                      </c:pt>
                      <c:pt idx="447">
                        <c:v>67.599999999999994</c:v>
                      </c:pt>
                      <c:pt idx="448">
                        <c:v>68.010000000000005</c:v>
                      </c:pt>
                      <c:pt idx="449">
                        <c:v>68.44</c:v>
                      </c:pt>
                      <c:pt idx="450">
                        <c:v>68.12</c:v>
                      </c:pt>
                      <c:pt idx="451">
                        <c:v>68.45</c:v>
                      </c:pt>
                      <c:pt idx="452">
                        <c:v>68.680000000000007</c:v>
                      </c:pt>
                      <c:pt idx="453">
                        <c:v>68.64</c:v>
                      </c:pt>
                      <c:pt idx="454">
                        <c:v>68.67</c:v>
                      </c:pt>
                      <c:pt idx="455">
                        <c:v>68.89</c:v>
                      </c:pt>
                      <c:pt idx="456">
                        <c:v>68.430000000000007</c:v>
                      </c:pt>
                      <c:pt idx="457">
                        <c:v>69</c:v>
                      </c:pt>
                      <c:pt idx="458">
                        <c:v>68.89</c:v>
                      </c:pt>
                      <c:pt idx="459">
                        <c:v>68.75</c:v>
                      </c:pt>
                      <c:pt idx="460">
                        <c:v>68.64</c:v>
                      </c:pt>
                      <c:pt idx="461">
                        <c:v>68.849999999999994</c:v>
                      </c:pt>
                      <c:pt idx="462">
                        <c:v>68.790000000000006</c:v>
                      </c:pt>
                      <c:pt idx="463">
                        <c:v>68.56</c:v>
                      </c:pt>
                      <c:pt idx="464">
                        <c:v>68.09</c:v>
                      </c:pt>
                      <c:pt idx="465">
                        <c:v>67.709999999999994</c:v>
                      </c:pt>
                      <c:pt idx="466">
                        <c:v>67.13</c:v>
                      </c:pt>
                      <c:pt idx="467">
                        <c:v>66.95</c:v>
                      </c:pt>
                      <c:pt idx="468">
                        <c:v>66.98</c:v>
                      </c:pt>
                      <c:pt idx="469">
                        <c:v>66.510000000000005</c:v>
                      </c:pt>
                      <c:pt idx="470">
                        <c:v>66.59</c:v>
                      </c:pt>
                      <c:pt idx="471">
                        <c:v>66.23</c:v>
                      </c:pt>
                      <c:pt idx="472">
                        <c:v>66.709999999999994</c:v>
                      </c:pt>
                      <c:pt idx="473">
                        <c:v>66.41</c:v>
                      </c:pt>
                      <c:pt idx="474">
                        <c:v>65.930000000000007</c:v>
                      </c:pt>
                      <c:pt idx="475">
                        <c:v>65.66</c:v>
                      </c:pt>
                      <c:pt idx="476">
                        <c:v>65.17</c:v>
                      </c:pt>
                      <c:pt idx="477">
                        <c:v>65.63</c:v>
                      </c:pt>
                      <c:pt idx="478">
                        <c:v>65.36</c:v>
                      </c:pt>
                      <c:pt idx="479">
                        <c:v>64.81</c:v>
                      </c:pt>
                      <c:pt idx="480">
                        <c:v>64.55</c:v>
                      </c:pt>
                      <c:pt idx="481">
                        <c:v>64.59</c:v>
                      </c:pt>
                      <c:pt idx="482">
                        <c:v>64.569999999999993</c:v>
                      </c:pt>
                      <c:pt idx="483">
                        <c:v>64.569999999999993</c:v>
                      </c:pt>
                      <c:pt idx="484">
                        <c:v>63.85</c:v>
                      </c:pt>
                      <c:pt idx="485">
                        <c:v>64.37</c:v>
                      </c:pt>
                      <c:pt idx="486">
                        <c:v>64.42</c:v>
                      </c:pt>
                      <c:pt idx="487">
                        <c:v>64.69</c:v>
                      </c:pt>
                      <c:pt idx="488">
                        <c:v>64.319999999999993</c:v>
                      </c:pt>
                      <c:pt idx="489">
                        <c:v>64.930000000000007</c:v>
                      </c:pt>
                      <c:pt idx="490">
                        <c:v>64.28</c:v>
                      </c:pt>
                      <c:pt idx="491">
                        <c:v>64.930000000000007</c:v>
                      </c:pt>
                      <c:pt idx="492">
                        <c:v>65.16</c:v>
                      </c:pt>
                      <c:pt idx="493">
                        <c:v>65.290000000000006</c:v>
                      </c:pt>
                      <c:pt idx="494">
                        <c:v>65.02</c:v>
                      </c:pt>
                      <c:pt idx="495">
                        <c:v>64.83</c:v>
                      </c:pt>
                      <c:pt idx="496">
                        <c:v>65.56</c:v>
                      </c:pt>
                      <c:pt idx="497">
                        <c:v>65.55</c:v>
                      </c:pt>
                      <c:pt idx="498">
                        <c:v>65.67</c:v>
                      </c:pt>
                      <c:pt idx="499">
                        <c:v>65.73</c:v>
                      </c:pt>
                      <c:pt idx="500">
                        <c:v>65.78</c:v>
                      </c:pt>
                      <c:pt idx="501">
                        <c:v>65.739999999999995</c:v>
                      </c:pt>
                      <c:pt idx="502">
                        <c:v>65.56</c:v>
                      </c:pt>
                      <c:pt idx="503">
                        <c:v>65.5</c:v>
                      </c:pt>
                      <c:pt idx="504">
                        <c:v>65.48</c:v>
                      </c:pt>
                      <c:pt idx="505">
                        <c:v>64.84</c:v>
                      </c:pt>
                      <c:pt idx="506">
                        <c:v>64.89</c:v>
                      </c:pt>
                      <c:pt idx="507">
                        <c:v>64.66</c:v>
                      </c:pt>
                      <c:pt idx="508">
                        <c:v>64.37</c:v>
                      </c:pt>
                      <c:pt idx="509">
                        <c:v>64.39</c:v>
                      </c:pt>
                      <c:pt idx="510">
                        <c:v>64.16</c:v>
                      </c:pt>
                      <c:pt idx="511">
                        <c:v>63.86</c:v>
                      </c:pt>
                      <c:pt idx="512">
                        <c:v>63.77</c:v>
                      </c:pt>
                      <c:pt idx="513">
                        <c:v>63.13</c:v>
                      </c:pt>
                      <c:pt idx="514">
                        <c:v>63</c:v>
                      </c:pt>
                      <c:pt idx="515">
                        <c:v>63.45</c:v>
                      </c:pt>
                      <c:pt idx="516">
                        <c:v>63.49</c:v>
                      </c:pt>
                      <c:pt idx="517">
                        <c:v>63.28</c:v>
                      </c:pt>
                      <c:pt idx="518">
                        <c:v>64.19</c:v>
                      </c:pt>
                      <c:pt idx="519">
                        <c:v>64.06</c:v>
                      </c:pt>
                      <c:pt idx="520">
                        <c:v>63.72</c:v>
                      </c:pt>
                      <c:pt idx="521">
                        <c:v>63.57</c:v>
                      </c:pt>
                      <c:pt idx="522">
                        <c:v>64.2</c:v>
                      </c:pt>
                      <c:pt idx="523">
                        <c:v>64.09</c:v>
                      </c:pt>
                      <c:pt idx="524">
                        <c:v>64.209999999999994</c:v>
                      </c:pt>
                      <c:pt idx="525">
                        <c:v>65.11</c:v>
                      </c:pt>
                      <c:pt idx="526">
                        <c:v>64.83</c:v>
                      </c:pt>
                      <c:pt idx="527">
                        <c:v>65.17</c:v>
                      </c:pt>
                      <c:pt idx="528">
                        <c:v>65.19</c:v>
                      </c:pt>
                      <c:pt idx="529">
                        <c:v>65.12</c:v>
                      </c:pt>
                      <c:pt idx="530">
                        <c:v>65.25</c:v>
                      </c:pt>
                      <c:pt idx="531">
                        <c:v>65.709999999999994</c:v>
                      </c:pt>
                      <c:pt idx="532">
                        <c:v>65.98</c:v>
                      </c:pt>
                      <c:pt idx="533">
                        <c:v>65.91</c:v>
                      </c:pt>
                      <c:pt idx="534">
                        <c:v>66.459999999999994</c:v>
                      </c:pt>
                      <c:pt idx="535">
                        <c:v>66.91</c:v>
                      </c:pt>
                      <c:pt idx="536">
                        <c:v>67.099999999999994</c:v>
                      </c:pt>
                      <c:pt idx="537">
                        <c:v>67.099999999999994</c:v>
                      </c:pt>
                      <c:pt idx="538">
                        <c:v>67.36</c:v>
                      </c:pt>
                      <c:pt idx="539">
                        <c:v>67.22</c:v>
                      </c:pt>
                      <c:pt idx="540">
                        <c:v>67.41</c:v>
                      </c:pt>
                      <c:pt idx="541">
                        <c:v>66.930000000000007</c:v>
                      </c:pt>
                      <c:pt idx="542">
                        <c:v>66.650000000000006</c:v>
                      </c:pt>
                      <c:pt idx="543">
                        <c:v>66.900000000000006</c:v>
                      </c:pt>
                      <c:pt idx="544">
                        <c:v>67.09</c:v>
                      </c:pt>
                      <c:pt idx="545">
                        <c:v>67.599999999999994</c:v>
                      </c:pt>
                      <c:pt idx="546">
                        <c:v>67.16</c:v>
                      </c:pt>
                      <c:pt idx="547">
                        <c:v>67.33</c:v>
                      </c:pt>
                      <c:pt idx="548">
                        <c:v>67.400000000000006</c:v>
                      </c:pt>
                      <c:pt idx="549">
                        <c:v>66.959999999999994</c:v>
                      </c:pt>
                      <c:pt idx="550">
                        <c:v>66.930000000000007</c:v>
                      </c:pt>
                      <c:pt idx="551">
                        <c:v>66.86</c:v>
                      </c:pt>
                      <c:pt idx="552">
                        <c:v>66.7</c:v>
                      </c:pt>
                      <c:pt idx="553">
                        <c:v>66.83</c:v>
                      </c:pt>
                      <c:pt idx="554">
                        <c:v>66.58</c:v>
                      </c:pt>
                      <c:pt idx="555">
                        <c:v>66.8</c:v>
                      </c:pt>
                      <c:pt idx="556">
                        <c:v>66.510000000000005</c:v>
                      </c:pt>
                      <c:pt idx="557">
                        <c:v>65.569999999999993</c:v>
                      </c:pt>
                      <c:pt idx="558">
                        <c:v>65.28</c:v>
                      </c:pt>
                      <c:pt idx="559">
                        <c:v>65.3</c:v>
                      </c:pt>
                      <c:pt idx="560">
                        <c:v>65.64</c:v>
                      </c:pt>
                      <c:pt idx="561">
                        <c:v>65.42</c:v>
                      </c:pt>
                      <c:pt idx="562">
                        <c:v>65.81</c:v>
                      </c:pt>
                      <c:pt idx="563">
                        <c:v>66.2</c:v>
                      </c:pt>
                      <c:pt idx="564">
                        <c:v>66.319999999999993</c:v>
                      </c:pt>
                      <c:pt idx="565">
                        <c:v>66.349999999999994</c:v>
                      </c:pt>
                      <c:pt idx="566">
                        <c:v>66.989999999999995</c:v>
                      </c:pt>
                      <c:pt idx="567">
                        <c:v>67.209999999999994</c:v>
                      </c:pt>
                      <c:pt idx="568">
                        <c:v>67.69</c:v>
                      </c:pt>
                      <c:pt idx="569">
                        <c:v>68</c:v>
                      </c:pt>
                      <c:pt idx="570">
                        <c:v>67.94</c:v>
                      </c:pt>
                      <c:pt idx="571">
                        <c:v>68.48</c:v>
                      </c:pt>
                      <c:pt idx="572">
                        <c:v>68.569999999999993</c:v>
                      </c:pt>
                      <c:pt idx="573">
                        <c:v>69.010000000000005</c:v>
                      </c:pt>
                      <c:pt idx="574">
                        <c:v>69.760000000000005</c:v>
                      </c:pt>
                      <c:pt idx="575">
                        <c:v>69.84</c:v>
                      </c:pt>
                      <c:pt idx="576">
                        <c:v>69.66</c:v>
                      </c:pt>
                      <c:pt idx="577">
                        <c:v>69.8</c:v>
                      </c:pt>
                      <c:pt idx="578">
                        <c:v>70.41</c:v>
                      </c:pt>
                      <c:pt idx="579">
                        <c:v>70.739999999999995</c:v>
                      </c:pt>
                      <c:pt idx="580">
                        <c:v>70.63</c:v>
                      </c:pt>
                      <c:pt idx="581">
                        <c:v>70.12</c:v>
                      </c:pt>
                      <c:pt idx="582">
                        <c:v>69.849999999999994</c:v>
                      </c:pt>
                      <c:pt idx="583">
                        <c:v>70.209999999999994</c:v>
                      </c:pt>
                      <c:pt idx="584">
                        <c:v>71.11</c:v>
                      </c:pt>
                      <c:pt idx="585">
                        <c:v>70.7</c:v>
                      </c:pt>
                      <c:pt idx="586">
                        <c:v>70.180000000000007</c:v>
                      </c:pt>
                      <c:pt idx="587">
                        <c:v>70.31</c:v>
                      </c:pt>
                      <c:pt idx="588">
                        <c:v>70.58</c:v>
                      </c:pt>
                      <c:pt idx="589">
                        <c:v>70.319999999999993</c:v>
                      </c:pt>
                      <c:pt idx="590">
                        <c:v>70.900000000000006</c:v>
                      </c:pt>
                      <c:pt idx="591">
                        <c:v>70.89</c:v>
                      </c:pt>
                      <c:pt idx="592">
                        <c:v>70.510000000000005</c:v>
                      </c:pt>
                      <c:pt idx="593">
                        <c:v>70.8</c:v>
                      </c:pt>
                      <c:pt idx="594">
                        <c:v>71.22</c:v>
                      </c:pt>
                      <c:pt idx="595">
                        <c:v>71.599999999999994</c:v>
                      </c:pt>
                      <c:pt idx="596">
                        <c:v>71.78</c:v>
                      </c:pt>
                      <c:pt idx="597">
                        <c:v>71.33</c:v>
                      </c:pt>
                      <c:pt idx="598">
                        <c:v>71.39</c:v>
                      </c:pt>
                      <c:pt idx="599">
                        <c:v>71.069999999999993</c:v>
                      </c:pt>
                      <c:pt idx="600">
                        <c:v>71.03</c:v>
                      </c:pt>
                      <c:pt idx="601">
                        <c:v>71.28</c:v>
                      </c:pt>
                      <c:pt idx="602">
                        <c:v>71.430000000000007</c:v>
                      </c:pt>
                      <c:pt idx="603">
                        <c:v>71.27</c:v>
                      </c:pt>
                      <c:pt idx="604">
                        <c:v>71.02</c:v>
                      </c:pt>
                      <c:pt idx="605">
                        <c:v>71.349999999999994</c:v>
                      </c:pt>
                      <c:pt idx="606">
                        <c:v>71.010000000000005</c:v>
                      </c:pt>
                      <c:pt idx="607">
                        <c:v>71.05</c:v>
                      </c:pt>
                      <c:pt idx="608">
                        <c:v>71.17</c:v>
                      </c:pt>
                      <c:pt idx="609">
                        <c:v>71.260000000000005</c:v>
                      </c:pt>
                      <c:pt idx="610">
                        <c:v>71.459999999999994</c:v>
                      </c:pt>
                      <c:pt idx="611">
                        <c:v>71.77</c:v>
                      </c:pt>
                      <c:pt idx="612">
                        <c:v>71.63</c:v>
                      </c:pt>
                      <c:pt idx="613">
                        <c:v>71.959999999999994</c:v>
                      </c:pt>
                      <c:pt idx="614">
                        <c:v>72.28</c:v>
                      </c:pt>
                      <c:pt idx="615">
                        <c:v>71.92</c:v>
                      </c:pt>
                      <c:pt idx="616">
                        <c:v>71.62</c:v>
                      </c:pt>
                      <c:pt idx="617">
                        <c:v>71.86</c:v>
                      </c:pt>
                      <c:pt idx="618">
                        <c:v>71.3</c:v>
                      </c:pt>
                      <c:pt idx="619">
                        <c:v>70.91</c:v>
                      </c:pt>
                      <c:pt idx="620">
                        <c:v>71.17</c:v>
                      </c:pt>
                      <c:pt idx="621">
                        <c:v>71.19</c:v>
                      </c:pt>
                      <c:pt idx="622">
                        <c:v>71.239999999999995</c:v>
                      </c:pt>
                      <c:pt idx="623">
                        <c:v>71.349999999999994</c:v>
                      </c:pt>
                      <c:pt idx="624">
                        <c:v>71.33</c:v>
                      </c:pt>
                      <c:pt idx="625">
                        <c:v>71.400000000000006</c:v>
                      </c:pt>
                      <c:pt idx="626">
                        <c:v>71.61</c:v>
                      </c:pt>
                      <c:pt idx="627">
                        <c:v>71.73</c:v>
                      </c:pt>
                      <c:pt idx="628">
                        <c:v>71.569999999999993</c:v>
                      </c:pt>
                      <c:pt idx="629">
                        <c:v>71.510000000000005</c:v>
                      </c:pt>
                      <c:pt idx="630">
                        <c:v>71.52</c:v>
                      </c:pt>
                      <c:pt idx="631">
                        <c:v>71.459999999999994</c:v>
                      </c:pt>
                      <c:pt idx="632">
                        <c:v>71.349999999999994</c:v>
                      </c:pt>
                      <c:pt idx="633">
                        <c:v>71.14</c:v>
                      </c:pt>
                      <c:pt idx="634">
                        <c:v>70.87</c:v>
                      </c:pt>
                      <c:pt idx="635">
                        <c:v>70.66</c:v>
                      </c:pt>
                      <c:pt idx="636">
                        <c:v>70.739999999999995</c:v>
                      </c:pt>
                      <c:pt idx="637">
                        <c:v>70.44</c:v>
                      </c:pt>
                      <c:pt idx="638">
                        <c:v>70.55</c:v>
                      </c:pt>
                      <c:pt idx="639">
                        <c:v>70.61</c:v>
                      </c:pt>
                      <c:pt idx="640">
                        <c:v>70.66</c:v>
                      </c:pt>
                      <c:pt idx="641">
                        <c:v>70.87</c:v>
                      </c:pt>
                      <c:pt idx="642">
                        <c:v>71.209999999999994</c:v>
                      </c:pt>
                      <c:pt idx="643">
                        <c:v>71.239999999999995</c:v>
                      </c:pt>
                      <c:pt idx="644">
                        <c:v>70.83</c:v>
                      </c:pt>
                      <c:pt idx="645">
                        <c:v>70.5</c:v>
                      </c:pt>
                      <c:pt idx="646">
                        <c:v>70.790000000000006</c:v>
                      </c:pt>
                      <c:pt idx="647">
                        <c:v>70.709999999999994</c:v>
                      </c:pt>
                      <c:pt idx="648">
                        <c:v>70.55</c:v>
                      </c:pt>
                      <c:pt idx="649">
                        <c:v>70.8</c:v>
                      </c:pt>
                      <c:pt idx="650">
                        <c:v>71.06</c:v>
                      </c:pt>
                      <c:pt idx="651">
                        <c:v>71.150000000000006</c:v>
                      </c:pt>
                      <c:pt idx="652">
                        <c:v>71.2</c:v>
                      </c:pt>
                      <c:pt idx="653">
                        <c:v>71.03</c:v>
                      </c:pt>
                      <c:pt idx="654">
                        <c:v>71.31</c:v>
                      </c:pt>
                      <c:pt idx="655">
                        <c:v>70.760000000000005</c:v>
                      </c:pt>
                      <c:pt idx="656">
                        <c:v>71.239999999999995</c:v>
                      </c:pt>
                      <c:pt idx="657">
                        <c:v>71.540000000000006</c:v>
                      </c:pt>
                      <c:pt idx="658">
                        <c:v>71.930000000000007</c:v>
                      </c:pt>
                      <c:pt idx="659">
                        <c:v>71.959999999999994</c:v>
                      </c:pt>
                      <c:pt idx="660">
                        <c:v>71.42</c:v>
                      </c:pt>
                      <c:pt idx="661">
                        <c:v>70.989999999999995</c:v>
                      </c:pt>
                      <c:pt idx="662">
                        <c:v>70.69</c:v>
                      </c:pt>
                      <c:pt idx="663">
                        <c:v>70.52</c:v>
                      </c:pt>
                      <c:pt idx="664">
                        <c:v>70.92</c:v>
                      </c:pt>
                      <c:pt idx="665">
                        <c:v>71.349999999999994</c:v>
                      </c:pt>
                      <c:pt idx="666">
                        <c:v>71.19</c:v>
                      </c:pt>
                      <c:pt idx="667">
                        <c:v>70.930000000000007</c:v>
                      </c:pt>
                      <c:pt idx="668">
                        <c:v>70.650000000000006</c:v>
                      </c:pt>
                      <c:pt idx="669">
                        <c:v>70.709999999999994</c:v>
                      </c:pt>
                      <c:pt idx="670">
                        <c:v>70.73</c:v>
                      </c:pt>
                      <c:pt idx="671">
                        <c:v>70.66</c:v>
                      </c:pt>
                      <c:pt idx="672">
                        <c:v>70.3</c:v>
                      </c:pt>
                      <c:pt idx="673">
                        <c:v>70.239999999999995</c:v>
                      </c:pt>
                      <c:pt idx="674">
                        <c:v>70.19</c:v>
                      </c:pt>
                      <c:pt idx="675">
                        <c:v>70.3</c:v>
                      </c:pt>
                      <c:pt idx="676">
                        <c:v>70.81</c:v>
                      </c:pt>
                      <c:pt idx="677">
                        <c:v>70.92</c:v>
                      </c:pt>
                      <c:pt idx="678">
                        <c:v>70.56</c:v>
                      </c:pt>
                      <c:pt idx="679">
                        <c:v>70.3</c:v>
                      </c:pt>
                      <c:pt idx="680">
                        <c:v>70.2</c:v>
                      </c:pt>
                      <c:pt idx="681">
                        <c:v>70.48</c:v>
                      </c:pt>
                      <c:pt idx="682">
                        <c:v>70.77</c:v>
                      </c:pt>
                      <c:pt idx="683">
                        <c:v>70.069999999999993</c:v>
                      </c:pt>
                      <c:pt idx="684">
                        <c:v>69.599999999999994</c:v>
                      </c:pt>
                      <c:pt idx="685">
                        <c:v>69.36</c:v>
                      </c:pt>
                      <c:pt idx="686">
                        <c:v>69.34</c:v>
                      </c:pt>
                      <c:pt idx="687">
                        <c:v>69.64</c:v>
                      </c:pt>
                      <c:pt idx="688">
                        <c:v>69.650000000000006</c:v>
                      </c:pt>
                      <c:pt idx="689">
                        <c:v>69.88</c:v>
                      </c:pt>
                      <c:pt idx="690">
                        <c:v>69.78</c:v>
                      </c:pt>
                      <c:pt idx="691">
                        <c:v>69.89</c:v>
                      </c:pt>
                      <c:pt idx="692">
                        <c:v>69.930000000000007</c:v>
                      </c:pt>
                      <c:pt idx="693">
                        <c:v>69.47</c:v>
                      </c:pt>
                      <c:pt idx="694">
                        <c:v>69.44</c:v>
                      </c:pt>
                      <c:pt idx="695">
                        <c:v>68.5</c:v>
                      </c:pt>
                      <c:pt idx="696">
                        <c:v>67.91</c:v>
                      </c:pt>
                      <c:pt idx="697">
                        <c:v>67.819999999999993</c:v>
                      </c:pt>
                      <c:pt idx="698">
                        <c:v>67.64</c:v>
                      </c:pt>
                      <c:pt idx="699">
                        <c:v>68</c:v>
                      </c:pt>
                      <c:pt idx="700">
                        <c:v>67.92</c:v>
                      </c:pt>
                      <c:pt idx="701">
                        <c:v>67.98</c:v>
                      </c:pt>
                      <c:pt idx="702">
                        <c:v>68.099999999999994</c:v>
                      </c:pt>
                      <c:pt idx="703">
                        <c:v>67.78</c:v>
                      </c:pt>
                      <c:pt idx="704">
                        <c:v>67.98</c:v>
                      </c:pt>
                      <c:pt idx="705">
                        <c:v>68.58</c:v>
                      </c:pt>
                      <c:pt idx="706">
                        <c:v>68.98</c:v>
                      </c:pt>
                      <c:pt idx="707">
                        <c:v>69.14</c:v>
                      </c:pt>
                      <c:pt idx="708">
                        <c:v>69.22</c:v>
                      </c:pt>
                      <c:pt idx="709">
                        <c:v>69.37</c:v>
                      </c:pt>
                      <c:pt idx="710">
                        <c:v>69.260000000000005</c:v>
                      </c:pt>
                      <c:pt idx="711">
                        <c:v>68.819999999999993</c:v>
                      </c:pt>
                      <c:pt idx="712">
                        <c:v>69.569999999999993</c:v>
                      </c:pt>
                      <c:pt idx="713">
                        <c:v>69.58</c:v>
                      </c:pt>
                      <c:pt idx="714">
                        <c:v>69.27</c:v>
                      </c:pt>
                      <c:pt idx="715">
                        <c:v>69.34</c:v>
                      </c:pt>
                      <c:pt idx="716">
                        <c:v>69.34</c:v>
                      </c:pt>
                      <c:pt idx="717">
                        <c:v>68.91</c:v>
                      </c:pt>
                      <c:pt idx="718">
                        <c:v>69</c:v>
                      </c:pt>
                      <c:pt idx="719">
                        <c:v>69.239999999999995</c:v>
                      </c:pt>
                      <c:pt idx="720">
                        <c:v>68.959999999999994</c:v>
                      </c:pt>
                      <c:pt idx="721">
                        <c:v>68.81</c:v>
                      </c:pt>
                      <c:pt idx="722">
                        <c:v>68.41</c:v>
                      </c:pt>
                      <c:pt idx="723">
                        <c:v>68.12</c:v>
                      </c:pt>
                      <c:pt idx="724">
                        <c:v>67.900000000000006</c:v>
                      </c:pt>
                      <c:pt idx="725">
                        <c:v>67.27</c:v>
                      </c:pt>
                      <c:pt idx="726">
                        <c:v>67.09</c:v>
                      </c:pt>
                      <c:pt idx="727">
                        <c:v>67.040000000000006</c:v>
                      </c:pt>
                      <c:pt idx="728">
                        <c:v>66.88</c:v>
                      </c:pt>
                      <c:pt idx="729">
                        <c:v>66.87</c:v>
                      </c:pt>
                      <c:pt idx="730">
                        <c:v>66.89</c:v>
                      </c:pt>
                      <c:pt idx="731">
                        <c:v>66.52</c:v>
                      </c:pt>
                      <c:pt idx="732">
                        <c:v>66.150000000000006</c:v>
                      </c:pt>
                      <c:pt idx="733">
                        <c:v>65.89</c:v>
                      </c:pt>
                      <c:pt idx="734">
                        <c:v>65.849999999999994</c:v>
                      </c:pt>
                      <c:pt idx="735">
                        <c:v>65.66</c:v>
                      </c:pt>
                      <c:pt idx="736">
                        <c:v>65.400000000000006</c:v>
                      </c:pt>
                      <c:pt idx="737">
                        <c:v>65.45</c:v>
                      </c:pt>
                      <c:pt idx="738">
                        <c:v>65.34</c:v>
                      </c:pt>
                      <c:pt idx="739">
                        <c:v>65.39</c:v>
                      </c:pt>
                      <c:pt idx="740">
                        <c:v>65.39</c:v>
                      </c:pt>
                      <c:pt idx="741">
                        <c:v>65.95</c:v>
                      </c:pt>
                      <c:pt idx="742">
                        <c:v>65.599999999999994</c:v>
                      </c:pt>
                      <c:pt idx="743">
                        <c:v>65.59</c:v>
                      </c:pt>
                      <c:pt idx="744">
                        <c:v>65.69</c:v>
                      </c:pt>
                      <c:pt idx="745">
                        <c:v>66.58</c:v>
                      </c:pt>
                      <c:pt idx="746">
                        <c:v>66.48</c:v>
                      </c:pt>
                      <c:pt idx="747">
                        <c:v>66.44</c:v>
                      </c:pt>
                      <c:pt idx="748">
                        <c:v>66.61</c:v>
                      </c:pt>
                      <c:pt idx="749">
                        <c:v>66.900000000000006</c:v>
                      </c:pt>
                      <c:pt idx="750">
                        <c:v>67.52</c:v>
                      </c:pt>
                      <c:pt idx="751">
                        <c:v>67.62</c:v>
                      </c:pt>
                      <c:pt idx="752">
                        <c:v>67.38</c:v>
                      </c:pt>
                      <c:pt idx="753">
                        <c:v>67.81</c:v>
                      </c:pt>
                      <c:pt idx="754">
                        <c:v>67.36</c:v>
                      </c:pt>
                      <c:pt idx="755">
                        <c:v>67.349999999999994</c:v>
                      </c:pt>
                      <c:pt idx="756">
                        <c:v>67.34</c:v>
                      </c:pt>
                      <c:pt idx="757">
                        <c:v>67.02</c:v>
                      </c:pt>
                      <c:pt idx="758">
                        <c:v>67.040000000000006</c:v>
                      </c:pt>
                      <c:pt idx="759">
                        <c:v>67.23</c:v>
                      </c:pt>
                      <c:pt idx="760">
                        <c:v>67.739999999999995</c:v>
                      </c:pt>
                      <c:pt idx="761">
                        <c:v>68.22</c:v>
                      </c:pt>
                      <c:pt idx="762">
                        <c:v>69.14</c:v>
                      </c:pt>
                      <c:pt idx="763">
                        <c:v>69.09</c:v>
                      </c:pt>
                      <c:pt idx="764">
                        <c:v>68.69</c:v>
                      </c:pt>
                      <c:pt idx="765">
                        <c:v>68.81</c:v>
                      </c:pt>
                      <c:pt idx="766">
                        <c:v>68.98</c:v>
                      </c:pt>
                      <c:pt idx="767">
                        <c:v>68.8</c:v>
                      </c:pt>
                      <c:pt idx="768">
                        <c:v>68.790000000000006</c:v>
                      </c:pt>
                      <c:pt idx="769">
                        <c:v>68.52</c:v>
                      </c:pt>
                      <c:pt idx="770">
                        <c:v>69.42</c:v>
                      </c:pt>
                      <c:pt idx="771">
                        <c:v>69.209999999999994</c:v>
                      </c:pt>
                      <c:pt idx="772">
                        <c:v>68.989999999999995</c:v>
                      </c:pt>
                      <c:pt idx="773">
                        <c:v>68.819999999999993</c:v>
                      </c:pt>
                      <c:pt idx="774">
                        <c:v>68.31</c:v>
                      </c:pt>
                      <c:pt idx="775">
                        <c:v>67.83</c:v>
                      </c:pt>
                      <c:pt idx="776">
                        <c:v>67.599999999999994</c:v>
                      </c:pt>
                      <c:pt idx="777">
                        <c:v>67.319999999999993</c:v>
                      </c:pt>
                      <c:pt idx="778">
                        <c:v>67.72</c:v>
                      </c:pt>
                      <c:pt idx="779">
                        <c:v>68.33</c:v>
                      </c:pt>
                      <c:pt idx="780">
                        <c:v>67.91</c:v>
                      </c:pt>
                      <c:pt idx="781">
                        <c:v>68.430000000000007</c:v>
                      </c:pt>
                      <c:pt idx="782">
                        <c:v>68.62</c:v>
                      </c:pt>
                      <c:pt idx="783">
                        <c:v>69.069999999999993</c:v>
                      </c:pt>
                      <c:pt idx="784">
                        <c:v>70.52</c:v>
                      </c:pt>
                      <c:pt idx="785">
                        <c:v>71.58</c:v>
                      </c:pt>
                      <c:pt idx="786">
                        <c:v>71.760000000000005</c:v>
                      </c:pt>
                      <c:pt idx="787">
                        <c:v>71.53</c:v>
                      </c:pt>
                      <c:pt idx="788">
                        <c:v>71.5</c:v>
                      </c:pt>
                      <c:pt idx="789">
                        <c:v>71.099999999999994</c:v>
                      </c:pt>
                      <c:pt idx="790">
                        <c:v>71.459999999999994</c:v>
                      </c:pt>
                      <c:pt idx="791">
                        <c:v>70.959999999999994</c:v>
                      </c:pt>
                      <c:pt idx="792">
                        <c:v>70.55</c:v>
                      </c:pt>
                      <c:pt idx="793">
                        <c:v>70.260000000000005</c:v>
                      </c:pt>
                      <c:pt idx="794">
                        <c:v>69.47</c:v>
                      </c:pt>
                      <c:pt idx="795">
                        <c:v>69.45</c:v>
                      </c:pt>
                      <c:pt idx="796">
                        <c:v>70.12</c:v>
                      </c:pt>
                      <c:pt idx="797">
                        <c:v>70.349999999999994</c:v>
                      </c:pt>
                      <c:pt idx="798">
                        <c:v>70.09</c:v>
                      </c:pt>
                      <c:pt idx="799">
                        <c:v>69.62</c:v>
                      </c:pt>
                      <c:pt idx="800">
                        <c:v>69.33</c:v>
                      </c:pt>
                      <c:pt idx="801">
                        <c:v>68.540000000000006</c:v>
                      </c:pt>
                      <c:pt idx="802">
                        <c:v>67.709999999999994</c:v>
                      </c:pt>
                      <c:pt idx="803">
                        <c:v>67.44</c:v>
                      </c:pt>
                      <c:pt idx="804">
                        <c:v>66.760000000000005</c:v>
                      </c:pt>
                      <c:pt idx="805">
                        <c:v>65.56</c:v>
                      </c:pt>
                      <c:pt idx="806">
                        <c:v>65.260000000000005</c:v>
                      </c:pt>
                      <c:pt idx="807">
                        <c:v>64.69</c:v>
                      </c:pt>
                      <c:pt idx="808">
                        <c:v>64.27</c:v>
                      </c:pt>
                      <c:pt idx="809">
                        <c:v>64.23</c:v>
                      </c:pt>
                      <c:pt idx="810">
                        <c:v>64.209999999999994</c:v>
                      </c:pt>
                      <c:pt idx="811">
                        <c:v>64.2</c:v>
                      </c:pt>
                      <c:pt idx="812">
                        <c:v>63.17</c:v>
                      </c:pt>
                      <c:pt idx="813">
                        <c:v>63.02</c:v>
                      </c:pt>
                      <c:pt idx="814">
                        <c:v>62.9</c:v>
                      </c:pt>
                      <c:pt idx="815">
                        <c:v>63.15</c:v>
                      </c:pt>
                      <c:pt idx="816">
                        <c:v>64.13</c:v>
                      </c:pt>
                      <c:pt idx="817">
                        <c:v>64.11</c:v>
                      </c:pt>
                      <c:pt idx="818">
                        <c:v>64.02</c:v>
                      </c:pt>
                      <c:pt idx="819">
                        <c:v>64.63</c:v>
                      </c:pt>
                      <c:pt idx="820">
                        <c:v>65.37</c:v>
                      </c:pt>
                      <c:pt idx="821">
                        <c:v>65.459999999999994</c:v>
                      </c:pt>
                      <c:pt idx="822">
                        <c:v>65.739999999999995</c:v>
                      </c:pt>
                      <c:pt idx="823">
                        <c:v>65.88</c:v>
                      </c:pt>
                      <c:pt idx="824">
                        <c:v>67.33</c:v>
                      </c:pt>
                      <c:pt idx="825">
                        <c:v>67.42</c:v>
                      </c:pt>
                      <c:pt idx="826">
                        <c:v>67.39</c:v>
                      </c:pt>
                      <c:pt idx="827">
                        <c:v>67.53</c:v>
                      </c:pt>
                      <c:pt idx="828">
                        <c:v>67.349999999999994</c:v>
                      </c:pt>
                      <c:pt idx="829">
                        <c:v>67.819999999999993</c:v>
                      </c:pt>
                      <c:pt idx="830">
                        <c:v>67.39</c:v>
                      </c:pt>
                      <c:pt idx="831">
                        <c:v>67.3</c:v>
                      </c:pt>
                      <c:pt idx="832">
                        <c:v>67.16</c:v>
                      </c:pt>
                      <c:pt idx="833">
                        <c:v>66.95</c:v>
                      </c:pt>
                      <c:pt idx="834">
                        <c:v>66.8</c:v>
                      </c:pt>
                      <c:pt idx="835">
                        <c:v>66.77</c:v>
                      </c:pt>
                      <c:pt idx="836">
                        <c:v>66.540000000000006</c:v>
                      </c:pt>
                      <c:pt idx="837">
                        <c:v>67.38</c:v>
                      </c:pt>
                      <c:pt idx="838">
                        <c:v>67.72</c:v>
                      </c:pt>
                      <c:pt idx="839">
                        <c:v>67.66</c:v>
                      </c:pt>
                      <c:pt idx="840">
                        <c:v>67.73</c:v>
                      </c:pt>
                      <c:pt idx="841">
                        <c:v>67.489999999999995</c:v>
                      </c:pt>
                      <c:pt idx="842">
                        <c:v>68.14</c:v>
                      </c:pt>
                      <c:pt idx="843">
                        <c:v>68.2</c:v>
                      </c:pt>
                      <c:pt idx="844">
                        <c:v>68.48</c:v>
                      </c:pt>
                      <c:pt idx="845">
                        <c:v>67.86</c:v>
                      </c:pt>
                      <c:pt idx="846">
                        <c:v>68.17</c:v>
                      </c:pt>
                      <c:pt idx="847">
                        <c:v>68.64</c:v>
                      </c:pt>
                      <c:pt idx="848">
                        <c:v>68.62</c:v>
                      </c:pt>
                      <c:pt idx="849">
                        <c:v>68.819999999999993</c:v>
                      </c:pt>
                      <c:pt idx="850">
                        <c:v>68.38</c:v>
                      </c:pt>
                      <c:pt idx="851">
                        <c:v>68.31</c:v>
                      </c:pt>
                      <c:pt idx="852">
                        <c:v>68.72</c:v>
                      </c:pt>
                      <c:pt idx="853">
                        <c:v>69</c:v>
                      </c:pt>
                      <c:pt idx="854">
                        <c:v>69.33</c:v>
                      </c:pt>
                      <c:pt idx="855">
                        <c:v>69.36</c:v>
                      </c:pt>
                      <c:pt idx="856">
                        <c:v>69.59</c:v>
                      </c:pt>
                      <c:pt idx="857">
                        <c:v>70.41</c:v>
                      </c:pt>
                      <c:pt idx="858">
                        <c:v>71.540000000000006</c:v>
                      </c:pt>
                      <c:pt idx="859">
                        <c:v>71.650000000000006</c:v>
                      </c:pt>
                      <c:pt idx="860">
                        <c:v>71.56</c:v>
                      </c:pt>
                      <c:pt idx="861">
                        <c:v>71.23</c:v>
                      </c:pt>
                      <c:pt idx="862">
                        <c:v>71.13</c:v>
                      </c:pt>
                      <c:pt idx="863">
                        <c:v>71.400000000000006</c:v>
                      </c:pt>
                      <c:pt idx="864">
                        <c:v>72.239999999999995</c:v>
                      </c:pt>
                      <c:pt idx="865">
                        <c:v>72.48</c:v>
                      </c:pt>
                      <c:pt idx="866">
                        <c:v>72.260000000000005</c:v>
                      </c:pt>
                      <c:pt idx="867">
                        <c:v>72.78</c:v>
                      </c:pt>
                      <c:pt idx="868">
                        <c:v>73.05</c:v>
                      </c:pt>
                      <c:pt idx="869">
                        <c:v>73.569999999999993</c:v>
                      </c:pt>
                      <c:pt idx="870">
                        <c:v>73.58</c:v>
                      </c:pt>
                      <c:pt idx="871">
                        <c:v>74.069999999999993</c:v>
                      </c:pt>
                      <c:pt idx="872">
                        <c:v>74.97</c:v>
                      </c:pt>
                      <c:pt idx="873">
                        <c:v>76.38</c:v>
                      </c:pt>
                      <c:pt idx="874">
                        <c:v>76.03</c:v>
                      </c:pt>
                      <c:pt idx="875">
                        <c:v>75.760000000000005</c:v>
                      </c:pt>
                      <c:pt idx="876">
                        <c:v>76.069999999999993</c:v>
                      </c:pt>
                      <c:pt idx="877">
                        <c:v>75.78</c:v>
                      </c:pt>
                      <c:pt idx="878">
                        <c:v>76.39</c:v>
                      </c:pt>
                      <c:pt idx="879">
                        <c:v>76.25</c:v>
                      </c:pt>
                      <c:pt idx="880">
                        <c:v>77.23</c:v>
                      </c:pt>
                      <c:pt idx="881">
                        <c:v>76.709999999999994</c:v>
                      </c:pt>
                      <c:pt idx="882">
                        <c:v>76.61</c:v>
                      </c:pt>
                      <c:pt idx="883">
                        <c:v>77.680000000000007</c:v>
                      </c:pt>
                      <c:pt idx="884">
                        <c:v>76.64</c:v>
                      </c:pt>
                      <c:pt idx="885">
                        <c:v>76.430000000000007</c:v>
                      </c:pt>
                      <c:pt idx="886">
                        <c:v>75.989999999999995</c:v>
                      </c:pt>
                      <c:pt idx="887">
                        <c:v>75.930000000000007</c:v>
                      </c:pt>
                      <c:pt idx="888">
                        <c:v>76.010000000000005</c:v>
                      </c:pt>
                      <c:pt idx="889">
                        <c:v>76.239999999999995</c:v>
                      </c:pt>
                      <c:pt idx="890">
                        <c:v>76.150000000000006</c:v>
                      </c:pt>
                      <c:pt idx="891">
                        <c:v>76.77</c:v>
                      </c:pt>
                      <c:pt idx="892">
                        <c:v>78.17</c:v>
                      </c:pt>
                      <c:pt idx="893">
                        <c:v>78.83</c:v>
                      </c:pt>
                      <c:pt idx="894">
                        <c:v>79.5</c:v>
                      </c:pt>
                      <c:pt idx="895">
                        <c:v>80.38</c:v>
                      </c:pt>
                      <c:pt idx="896">
                        <c:v>80.11</c:v>
                      </c:pt>
                      <c:pt idx="897">
                        <c:v>80.22</c:v>
                      </c:pt>
                      <c:pt idx="898">
                        <c:v>80.52</c:v>
                      </c:pt>
                      <c:pt idx="899">
                        <c:v>80.900000000000006</c:v>
                      </c:pt>
                      <c:pt idx="900">
                        <c:v>81.22</c:v>
                      </c:pt>
                      <c:pt idx="901">
                        <c:v>81.709999999999994</c:v>
                      </c:pt>
                      <c:pt idx="902">
                        <c:v>82.34</c:v>
                      </c:pt>
                      <c:pt idx="903">
                        <c:v>82.93</c:v>
                      </c:pt>
                      <c:pt idx="904">
                        <c:v>83.28</c:v>
                      </c:pt>
                      <c:pt idx="905">
                        <c:v>83.43</c:v>
                      </c:pt>
                      <c:pt idx="906">
                        <c:v>82.98</c:v>
                      </c:pt>
                      <c:pt idx="907">
                        <c:v>83.25</c:v>
                      </c:pt>
                      <c:pt idx="908">
                        <c:v>83.23</c:v>
                      </c:pt>
                      <c:pt idx="909">
                        <c:v>83.03</c:v>
                      </c:pt>
                      <c:pt idx="910">
                        <c:v>82.74</c:v>
                      </c:pt>
                      <c:pt idx="911">
                        <c:v>82.99</c:v>
                      </c:pt>
                      <c:pt idx="912">
                        <c:v>83.51</c:v>
                      </c:pt>
                      <c:pt idx="913">
                        <c:v>83.84</c:v>
                      </c:pt>
                      <c:pt idx="914">
                        <c:v>83.65</c:v>
                      </c:pt>
                      <c:pt idx="915">
                        <c:v>83.61</c:v>
                      </c:pt>
                      <c:pt idx="916">
                        <c:v>82.44</c:v>
                      </c:pt>
                      <c:pt idx="917">
                        <c:v>82.57</c:v>
                      </c:pt>
                      <c:pt idx="918">
                        <c:v>82.88</c:v>
                      </c:pt>
                      <c:pt idx="919">
                        <c:v>82.54</c:v>
                      </c:pt>
                      <c:pt idx="920">
                        <c:v>82.08</c:v>
                      </c:pt>
                      <c:pt idx="921">
                        <c:v>82.15</c:v>
                      </c:pt>
                      <c:pt idx="922">
                        <c:v>82.25</c:v>
                      </c:pt>
                      <c:pt idx="923">
                        <c:v>82.03</c:v>
                      </c:pt>
                      <c:pt idx="924">
                        <c:v>80.45</c:v>
                      </c:pt>
                      <c:pt idx="925">
                        <c:v>80.180000000000007</c:v>
                      </c:pt>
                      <c:pt idx="926">
                        <c:v>80.38</c:v>
                      </c:pt>
                      <c:pt idx="927">
                        <c:v>80.41</c:v>
                      </c:pt>
                      <c:pt idx="928">
                        <c:v>80.88</c:v>
                      </c:pt>
                      <c:pt idx="929">
                        <c:v>80.53</c:v>
                      </c:pt>
                      <c:pt idx="930">
                        <c:v>81.06</c:v>
                      </c:pt>
                      <c:pt idx="931">
                        <c:v>81.42</c:v>
                      </c:pt>
                      <c:pt idx="932">
                        <c:v>82.02</c:v>
                      </c:pt>
                      <c:pt idx="933">
                        <c:v>82.59</c:v>
                      </c:pt>
                      <c:pt idx="934">
                        <c:v>82.64</c:v>
                      </c:pt>
                      <c:pt idx="935">
                        <c:v>83</c:v>
                      </c:pt>
                      <c:pt idx="936">
                        <c:v>83.55</c:v>
                      </c:pt>
                      <c:pt idx="937">
                        <c:v>82.85</c:v>
                      </c:pt>
                      <c:pt idx="938">
                        <c:v>82.6</c:v>
                      </c:pt>
                      <c:pt idx="939">
                        <c:v>82.68</c:v>
                      </c:pt>
                      <c:pt idx="940">
                        <c:v>82.6</c:v>
                      </c:pt>
                      <c:pt idx="941">
                        <c:v>82.55</c:v>
                      </c:pt>
                      <c:pt idx="942">
                        <c:v>82.07</c:v>
                      </c:pt>
                      <c:pt idx="943">
                        <c:v>82</c:v>
                      </c:pt>
                      <c:pt idx="944">
                        <c:v>81.89</c:v>
                      </c:pt>
                      <c:pt idx="945">
                        <c:v>82.02</c:v>
                      </c:pt>
                      <c:pt idx="946">
                        <c:v>81.78</c:v>
                      </c:pt>
                      <c:pt idx="947">
                        <c:v>81.040000000000006</c:v>
                      </c:pt>
                      <c:pt idx="948">
                        <c:v>80.930000000000007</c:v>
                      </c:pt>
                      <c:pt idx="949">
                        <c:v>80.64</c:v>
                      </c:pt>
                      <c:pt idx="950">
                        <c:v>80.510000000000005</c:v>
                      </c:pt>
                      <c:pt idx="951">
                        <c:v>80.52</c:v>
                      </c:pt>
                      <c:pt idx="952">
                        <c:v>80.400000000000006</c:v>
                      </c:pt>
                      <c:pt idx="953">
                        <c:v>79.650000000000006</c:v>
                      </c:pt>
                      <c:pt idx="954">
                        <c:v>79.61</c:v>
                      </c:pt>
                      <c:pt idx="955">
                        <c:v>79.89</c:v>
                      </c:pt>
                      <c:pt idx="956">
                        <c:v>79.959999999999994</c:v>
                      </c:pt>
                      <c:pt idx="957">
                        <c:v>79.3</c:v>
                      </c:pt>
                      <c:pt idx="958">
                        <c:v>78.180000000000007</c:v>
                      </c:pt>
                      <c:pt idx="959">
                        <c:v>77.92</c:v>
                      </c:pt>
                      <c:pt idx="960">
                        <c:v>77.63</c:v>
                      </c:pt>
                      <c:pt idx="961">
                        <c:v>78.12</c:v>
                      </c:pt>
                      <c:pt idx="962">
                        <c:v>77.489999999999995</c:v>
                      </c:pt>
                      <c:pt idx="963">
                        <c:v>77.209999999999994</c:v>
                      </c:pt>
                      <c:pt idx="964">
                        <c:v>76.73</c:v>
                      </c:pt>
                      <c:pt idx="965">
                        <c:v>77.59</c:v>
                      </c:pt>
                      <c:pt idx="966">
                        <c:v>76.900000000000006</c:v>
                      </c:pt>
                      <c:pt idx="967">
                        <c:v>76.89</c:v>
                      </c:pt>
                      <c:pt idx="968">
                        <c:v>76.930000000000007</c:v>
                      </c:pt>
                      <c:pt idx="969">
                        <c:v>76.63</c:v>
                      </c:pt>
                      <c:pt idx="970">
                        <c:v>75.069999999999993</c:v>
                      </c:pt>
                      <c:pt idx="971">
                        <c:v>75.16</c:v>
                      </c:pt>
                      <c:pt idx="972">
                        <c:v>74.099999999999994</c:v>
                      </c:pt>
                      <c:pt idx="973">
                        <c:v>72.97</c:v>
                      </c:pt>
                      <c:pt idx="974">
                        <c:v>73.930000000000007</c:v>
                      </c:pt>
                      <c:pt idx="975">
                        <c:v>74.58</c:v>
                      </c:pt>
                      <c:pt idx="976">
                        <c:v>74.680000000000007</c:v>
                      </c:pt>
                      <c:pt idx="977">
                        <c:v>75.14</c:v>
                      </c:pt>
                      <c:pt idx="978">
                        <c:v>74.349999999999994</c:v>
                      </c:pt>
                      <c:pt idx="979">
                        <c:v>74.22</c:v>
                      </c:pt>
                      <c:pt idx="980">
                        <c:v>73.81</c:v>
                      </c:pt>
                      <c:pt idx="981">
                        <c:v>73.819999999999993</c:v>
                      </c:pt>
                      <c:pt idx="982">
                        <c:v>73.84</c:v>
                      </c:pt>
                      <c:pt idx="983">
                        <c:v>72.650000000000006</c:v>
                      </c:pt>
                      <c:pt idx="984">
                        <c:v>72.39</c:v>
                      </c:pt>
                      <c:pt idx="985">
                        <c:v>71.8</c:v>
                      </c:pt>
                      <c:pt idx="986">
                        <c:v>72.599999999999994</c:v>
                      </c:pt>
                      <c:pt idx="987">
                        <c:v>72.59</c:v>
                      </c:pt>
                      <c:pt idx="988">
                        <c:v>72.489999999999995</c:v>
                      </c:pt>
                      <c:pt idx="989">
                        <c:v>72.69</c:v>
                      </c:pt>
                      <c:pt idx="990">
                        <c:v>72.63</c:v>
                      </c:pt>
                      <c:pt idx="991">
                        <c:v>72.489999999999995</c:v>
                      </c:pt>
                      <c:pt idx="992">
                        <c:v>71.52</c:v>
                      </c:pt>
                      <c:pt idx="993">
                        <c:v>71.599999999999994</c:v>
                      </c:pt>
                      <c:pt idx="994">
                        <c:v>71.819999999999993</c:v>
                      </c:pt>
                      <c:pt idx="995">
                        <c:v>71.66</c:v>
                      </c:pt>
                      <c:pt idx="996">
                        <c:v>71.56</c:v>
                      </c:pt>
                      <c:pt idx="997">
                        <c:v>71.63</c:v>
                      </c:pt>
                      <c:pt idx="998">
                        <c:v>71.39</c:v>
                      </c:pt>
                      <c:pt idx="999">
                        <c:v>70.89</c:v>
                      </c:pt>
                      <c:pt idx="1000">
                        <c:v>71.02</c:v>
                      </c:pt>
                      <c:pt idx="1001">
                        <c:v>71.09</c:v>
                      </c:pt>
                      <c:pt idx="1002">
                        <c:v>71.19</c:v>
                      </c:pt>
                      <c:pt idx="1003">
                        <c:v>70.680000000000007</c:v>
                      </c:pt>
                      <c:pt idx="1004">
                        <c:v>71.06</c:v>
                      </c:pt>
                      <c:pt idx="1005">
                        <c:v>71.459999999999994</c:v>
                      </c:pt>
                      <c:pt idx="1006">
                        <c:v>71.83</c:v>
                      </c:pt>
                      <c:pt idx="1007">
                        <c:v>71.81</c:v>
                      </c:pt>
                      <c:pt idx="1008">
                        <c:v>72.3</c:v>
                      </c:pt>
                      <c:pt idx="1009">
                        <c:v>72.37</c:v>
                      </c:pt>
                      <c:pt idx="1010">
                        <c:v>72.400000000000006</c:v>
                      </c:pt>
                      <c:pt idx="1011">
                        <c:v>72.55</c:v>
                      </c:pt>
                      <c:pt idx="1012">
                        <c:v>72.47</c:v>
                      </c:pt>
                      <c:pt idx="1013">
                        <c:v>72.099999999999994</c:v>
                      </c:pt>
                      <c:pt idx="1014">
                        <c:v>72.66</c:v>
                      </c:pt>
                      <c:pt idx="1015">
                        <c:v>72.42</c:v>
                      </c:pt>
                      <c:pt idx="1016">
                        <c:v>72.38</c:v>
                      </c:pt>
                      <c:pt idx="1017">
                        <c:v>72.69</c:v>
                      </c:pt>
                      <c:pt idx="1018">
                        <c:v>72.89</c:v>
                      </c:pt>
                      <c:pt idx="1019">
                        <c:v>72.930000000000007</c:v>
                      </c:pt>
                      <c:pt idx="1020">
                        <c:v>72.69</c:v>
                      </c:pt>
                      <c:pt idx="1021">
                        <c:v>72.39</c:v>
                      </c:pt>
                      <c:pt idx="1022">
                        <c:v>72.84</c:v>
                      </c:pt>
                      <c:pt idx="1023">
                        <c:v>73.13</c:v>
                      </c:pt>
                      <c:pt idx="1024">
                        <c:v>74.709999999999994</c:v>
                      </c:pt>
                      <c:pt idx="1025">
                        <c:v>75.849999999999994</c:v>
                      </c:pt>
                      <c:pt idx="1026">
                        <c:v>76.180000000000007</c:v>
                      </c:pt>
                      <c:pt idx="1027">
                        <c:v>76.14</c:v>
                      </c:pt>
                      <c:pt idx="1028">
                        <c:v>76.010000000000005</c:v>
                      </c:pt>
                      <c:pt idx="1029">
                        <c:v>77.12</c:v>
                      </c:pt>
                      <c:pt idx="1030">
                        <c:v>77.92</c:v>
                      </c:pt>
                      <c:pt idx="1031">
                        <c:v>77.55</c:v>
                      </c:pt>
                      <c:pt idx="1032">
                        <c:v>77.28</c:v>
                      </c:pt>
                      <c:pt idx="1033">
                        <c:v>76.55</c:v>
                      </c:pt>
                      <c:pt idx="1034">
                        <c:v>76.11</c:v>
                      </c:pt>
                      <c:pt idx="1035">
                        <c:v>75.41</c:v>
                      </c:pt>
                      <c:pt idx="1036">
                        <c:v>75.78</c:v>
                      </c:pt>
                      <c:pt idx="1037">
                        <c:v>75.61</c:v>
                      </c:pt>
                      <c:pt idx="1038">
                        <c:v>75.95</c:v>
                      </c:pt>
                      <c:pt idx="1039">
                        <c:v>76.040000000000006</c:v>
                      </c:pt>
                      <c:pt idx="1040">
                        <c:v>76.61</c:v>
                      </c:pt>
                      <c:pt idx="1041">
                        <c:v>77.38</c:v>
                      </c:pt>
                      <c:pt idx="1042">
                        <c:v>77.599999999999994</c:v>
                      </c:pt>
                      <c:pt idx="1043">
                        <c:v>78.05</c:v>
                      </c:pt>
                      <c:pt idx="1044">
                        <c:v>78.349999999999994</c:v>
                      </c:pt>
                      <c:pt idx="1045">
                        <c:v>79.03</c:v>
                      </c:pt>
                      <c:pt idx="1046">
                        <c:v>79.17</c:v>
                      </c:pt>
                      <c:pt idx="1047">
                        <c:v>79.959999999999994</c:v>
                      </c:pt>
                      <c:pt idx="1048">
                        <c:v>80.680000000000007</c:v>
                      </c:pt>
                      <c:pt idx="1049">
                        <c:v>80.61</c:v>
                      </c:pt>
                      <c:pt idx="1050">
                        <c:v>80.930000000000007</c:v>
                      </c:pt>
                      <c:pt idx="1051">
                        <c:v>81.02</c:v>
                      </c:pt>
                      <c:pt idx="1052">
                        <c:v>81.349999999999994</c:v>
                      </c:pt>
                      <c:pt idx="1053">
                        <c:v>81.7</c:v>
                      </c:pt>
                      <c:pt idx="1054">
                        <c:v>81.28</c:v>
                      </c:pt>
                      <c:pt idx="1055">
                        <c:v>82.01</c:v>
                      </c:pt>
                      <c:pt idx="1056">
                        <c:v>82.59</c:v>
                      </c:pt>
                      <c:pt idx="1057">
                        <c:v>82.72</c:v>
                      </c:pt>
                      <c:pt idx="1058">
                        <c:v>82.68</c:v>
                      </c:pt>
                      <c:pt idx="1059">
                        <c:v>83.54</c:v>
                      </c:pt>
                      <c:pt idx="1060">
                        <c:v>83.58</c:v>
                      </c:pt>
                      <c:pt idx="1061">
                        <c:v>82.91</c:v>
                      </c:pt>
                      <c:pt idx="1062">
                        <c:v>82.67</c:v>
                      </c:pt>
                      <c:pt idx="1063">
                        <c:v>82.62</c:v>
                      </c:pt>
                      <c:pt idx="1064">
                        <c:v>81.86</c:v>
                      </c:pt>
                      <c:pt idx="1065">
                        <c:v>80.47</c:v>
                      </c:pt>
                      <c:pt idx="1066">
                        <c:v>81.010000000000005</c:v>
                      </c:pt>
                      <c:pt idx="1067">
                        <c:v>80.89</c:v>
                      </c:pt>
                      <c:pt idx="1068">
                        <c:v>80.97</c:v>
                      </c:pt>
                      <c:pt idx="1069">
                        <c:v>82.19</c:v>
                      </c:pt>
                      <c:pt idx="1070">
                        <c:v>83.06</c:v>
                      </c:pt>
                      <c:pt idx="1071">
                        <c:v>82.8</c:v>
                      </c:pt>
                      <c:pt idx="1072">
                        <c:v>83.11</c:v>
                      </c:pt>
                      <c:pt idx="1073">
                        <c:v>82.6</c:v>
                      </c:pt>
                      <c:pt idx="1074">
                        <c:v>82.48</c:v>
                      </c:pt>
                      <c:pt idx="1075">
                        <c:v>82.46</c:v>
                      </c:pt>
                      <c:pt idx="1076">
                        <c:v>82.32</c:v>
                      </c:pt>
                      <c:pt idx="1077">
                        <c:v>82.06</c:v>
                      </c:pt>
                      <c:pt idx="1078">
                        <c:v>81.97</c:v>
                      </c:pt>
                      <c:pt idx="1079">
                        <c:v>81.89</c:v>
                      </c:pt>
                      <c:pt idx="1080">
                        <c:v>81.510000000000005</c:v>
                      </c:pt>
                      <c:pt idx="1081">
                        <c:v>81.64</c:v>
                      </c:pt>
                      <c:pt idx="1082">
                        <c:v>81.66</c:v>
                      </c:pt>
                      <c:pt idx="1083">
                        <c:v>81.790000000000006</c:v>
                      </c:pt>
                      <c:pt idx="1084">
                        <c:v>81.540000000000006</c:v>
                      </c:pt>
                      <c:pt idx="1085">
                        <c:v>81.69</c:v>
                      </c:pt>
                      <c:pt idx="1086">
                        <c:v>81.59</c:v>
                      </c:pt>
                      <c:pt idx="1087">
                        <c:v>81.72</c:v>
                      </c:pt>
                      <c:pt idx="1088">
                        <c:v>82.25</c:v>
                      </c:pt>
                      <c:pt idx="1089">
                        <c:v>82.39</c:v>
                      </c:pt>
                      <c:pt idx="1090">
                        <c:v>83.3</c:v>
                      </c:pt>
                      <c:pt idx="1091">
                        <c:v>84.44</c:v>
                      </c:pt>
                      <c:pt idx="1092">
                        <c:v>84.6</c:v>
                      </c:pt>
                      <c:pt idx="1093">
                        <c:v>84.73</c:v>
                      </c:pt>
                      <c:pt idx="1094">
                        <c:v>85.52</c:v>
                      </c:pt>
                      <c:pt idx="1095">
                        <c:v>85.9</c:v>
                      </c:pt>
                      <c:pt idx="1096">
                        <c:v>86.34</c:v>
                      </c:pt>
                      <c:pt idx="1097">
                        <c:v>86.5</c:v>
                      </c:pt>
                      <c:pt idx="1098">
                        <c:v>87.97</c:v>
                      </c:pt>
                      <c:pt idx="1099">
                        <c:v>89.21</c:v>
                      </c:pt>
                      <c:pt idx="1100">
                        <c:v>89.26</c:v>
                      </c:pt>
                      <c:pt idx="1101">
                        <c:v>89.79</c:v>
                      </c:pt>
                      <c:pt idx="1102">
                        <c:v>90.78</c:v>
                      </c:pt>
                      <c:pt idx="1103">
                        <c:v>90.94</c:v>
                      </c:pt>
                      <c:pt idx="1104">
                        <c:v>91.19</c:v>
                      </c:pt>
                      <c:pt idx="1105">
                        <c:v>91.44</c:v>
                      </c:pt>
                      <c:pt idx="1106">
                        <c:v>91.72</c:v>
                      </c:pt>
                      <c:pt idx="1107">
                        <c:v>92.21</c:v>
                      </c:pt>
                      <c:pt idx="1108">
                        <c:v>92.35</c:v>
                      </c:pt>
                      <c:pt idx="1109">
                        <c:v>93.51</c:v>
                      </c:pt>
                      <c:pt idx="1110">
                        <c:v>94.31</c:v>
                      </c:pt>
                      <c:pt idx="1111">
                        <c:v>95.27</c:v>
                      </c:pt>
                      <c:pt idx="1112">
                        <c:v>95.69</c:v>
                      </c:pt>
                      <c:pt idx="1113">
                        <c:v>96.36</c:v>
                      </c:pt>
                      <c:pt idx="1114">
                        <c:v>96.72</c:v>
                      </c:pt>
                      <c:pt idx="1115">
                        <c:v>97.5</c:v>
                      </c:pt>
                      <c:pt idx="1116">
                        <c:v>98.78</c:v>
                      </c:pt>
                      <c:pt idx="1117">
                        <c:v>99.1</c:v>
                      </c:pt>
                      <c:pt idx="1118">
                        <c:v>99.15</c:v>
                      </c:pt>
                      <c:pt idx="1119">
                        <c:v>100.32</c:v>
                      </c:pt>
                      <c:pt idx="1120">
                        <c:v>100.73</c:v>
                      </c:pt>
                      <c:pt idx="1121">
                        <c:v>101.52</c:v>
                      </c:pt>
                      <c:pt idx="1122">
                        <c:v>101.36</c:v>
                      </c:pt>
                      <c:pt idx="1123">
                        <c:v>101.51</c:v>
                      </c:pt>
                      <c:pt idx="1124">
                        <c:v>100.69</c:v>
                      </c:pt>
                      <c:pt idx="1125">
                        <c:v>100.24</c:v>
                      </c:pt>
                      <c:pt idx="1126">
                        <c:v>100.62</c:v>
                      </c:pt>
                      <c:pt idx="1127">
                        <c:v>100.99</c:v>
                      </c:pt>
                      <c:pt idx="1128">
                        <c:v>101.14</c:v>
                      </c:pt>
                      <c:pt idx="1129">
                        <c:v>101.14</c:v>
                      </c:pt>
                      <c:pt idx="1130">
                        <c:v>100.31</c:v>
                      </c:pt>
                      <c:pt idx="1131">
                        <c:v>100.43</c:v>
                      </c:pt>
                      <c:pt idx="1132">
                        <c:v>100.45</c:v>
                      </c:pt>
                      <c:pt idx="1133">
                        <c:v>100.86</c:v>
                      </c:pt>
                      <c:pt idx="1134">
                        <c:v>102.47</c:v>
                      </c:pt>
                      <c:pt idx="1135">
                        <c:v>103.44</c:v>
                      </c:pt>
                      <c:pt idx="1136">
                        <c:v>102.98</c:v>
                      </c:pt>
                      <c:pt idx="1137">
                        <c:v>103.29</c:v>
                      </c:pt>
                      <c:pt idx="1138">
                        <c:v>103.27</c:v>
                      </c:pt>
                      <c:pt idx="1139">
                        <c:v>103.37</c:v>
                      </c:pt>
                      <c:pt idx="1140">
                        <c:v>103.23</c:v>
                      </c:pt>
                      <c:pt idx="1141">
                        <c:v>102.78</c:v>
                      </c:pt>
                      <c:pt idx="1142">
                        <c:v>103.71</c:v>
                      </c:pt>
                      <c:pt idx="1143">
                        <c:v>102.89</c:v>
                      </c:pt>
                      <c:pt idx="1144">
                        <c:v>103.28</c:v>
                      </c:pt>
                      <c:pt idx="1145">
                        <c:v>102.23</c:v>
                      </c:pt>
                      <c:pt idx="1146">
                        <c:v>101.86</c:v>
                      </c:pt>
                      <c:pt idx="1147">
                        <c:v>101.05</c:v>
                      </c:pt>
                      <c:pt idx="1148">
                        <c:v>99.8</c:v>
                      </c:pt>
                      <c:pt idx="1149">
                        <c:v>100.16</c:v>
                      </c:pt>
                      <c:pt idx="1150">
                        <c:v>101.01</c:v>
                      </c:pt>
                      <c:pt idx="1151">
                        <c:v>101.54</c:v>
                      </c:pt>
                      <c:pt idx="1152">
                        <c:v>100.97</c:v>
                      </c:pt>
                      <c:pt idx="1153">
                        <c:v>101.22</c:v>
                      </c:pt>
                      <c:pt idx="1154">
                        <c:v>101.91</c:v>
                      </c:pt>
                      <c:pt idx="1155">
                        <c:v>102.25</c:v>
                      </c:pt>
                      <c:pt idx="1156">
                        <c:v>102</c:v>
                      </c:pt>
                      <c:pt idx="1157">
                        <c:v>103.6</c:v>
                      </c:pt>
                      <c:pt idx="1158">
                        <c:v>103.53</c:v>
                      </c:pt>
                      <c:pt idx="1159">
                        <c:v>103.59</c:v>
                      </c:pt>
                      <c:pt idx="1160">
                        <c:v>105.1</c:v>
                      </c:pt>
                      <c:pt idx="1161">
                        <c:v>105.67</c:v>
                      </c:pt>
                      <c:pt idx="1162">
                        <c:v>107.32</c:v>
                      </c:pt>
                      <c:pt idx="1163">
                        <c:v>108.26</c:v>
                      </c:pt>
                      <c:pt idx="1164">
                        <c:v>109.26</c:v>
                      </c:pt>
                      <c:pt idx="1165">
                        <c:v>110.17</c:v>
                      </c:pt>
                      <c:pt idx="1166">
                        <c:v>110.35</c:v>
                      </c:pt>
                      <c:pt idx="1167">
                        <c:v>109.72</c:v>
                      </c:pt>
                      <c:pt idx="1168">
                        <c:v>108.92</c:v>
                      </c:pt>
                      <c:pt idx="1169">
                        <c:v>107.92</c:v>
                      </c:pt>
                      <c:pt idx="1170">
                        <c:v>108.4</c:v>
                      </c:pt>
                      <c:pt idx="1171">
                        <c:v>109.11</c:v>
                      </c:pt>
                      <c:pt idx="1172">
                        <c:v>109.25</c:v>
                      </c:pt>
                      <c:pt idx="1173">
                        <c:v>110.43</c:v>
                      </c:pt>
                      <c:pt idx="1174">
                        <c:v>110.58</c:v>
                      </c:pt>
                      <c:pt idx="1175">
                        <c:v>110.67</c:v>
                      </c:pt>
                      <c:pt idx="1176">
                        <c:v>110.8</c:v>
                      </c:pt>
                      <c:pt idx="1177">
                        <c:v>111.26</c:v>
                      </c:pt>
                      <c:pt idx="1178">
                        <c:v>111.13</c:v>
                      </c:pt>
                      <c:pt idx="1179">
                        <c:v>110.76</c:v>
                      </c:pt>
                      <c:pt idx="1180">
                        <c:v>112.19</c:v>
                      </c:pt>
                      <c:pt idx="1181">
                        <c:v>112.31</c:v>
                      </c:pt>
                      <c:pt idx="1182">
                        <c:v>111.63</c:v>
                      </c:pt>
                      <c:pt idx="1183">
                        <c:v>111.39</c:v>
                      </c:pt>
                      <c:pt idx="1184">
                        <c:v>111.93</c:v>
                      </c:pt>
                      <c:pt idx="1185">
                        <c:v>111.26</c:v>
                      </c:pt>
                      <c:pt idx="1186">
                        <c:v>111.46</c:v>
                      </c:pt>
                      <c:pt idx="1187">
                        <c:v>111.25</c:v>
                      </c:pt>
                      <c:pt idx="1188">
                        <c:v>110.59</c:v>
                      </c:pt>
                      <c:pt idx="1189">
                        <c:v>110.18</c:v>
                      </c:pt>
                      <c:pt idx="1190">
                        <c:v>109.62</c:v>
                      </c:pt>
                      <c:pt idx="1191">
                        <c:v>108.92</c:v>
                      </c:pt>
                      <c:pt idx="1192">
                        <c:v>109.02</c:v>
                      </c:pt>
                      <c:pt idx="1193">
                        <c:v>109.04</c:v>
                      </c:pt>
                      <c:pt idx="1194">
                        <c:v>108.3</c:v>
                      </c:pt>
                      <c:pt idx="1195">
                        <c:v>107.63</c:v>
                      </c:pt>
                      <c:pt idx="1196">
                        <c:v>107.94</c:v>
                      </c:pt>
                      <c:pt idx="1197">
                        <c:v>107.73</c:v>
                      </c:pt>
                      <c:pt idx="1198">
                        <c:v>106.63</c:v>
                      </c:pt>
                      <c:pt idx="1199">
                        <c:v>106.15</c:v>
                      </c:pt>
                      <c:pt idx="1200">
                        <c:v>107.2</c:v>
                      </c:pt>
                      <c:pt idx="1201">
                        <c:v>107.84</c:v>
                      </c:pt>
                      <c:pt idx="1202">
                        <c:v>107.39</c:v>
                      </c:pt>
                      <c:pt idx="1203">
                        <c:v>107.82</c:v>
                      </c:pt>
                      <c:pt idx="1204">
                        <c:v>107.66</c:v>
                      </c:pt>
                      <c:pt idx="1205">
                        <c:v>107.42</c:v>
                      </c:pt>
                      <c:pt idx="1206">
                        <c:v>106.98</c:v>
                      </c:pt>
                      <c:pt idx="1207">
                        <c:v>107.24</c:v>
                      </c:pt>
                      <c:pt idx="1208">
                        <c:v>106.35</c:v>
                      </c:pt>
                      <c:pt idx="1209">
                        <c:v>104.95</c:v>
                      </c:pt>
                      <c:pt idx="1210">
                        <c:v>103.77</c:v>
                      </c:pt>
                      <c:pt idx="1211">
                        <c:v>103.34</c:v>
                      </c:pt>
                      <c:pt idx="1212">
                        <c:v>102.98</c:v>
                      </c:pt>
                      <c:pt idx="1213">
                        <c:v>102.59</c:v>
                      </c:pt>
                      <c:pt idx="1214">
                        <c:v>102.22</c:v>
                      </c:pt>
                      <c:pt idx="1215">
                        <c:v>101.64</c:v>
                      </c:pt>
                      <c:pt idx="1216">
                        <c:v>100.55</c:v>
                      </c:pt>
                      <c:pt idx="1217">
                        <c:v>99.43</c:v>
                      </c:pt>
                      <c:pt idx="1218">
                        <c:v>99.64</c:v>
                      </c:pt>
                      <c:pt idx="1219">
                        <c:v>98.66</c:v>
                      </c:pt>
                      <c:pt idx="1220">
                        <c:v>98.92</c:v>
                      </c:pt>
                      <c:pt idx="1221">
                        <c:v>98.81</c:v>
                      </c:pt>
                      <c:pt idx="1222">
                        <c:v>98.27</c:v>
                      </c:pt>
                      <c:pt idx="1223">
                        <c:v>97.72</c:v>
                      </c:pt>
                      <c:pt idx="1224">
                        <c:v>97.79</c:v>
                      </c:pt>
                      <c:pt idx="1225">
                        <c:v>98.1</c:v>
                      </c:pt>
                      <c:pt idx="1226">
                        <c:v>97.7</c:v>
                      </c:pt>
                      <c:pt idx="1227">
                        <c:v>97.3</c:v>
                      </c:pt>
                      <c:pt idx="1228">
                        <c:v>96.88</c:v>
                      </c:pt>
                      <c:pt idx="1229">
                        <c:v>96.08</c:v>
                      </c:pt>
                      <c:pt idx="1230">
                        <c:v>96.59</c:v>
                      </c:pt>
                      <c:pt idx="1231">
                        <c:v>96.68</c:v>
                      </c:pt>
                      <c:pt idx="1232">
                        <c:v>97.41</c:v>
                      </c:pt>
                      <c:pt idx="1233">
                        <c:v>98.09</c:v>
                      </c:pt>
                      <c:pt idx="1234">
                        <c:v>97.57</c:v>
                      </c:pt>
                      <c:pt idx="1235">
                        <c:v>97.61</c:v>
                      </c:pt>
                      <c:pt idx="1236">
                        <c:v>98.05</c:v>
                      </c:pt>
                      <c:pt idx="1237">
                        <c:v>98.68</c:v>
                      </c:pt>
                      <c:pt idx="1238">
                        <c:v>97.88</c:v>
                      </c:pt>
                      <c:pt idx="1239">
                        <c:v>98.2</c:v>
                      </c:pt>
                      <c:pt idx="1240">
                        <c:v>97.39</c:v>
                      </c:pt>
                      <c:pt idx="1241">
                        <c:v>97.38</c:v>
                      </c:pt>
                      <c:pt idx="1242">
                        <c:v>96.4</c:v>
                      </c:pt>
                      <c:pt idx="1243">
                        <c:v>96.82</c:v>
                      </c:pt>
                      <c:pt idx="1244">
                        <c:v>96.22</c:v>
                      </c:pt>
                      <c:pt idx="1245">
                        <c:v>96.64</c:v>
                      </c:pt>
                      <c:pt idx="1246">
                        <c:v>96.95</c:v>
                      </c:pt>
                      <c:pt idx="1247">
                        <c:v>97.29</c:v>
                      </c:pt>
                      <c:pt idx="1248">
                        <c:v>97.91</c:v>
                      </c:pt>
                      <c:pt idx="1249">
                        <c:v>97.56</c:v>
                      </c:pt>
                      <c:pt idx="1250">
                        <c:v>96.37</c:v>
                      </c:pt>
                      <c:pt idx="1251">
                        <c:v>95.68</c:v>
                      </c:pt>
                      <c:pt idx="1252">
                        <c:v>96.05</c:v>
                      </c:pt>
                      <c:pt idx="1253">
                        <c:v>95.56</c:v>
                      </c:pt>
                      <c:pt idx="1254">
                        <c:v>95.28</c:v>
                      </c:pt>
                      <c:pt idx="1255">
                        <c:v>94.27</c:v>
                      </c:pt>
                      <c:pt idx="1256">
                        <c:v>94</c:v>
                      </c:pt>
                      <c:pt idx="1257">
                        <c:v>92.72</c:v>
                      </c:pt>
                      <c:pt idx="1258">
                        <c:v>93.06</c:v>
                      </c:pt>
                      <c:pt idx="1259">
                        <c:v>92.41</c:v>
                      </c:pt>
                      <c:pt idx="1260">
                        <c:v>91.31</c:v>
                      </c:pt>
                      <c:pt idx="1261">
                        <c:v>90.93</c:v>
                      </c:pt>
                      <c:pt idx="1262">
                        <c:v>89.76</c:v>
                      </c:pt>
                      <c:pt idx="1263">
                        <c:v>89.16</c:v>
                      </c:pt>
                      <c:pt idx="1264">
                        <c:v>88.95</c:v>
                      </c:pt>
                      <c:pt idx="1265">
                        <c:v>88.33</c:v>
                      </c:pt>
                      <c:pt idx="1266">
                        <c:v>88.35</c:v>
                      </c:pt>
                      <c:pt idx="1267">
                        <c:v>89.04</c:v>
                      </c:pt>
                      <c:pt idx="1268">
                        <c:v>89.61</c:v>
                      </c:pt>
                      <c:pt idx="1269">
                        <c:v>89.61</c:v>
                      </c:pt>
                      <c:pt idx="1270">
                        <c:v>88.98</c:v>
                      </c:pt>
                      <c:pt idx="1271">
                        <c:v>88.22</c:v>
                      </c:pt>
                      <c:pt idx="1272">
                        <c:v>88.21</c:v>
                      </c:pt>
                      <c:pt idx="1273">
                        <c:v>87.32</c:v>
                      </c:pt>
                      <c:pt idx="1274">
                        <c:v>87.02</c:v>
                      </c:pt>
                      <c:pt idx="1275">
                        <c:v>86.76</c:v>
                      </c:pt>
                      <c:pt idx="1276">
                        <c:v>86.68</c:v>
                      </c:pt>
                      <c:pt idx="1277">
                        <c:v>86.29</c:v>
                      </c:pt>
                      <c:pt idx="1278">
                        <c:v>86.77</c:v>
                      </c:pt>
                      <c:pt idx="1279">
                        <c:v>87.33</c:v>
                      </c:pt>
                      <c:pt idx="1280">
                        <c:v>86.69</c:v>
                      </c:pt>
                      <c:pt idx="1281">
                        <c:v>86.77</c:v>
                      </c:pt>
                      <c:pt idx="1282">
                        <c:v>86.99</c:v>
                      </c:pt>
                      <c:pt idx="1283">
                        <c:v>87.13</c:v>
                      </c:pt>
                      <c:pt idx="1284">
                        <c:v>86.91</c:v>
                      </c:pt>
                      <c:pt idx="1285">
                        <c:v>87.38</c:v>
                      </c:pt>
                      <c:pt idx="1286">
                        <c:v>87.71</c:v>
                      </c:pt>
                      <c:pt idx="1287">
                        <c:v>88.46</c:v>
                      </c:pt>
                      <c:pt idx="1288">
                        <c:v>89.18</c:v>
                      </c:pt>
                      <c:pt idx="1289">
                        <c:v>89.02</c:v>
                      </c:pt>
                      <c:pt idx="1290">
                        <c:v>88.98</c:v>
                      </c:pt>
                      <c:pt idx="1291">
                        <c:v>88.83</c:v>
                      </c:pt>
                      <c:pt idx="1292">
                        <c:v>89.32</c:v>
                      </c:pt>
                      <c:pt idx="1293">
                        <c:v>88.69</c:v>
                      </c:pt>
                      <c:pt idx="1294">
                        <c:v>89.04</c:v>
                      </c:pt>
                      <c:pt idx="1295">
                        <c:v>89.13</c:v>
                      </c:pt>
                      <c:pt idx="1296">
                        <c:v>89.11</c:v>
                      </c:pt>
                      <c:pt idx="1297">
                        <c:v>89.86</c:v>
                      </c:pt>
                      <c:pt idx="1298">
                        <c:v>90.42</c:v>
                      </c:pt>
                      <c:pt idx="1299">
                        <c:v>90.4</c:v>
                      </c:pt>
                      <c:pt idx="1300">
                        <c:v>89.28</c:v>
                      </c:pt>
                      <c:pt idx="1301">
                        <c:v>88.18</c:v>
                      </c:pt>
                      <c:pt idx="1302">
                        <c:v>87.68</c:v>
                      </c:pt>
                      <c:pt idx="1303">
                        <c:v>87.8</c:v>
                      </c:pt>
                      <c:pt idx="1304">
                        <c:v>87.79</c:v>
                      </c:pt>
                      <c:pt idx="1305">
                        <c:v>87.93</c:v>
                      </c:pt>
                      <c:pt idx="1306">
                        <c:v>88.34</c:v>
                      </c:pt>
                      <c:pt idx="1307">
                        <c:v>88.11</c:v>
                      </c:pt>
                      <c:pt idx="1308">
                        <c:v>88.98</c:v>
                      </c:pt>
                      <c:pt idx="1309">
                        <c:v>89.16</c:v>
                      </c:pt>
                      <c:pt idx="1310">
                        <c:v>89.88</c:v>
                      </c:pt>
                      <c:pt idx="1311">
                        <c:v>89.43</c:v>
                      </c:pt>
                      <c:pt idx="1312">
                        <c:v>89.61</c:v>
                      </c:pt>
                      <c:pt idx="1313">
                        <c:v>89.83</c:v>
                      </c:pt>
                      <c:pt idx="1314">
                        <c:v>90.17</c:v>
                      </c:pt>
                      <c:pt idx="1315">
                        <c:v>90.55</c:v>
                      </c:pt>
                      <c:pt idx="1316">
                        <c:v>90.94</c:v>
                      </c:pt>
                      <c:pt idx="1317">
                        <c:v>91.72</c:v>
                      </c:pt>
                      <c:pt idx="1318">
                        <c:v>91.37</c:v>
                      </c:pt>
                      <c:pt idx="1319">
                        <c:v>91.27</c:v>
                      </c:pt>
                      <c:pt idx="1320">
                        <c:v>90.91</c:v>
                      </c:pt>
                      <c:pt idx="1321">
                        <c:v>90.56</c:v>
                      </c:pt>
                      <c:pt idx="1322">
                        <c:v>90.88</c:v>
                      </c:pt>
                      <c:pt idx="1323">
                        <c:v>91.5</c:v>
                      </c:pt>
                      <c:pt idx="1324">
                        <c:v>91.13</c:v>
                      </c:pt>
                      <c:pt idx="1325">
                        <c:v>90.6</c:v>
                      </c:pt>
                      <c:pt idx="1326">
                        <c:v>90.6</c:v>
                      </c:pt>
                      <c:pt idx="1327">
                        <c:v>90.26</c:v>
                      </c:pt>
                      <c:pt idx="1328">
                        <c:v>90.6</c:v>
                      </c:pt>
                      <c:pt idx="1329">
                        <c:v>90.27</c:v>
                      </c:pt>
                      <c:pt idx="1330">
                        <c:v>90</c:v>
                      </c:pt>
                      <c:pt idx="1331">
                        <c:v>90.34</c:v>
                      </c:pt>
                      <c:pt idx="1332">
                        <c:v>89.89</c:v>
                      </c:pt>
                      <c:pt idx="1333">
                        <c:v>89.5</c:v>
                      </c:pt>
                      <c:pt idx="1334">
                        <c:v>89.23</c:v>
                      </c:pt>
                      <c:pt idx="1335">
                        <c:v>88.77</c:v>
                      </c:pt>
                      <c:pt idx="1336">
                        <c:v>88.29</c:v>
                      </c:pt>
                      <c:pt idx="1337">
                        <c:v>87.75</c:v>
                      </c:pt>
                      <c:pt idx="1338">
                        <c:v>88.26</c:v>
                      </c:pt>
                      <c:pt idx="1339">
                        <c:v>88.06</c:v>
                      </c:pt>
                      <c:pt idx="1340">
                        <c:v>88.62</c:v>
                      </c:pt>
                      <c:pt idx="1341">
                        <c:v>88.59</c:v>
                      </c:pt>
                      <c:pt idx="1342">
                        <c:v>88.4</c:v>
                      </c:pt>
                      <c:pt idx="1343">
                        <c:v>88.07</c:v>
                      </c:pt>
                      <c:pt idx="1344">
                        <c:v>88.45</c:v>
                      </c:pt>
                      <c:pt idx="1345">
                        <c:v>88.17</c:v>
                      </c:pt>
                      <c:pt idx="1346">
                        <c:v>88.18</c:v>
                      </c:pt>
                      <c:pt idx="1347">
                        <c:v>88.29</c:v>
                      </c:pt>
                      <c:pt idx="1348">
                        <c:v>87.74</c:v>
                      </c:pt>
                      <c:pt idx="1349">
                        <c:v>87.67</c:v>
                      </c:pt>
                      <c:pt idx="1350">
                        <c:v>87.93</c:v>
                      </c:pt>
                      <c:pt idx="1351">
                        <c:v>87.86</c:v>
                      </c:pt>
                      <c:pt idx="1352">
                        <c:v>88.11</c:v>
                      </c:pt>
                      <c:pt idx="1353">
                        <c:v>87.96</c:v>
                      </c:pt>
                      <c:pt idx="1354">
                        <c:v>88.77</c:v>
                      </c:pt>
                      <c:pt idx="1355">
                        <c:v>89.38</c:v>
                      </c:pt>
                      <c:pt idx="1356">
                        <c:v>89.71</c:v>
                      </c:pt>
                      <c:pt idx="1357">
                        <c:v>90.21</c:v>
                      </c:pt>
                      <c:pt idx="1358">
                        <c:v>90.96</c:v>
                      </c:pt>
                      <c:pt idx="1359">
                        <c:v>91.32</c:v>
                      </c:pt>
                      <c:pt idx="1360">
                        <c:v>91.68</c:v>
                      </c:pt>
                      <c:pt idx="1361">
                        <c:v>92.69</c:v>
                      </c:pt>
                      <c:pt idx="1362">
                        <c:v>93.22</c:v>
                      </c:pt>
                      <c:pt idx="1363">
                        <c:v>93.78</c:v>
                      </c:pt>
                      <c:pt idx="1364">
                        <c:v>94.25</c:v>
                      </c:pt>
                      <c:pt idx="1365">
                        <c:v>94.64</c:v>
                      </c:pt>
                      <c:pt idx="1366">
                        <c:v>94.28</c:v>
                      </c:pt>
                      <c:pt idx="1367">
                        <c:v>93.8</c:v>
                      </c:pt>
                      <c:pt idx="1368">
                        <c:v>94.34</c:v>
                      </c:pt>
                      <c:pt idx="1369">
                        <c:v>94.79</c:v>
                      </c:pt>
                      <c:pt idx="1370">
                        <c:v>95.18</c:v>
                      </c:pt>
                      <c:pt idx="1371">
                        <c:v>95.84</c:v>
                      </c:pt>
                      <c:pt idx="1372">
                        <c:v>96.19</c:v>
                      </c:pt>
                      <c:pt idx="1373">
                        <c:v>96.76</c:v>
                      </c:pt>
                      <c:pt idx="1374">
                        <c:v>97.36</c:v>
                      </c:pt>
                      <c:pt idx="1375">
                        <c:v>98.11</c:v>
                      </c:pt>
                      <c:pt idx="1376">
                        <c:v>98.63</c:v>
                      </c:pt>
                      <c:pt idx="1377">
                        <c:v>99.18</c:v>
                      </c:pt>
                      <c:pt idx="1378">
                        <c:v>99.57</c:v>
                      </c:pt>
                      <c:pt idx="1379">
                        <c:v>99.96</c:v>
                      </c:pt>
                      <c:pt idx="1380">
                        <c:v>100.14</c:v>
                      </c:pt>
                      <c:pt idx="1381">
                        <c:v>100.63</c:v>
                      </c:pt>
                      <c:pt idx="1382">
                        <c:v>101.66</c:v>
                      </c:pt>
                      <c:pt idx="1383">
                        <c:v>102.17</c:v>
                      </c:pt>
                      <c:pt idx="1384">
                        <c:v>103.07</c:v>
                      </c:pt>
                      <c:pt idx="1385">
                        <c:v>103.62</c:v>
                      </c:pt>
                      <c:pt idx="1386">
                        <c:v>103.5</c:v>
                      </c:pt>
                      <c:pt idx="1387">
                        <c:v>103.38</c:v>
                      </c:pt>
                      <c:pt idx="1388">
                        <c:v>103.12</c:v>
                      </c:pt>
                      <c:pt idx="1389">
                        <c:v>103.98</c:v>
                      </c:pt>
                      <c:pt idx="1390">
                        <c:v>104.27</c:v>
                      </c:pt>
                      <c:pt idx="1391">
                        <c:v>104.43</c:v>
                      </c:pt>
                      <c:pt idx="1392">
                        <c:v>104.09</c:v>
                      </c:pt>
                      <c:pt idx="1393">
                        <c:v>103.98</c:v>
                      </c:pt>
                      <c:pt idx="1394">
                        <c:v>103.92</c:v>
                      </c:pt>
                      <c:pt idx="1395">
                        <c:v>104.66</c:v>
                      </c:pt>
                      <c:pt idx="1396">
                        <c:v>103.74</c:v>
                      </c:pt>
                      <c:pt idx="1397">
                        <c:v>103.67</c:v>
                      </c:pt>
                      <c:pt idx="1398">
                        <c:v>102.65</c:v>
                      </c:pt>
                      <c:pt idx="1399">
                        <c:v>103.04</c:v>
                      </c:pt>
                      <c:pt idx="1400">
                        <c:v>102.77</c:v>
                      </c:pt>
                      <c:pt idx="1401">
                        <c:v>102.67</c:v>
                      </c:pt>
                      <c:pt idx="1402">
                        <c:v>102.66</c:v>
                      </c:pt>
                      <c:pt idx="1403">
                        <c:v>102.48</c:v>
                      </c:pt>
                      <c:pt idx="1404">
                        <c:v>102.36</c:v>
                      </c:pt>
                      <c:pt idx="1405">
                        <c:v>102.54</c:v>
                      </c:pt>
                      <c:pt idx="1406">
                        <c:v>102.46</c:v>
                      </c:pt>
                      <c:pt idx="1407">
                        <c:v>102.45</c:v>
                      </c:pt>
                      <c:pt idx="1408">
                        <c:v>102.33</c:v>
                      </c:pt>
                      <c:pt idx="1409">
                        <c:v>102.45</c:v>
                      </c:pt>
                      <c:pt idx="1410">
                        <c:v>102.53</c:v>
                      </c:pt>
                      <c:pt idx="1411">
                        <c:v>101.93</c:v>
                      </c:pt>
                      <c:pt idx="1412">
                        <c:v>101.98</c:v>
                      </c:pt>
                      <c:pt idx="1413">
                        <c:v>101.98</c:v>
                      </c:pt>
                      <c:pt idx="1414">
                        <c:v>101.82</c:v>
                      </c:pt>
                      <c:pt idx="1415">
                        <c:v>101.73</c:v>
                      </c:pt>
                      <c:pt idx="1416">
                        <c:v>101.27</c:v>
                      </c:pt>
                      <c:pt idx="1417">
                        <c:v>101.18</c:v>
                      </c:pt>
                      <c:pt idx="1418">
                        <c:v>101.14</c:v>
                      </c:pt>
                      <c:pt idx="1419">
                        <c:v>101.03</c:v>
                      </c:pt>
                      <c:pt idx="1420">
                        <c:v>101.16</c:v>
                      </c:pt>
                      <c:pt idx="1421">
                        <c:v>101.15</c:v>
                      </c:pt>
                      <c:pt idx="1422">
                        <c:v>101.33</c:v>
                      </c:pt>
                      <c:pt idx="1423">
                        <c:v>101.09</c:v>
                      </c:pt>
                      <c:pt idx="1424">
                        <c:v>100.93</c:v>
                      </c:pt>
                      <c:pt idx="1425">
                        <c:v>101.47</c:v>
                      </c:pt>
                      <c:pt idx="1426">
                        <c:v>101.29</c:v>
                      </c:pt>
                      <c:pt idx="1427">
                        <c:v>101.39</c:v>
                      </c:pt>
                      <c:pt idx="1428">
                        <c:v>101.61</c:v>
                      </c:pt>
                      <c:pt idx="1429">
                        <c:v>101.78</c:v>
                      </c:pt>
                      <c:pt idx="1430">
                        <c:v>101.38</c:v>
                      </c:pt>
                      <c:pt idx="1431">
                        <c:v>101.5</c:v>
                      </c:pt>
                      <c:pt idx="1432">
                        <c:v>101.01</c:v>
                      </c:pt>
                      <c:pt idx="1433">
                        <c:v>100.9</c:v>
                      </c:pt>
                      <c:pt idx="1434">
                        <c:v>100.46</c:v>
                      </c:pt>
                      <c:pt idx="1435">
                        <c:v>100.49</c:v>
                      </c:pt>
                      <c:pt idx="1436">
                        <c:v>100.91</c:v>
                      </c:pt>
                      <c:pt idx="1437">
                        <c:v>100.48</c:v>
                      </c:pt>
                      <c:pt idx="1438">
                        <c:v>100.61</c:v>
                      </c:pt>
                      <c:pt idx="1439">
                        <c:v>100.45</c:v>
                      </c:pt>
                      <c:pt idx="1440">
                        <c:v>100.59</c:v>
                      </c:pt>
                      <c:pt idx="1441">
                        <c:v>100.13</c:v>
                      </c:pt>
                      <c:pt idx="1442">
                        <c:v>101.41</c:v>
                      </c:pt>
                      <c:pt idx="1443">
                        <c:v>101.01</c:v>
                      </c:pt>
                      <c:pt idx="1444">
                        <c:v>100.18</c:v>
                      </c:pt>
                      <c:pt idx="1445">
                        <c:v>100.64</c:v>
                      </c:pt>
                      <c:pt idx="1446">
                        <c:v>101.01</c:v>
                      </c:pt>
                      <c:pt idx="1447">
                        <c:v>101.29</c:v>
                      </c:pt>
                      <c:pt idx="1448">
                        <c:v>102.49</c:v>
                      </c:pt>
                      <c:pt idx="1449">
                        <c:v>103.23</c:v>
                      </c:pt>
                      <c:pt idx="1450">
                        <c:v>103.5</c:v>
                      </c:pt>
                      <c:pt idx="1451">
                        <c:v>103.33</c:v>
                      </c:pt>
                      <c:pt idx="1452">
                        <c:v>102.74</c:v>
                      </c:pt>
                      <c:pt idx="1453">
                        <c:v>102.66</c:v>
                      </c:pt>
                      <c:pt idx="1454">
                        <c:v>101.56</c:v>
                      </c:pt>
                      <c:pt idx="1455">
                        <c:v>100.67</c:v>
                      </c:pt>
                      <c:pt idx="1456">
                        <c:v>100</c:v>
                      </c:pt>
                      <c:pt idx="1457">
                        <c:v>99.18</c:v>
                      </c:pt>
                      <c:pt idx="1458">
                        <c:v>98.33</c:v>
                      </c:pt>
                      <c:pt idx="1459">
                        <c:v>98.7</c:v>
                      </c:pt>
                      <c:pt idx="1460">
                        <c:v>98.49</c:v>
                      </c:pt>
                      <c:pt idx="1461">
                        <c:v>98.01</c:v>
                      </c:pt>
                      <c:pt idx="1462">
                        <c:v>97.14</c:v>
                      </c:pt>
                      <c:pt idx="1463">
                        <c:v>96.88</c:v>
                      </c:pt>
                      <c:pt idx="1464">
                        <c:v>96.15</c:v>
                      </c:pt>
                      <c:pt idx="1465">
                        <c:v>95.66</c:v>
                      </c:pt>
                      <c:pt idx="1466">
                        <c:v>95.68</c:v>
                      </c:pt>
                      <c:pt idx="1467">
                        <c:v>96.47</c:v>
                      </c:pt>
                      <c:pt idx="1468">
                        <c:v>95.75</c:v>
                      </c:pt>
                      <c:pt idx="1469">
                        <c:v>94.78</c:v>
                      </c:pt>
                      <c:pt idx="1470">
                        <c:v>94.89</c:v>
                      </c:pt>
                      <c:pt idx="1471">
                        <c:v>94.06</c:v>
                      </c:pt>
                      <c:pt idx="1472">
                        <c:v>93.91</c:v>
                      </c:pt>
                      <c:pt idx="1473">
                        <c:v>93.86</c:v>
                      </c:pt>
                      <c:pt idx="1474">
                        <c:v>93.07</c:v>
                      </c:pt>
                      <c:pt idx="1475">
                        <c:v>92.07</c:v>
                      </c:pt>
                      <c:pt idx="1476">
                        <c:v>91.06</c:v>
                      </c:pt>
                      <c:pt idx="1477">
                        <c:v>90.96</c:v>
                      </c:pt>
                      <c:pt idx="1478">
                        <c:v>90.65</c:v>
                      </c:pt>
                      <c:pt idx="1479">
                        <c:v>90.39</c:v>
                      </c:pt>
                      <c:pt idx="1480">
                        <c:v>90.57</c:v>
                      </c:pt>
                      <c:pt idx="1481">
                        <c:v>90.73</c:v>
                      </c:pt>
                      <c:pt idx="1482">
                        <c:v>91.27</c:v>
                      </c:pt>
                      <c:pt idx="1483">
                        <c:v>90.99</c:v>
                      </c:pt>
                      <c:pt idx="1484">
                        <c:v>89.69</c:v>
                      </c:pt>
                      <c:pt idx="1485">
                        <c:v>89.58</c:v>
                      </c:pt>
                      <c:pt idx="1486">
                        <c:v>89.42</c:v>
                      </c:pt>
                      <c:pt idx="1487">
                        <c:v>89.08</c:v>
                      </c:pt>
                      <c:pt idx="1488">
                        <c:v>88.92</c:v>
                      </c:pt>
                      <c:pt idx="1489">
                        <c:v>88.8</c:v>
                      </c:pt>
                      <c:pt idx="1490">
                        <c:v>88.57</c:v>
                      </c:pt>
                      <c:pt idx="1491">
                        <c:v>88.73</c:v>
                      </c:pt>
                      <c:pt idx="1492">
                        <c:v>88.68</c:v>
                      </c:pt>
                      <c:pt idx="1493">
                        <c:v>89.79</c:v>
                      </c:pt>
                      <c:pt idx="1494">
                        <c:v>89.81</c:v>
                      </c:pt>
                      <c:pt idx="1495">
                        <c:v>89.4</c:v>
                      </c:pt>
                      <c:pt idx="1496">
                        <c:v>90.36</c:v>
                      </c:pt>
                      <c:pt idx="1497">
                        <c:v>89.04</c:v>
                      </c:pt>
                      <c:pt idx="1498">
                        <c:v>89.72</c:v>
                      </c:pt>
                      <c:pt idx="1499">
                        <c:v>89.26</c:v>
                      </c:pt>
                      <c:pt idx="1500">
                        <c:v>89.62</c:v>
                      </c:pt>
                      <c:pt idx="1501">
                        <c:v>90.82</c:v>
                      </c:pt>
                      <c:pt idx="1502">
                        <c:v>90.66</c:v>
                      </c:pt>
                      <c:pt idx="1503">
                        <c:v>90.9</c:v>
                      </c:pt>
                      <c:pt idx="1504">
                        <c:v>90.65</c:v>
                      </c:pt>
                      <c:pt idx="1505">
                        <c:v>90.52</c:v>
                      </c:pt>
                      <c:pt idx="1506">
                        <c:v>91.2</c:v>
                      </c:pt>
                      <c:pt idx="1507">
                        <c:v>91.6</c:v>
                      </c:pt>
                      <c:pt idx="1508">
                        <c:v>92.74</c:v>
                      </c:pt>
                      <c:pt idx="1509">
                        <c:v>92.81</c:v>
                      </c:pt>
                      <c:pt idx="1510">
                        <c:v>93.11</c:v>
                      </c:pt>
                      <c:pt idx="1511">
                        <c:v>94</c:v>
                      </c:pt>
                      <c:pt idx="1512">
                        <c:v>93.55</c:v>
                      </c:pt>
                      <c:pt idx="1513">
                        <c:v>93.8</c:v>
                      </c:pt>
                      <c:pt idx="1514">
                        <c:v>94.03</c:v>
                      </c:pt>
                      <c:pt idx="1515">
                        <c:v>94.18</c:v>
                      </c:pt>
                      <c:pt idx="1516">
                        <c:v>94.71</c:v>
                      </c:pt>
                      <c:pt idx="1517">
                        <c:v>94.99</c:v>
                      </c:pt>
                      <c:pt idx="1518">
                        <c:v>94.62</c:v>
                      </c:pt>
                      <c:pt idx="1519">
                        <c:v>93.91</c:v>
                      </c:pt>
                      <c:pt idx="1520">
                        <c:v>93.94</c:v>
                      </c:pt>
                      <c:pt idx="1521">
                        <c:v>94.59</c:v>
                      </c:pt>
                      <c:pt idx="1522">
                        <c:v>95.01</c:v>
                      </c:pt>
                      <c:pt idx="1523">
                        <c:v>95.21</c:v>
                      </c:pt>
                      <c:pt idx="1524">
                        <c:v>95.47</c:v>
                      </c:pt>
                      <c:pt idx="1525">
                        <c:v>95.05</c:v>
                      </c:pt>
                      <c:pt idx="1526">
                        <c:v>95.71</c:v>
                      </c:pt>
                      <c:pt idx="1527">
                        <c:v>96.26</c:v>
                      </c:pt>
                      <c:pt idx="1528">
                        <c:v>96.63</c:v>
                      </c:pt>
                      <c:pt idx="1529">
                        <c:v>96.57</c:v>
                      </c:pt>
                      <c:pt idx="1530">
                        <c:v>96.78</c:v>
                      </c:pt>
                      <c:pt idx="1531">
                        <c:v>97.24</c:v>
                      </c:pt>
                      <c:pt idx="1532">
                        <c:v>98.33</c:v>
                      </c:pt>
                      <c:pt idx="1533">
                        <c:v>98.66</c:v>
                      </c:pt>
                      <c:pt idx="1534">
                        <c:v>99.13</c:v>
                      </c:pt>
                      <c:pt idx="1535">
                        <c:v>99.61</c:v>
                      </c:pt>
                      <c:pt idx="1536">
                        <c:v>99.98</c:v>
                      </c:pt>
                      <c:pt idx="1537">
                        <c:v>100.42</c:v>
                      </c:pt>
                      <c:pt idx="1538">
                        <c:v>100.55</c:v>
                      </c:pt>
                      <c:pt idx="1539">
                        <c:v>100.53</c:v>
                      </c:pt>
                      <c:pt idx="1540">
                        <c:v>100.3</c:v>
                      </c:pt>
                      <c:pt idx="1541">
                        <c:v>101.47</c:v>
                      </c:pt>
                      <c:pt idx="1542">
                        <c:v>100.64</c:v>
                      </c:pt>
                      <c:pt idx="1543">
                        <c:v>101.83</c:v>
                      </c:pt>
                      <c:pt idx="1544">
                        <c:v>102.79</c:v>
                      </c:pt>
                      <c:pt idx="1545">
                        <c:v>102.27</c:v>
                      </c:pt>
                      <c:pt idx="1546">
                        <c:v>102.64</c:v>
                      </c:pt>
                      <c:pt idx="1547">
                        <c:v>102.66</c:v>
                      </c:pt>
                      <c:pt idx="1548">
                        <c:v>102.4</c:v>
                      </c:pt>
                      <c:pt idx="1549">
                        <c:v>101.66</c:v>
                      </c:pt>
                      <c:pt idx="1550">
                        <c:v>101.78</c:v>
                      </c:pt>
                      <c:pt idx="1551">
                        <c:v>102.72</c:v>
                      </c:pt>
                      <c:pt idx="1552">
                        <c:v>103.56</c:v>
                      </c:pt>
                      <c:pt idx="1553">
                        <c:v>104.51</c:v>
                      </c:pt>
                      <c:pt idx="1554">
                        <c:v>104.61</c:v>
                      </c:pt>
                      <c:pt idx="1555">
                        <c:v>104.53</c:v>
                      </c:pt>
                      <c:pt idx="1556">
                        <c:v>104.41</c:v>
                      </c:pt>
                      <c:pt idx="1557">
                        <c:v>105.43</c:v>
                      </c:pt>
                      <c:pt idx="1558">
                        <c:v>106.26</c:v>
                      </c:pt>
                      <c:pt idx="1559">
                        <c:v>105.66</c:v>
                      </c:pt>
                      <c:pt idx="1560">
                        <c:v>106.34</c:v>
                      </c:pt>
                      <c:pt idx="1561">
                        <c:v>105.69</c:v>
                      </c:pt>
                      <c:pt idx="1562">
                        <c:v>106.17</c:v>
                      </c:pt>
                      <c:pt idx="1563">
                        <c:v>107.04</c:v>
                      </c:pt>
                      <c:pt idx="1564">
                        <c:v>107.68</c:v>
                      </c:pt>
                      <c:pt idx="1565">
                        <c:v>107.31</c:v>
                      </c:pt>
                      <c:pt idx="1566">
                        <c:v>107.1</c:v>
                      </c:pt>
                      <c:pt idx="1567">
                        <c:v>106.47</c:v>
                      </c:pt>
                      <c:pt idx="1568">
                        <c:v>106.27</c:v>
                      </c:pt>
                      <c:pt idx="1569">
                        <c:v>107.11</c:v>
                      </c:pt>
                      <c:pt idx="1570">
                        <c:v>107.39</c:v>
                      </c:pt>
                      <c:pt idx="1571">
                        <c:v>107.71</c:v>
                      </c:pt>
                      <c:pt idx="1572">
                        <c:v>108.66</c:v>
                      </c:pt>
                      <c:pt idx="1573">
                        <c:v>107.93</c:v>
                      </c:pt>
                      <c:pt idx="1574">
                        <c:v>107.75</c:v>
                      </c:pt>
                      <c:pt idx="1575">
                        <c:v>107.77</c:v>
                      </c:pt>
                      <c:pt idx="1576">
                        <c:v>107.71</c:v>
                      </c:pt>
                      <c:pt idx="1577">
                        <c:v>107.06</c:v>
                      </c:pt>
                      <c:pt idx="1578">
                        <c:v>107.33</c:v>
                      </c:pt>
                      <c:pt idx="1579">
                        <c:v>106.6</c:v>
                      </c:pt>
                      <c:pt idx="1580">
                        <c:v>106.41</c:v>
                      </c:pt>
                      <c:pt idx="1581">
                        <c:v>104.97</c:v>
                      </c:pt>
                      <c:pt idx="1582">
                        <c:v>103.58</c:v>
                      </c:pt>
                      <c:pt idx="1583">
                        <c:v>103.77</c:v>
                      </c:pt>
                      <c:pt idx="1584">
                        <c:v>104.23</c:v>
                      </c:pt>
                      <c:pt idx="1585">
                        <c:v>103.68</c:v>
                      </c:pt>
                      <c:pt idx="1586">
                        <c:v>103.48</c:v>
                      </c:pt>
                      <c:pt idx="1587">
                        <c:v>103.15</c:v>
                      </c:pt>
                      <c:pt idx="1588">
                        <c:v>103</c:v>
                      </c:pt>
                      <c:pt idx="1589">
                        <c:v>103.18</c:v>
                      </c:pt>
                      <c:pt idx="1590">
                        <c:v>103.19</c:v>
                      </c:pt>
                      <c:pt idx="1591">
                        <c:v>102.79</c:v>
                      </c:pt>
                      <c:pt idx="1592">
                        <c:v>102.69</c:v>
                      </c:pt>
                      <c:pt idx="1593">
                        <c:v>101.92</c:v>
                      </c:pt>
                      <c:pt idx="1594">
                        <c:v>101.33</c:v>
                      </c:pt>
                      <c:pt idx="1595">
                        <c:v>101.05</c:v>
                      </c:pt>
                      <c:pt idx="1596">
                        <c:v>100.21</c:v>
                      </c:pt>
                      <c:pt idx="1597">
                        <c:v>100.75</c:v>
                      </c:pt>
                      <c:pt idx="1598">
                        <c:v>100.19</c:v>
                      </c:pt>
                      <c:pt idx="1599">
                        <c:v>100.33</c:v>
                      </c:pt>
                      <c:pt idx="1600">
                        <c:v>100.34</c:v>
                      </c:pt>
                      <c:pt idx="1601">
                        <c:v>100.34</c:v>
                      </c:pt>
                      <c:pt idx="1602">
                        <c:v>101</c:v>
                      </c:pt>
                      <c:pt idx="1603">
                        <c:v>100.47</c:v>
                      </c:pt>
                      <c:pt idx="1604">
                        <c:v>100.87</c:v>
                      </c:pt>
                      <c:pt idx="1605">
                        <c:v>101.84</c:v>
                      </c:pt>
                      <c:pt idx="1606">
                        <c:v>101.27</c:v>
                      </c:pt>
                      <c:pt idx="1607">
                        <c:v>101.11</c:v>
                      </c:pt>
                      <c:pt idx="1608">
                        <c:v>100.14</c:v>
                      </c:pt>
                      <c:pt idx="1609">
                        <c:v>100.07</c:v>
                      </c:pt>
                      <c:pt idx="1610">
                        <c:v>100.87</c:v>
                      </c:pt>
                      <c:pt idx="1611">
                        <c:v>101.01</c:v>
                      </c:pt>
                      <c:pt idx="1612">
                        <c:v>101.61</c:v>
                      </c:pt>
                      <c:pt idx="1613">
                        <c:v>101.75</c:v>
                      </c:pt>
                      <c:pt idx="1614">
                        <c:v>101.72</c:v>
                      </c:pt>
                      <c:pt idx="1615">
                        <c:v>101.59</c:v>
                      </c:pt>
                      <c:pt idx="1616">
                        <c:v>102.11</c:v>
                      </c:pt>
                      <c:pt idx="1617">
                        <c:v>101.33</c:v>
                      </c:pt>
                      <c:pt idx="1618">
                        <c:v>102.39</c:v>
                      </c:pt>
                      <c:pt idx="1619">
                        <c:v>103.37</c:v>
                      </c:pt>
                      <c:pt idx="1620">
                        <c:v>103.42</c:v>
                      </c:pt>
                      <c:pt idx="1621">
                        <c:v>103.03</c:v>
                      </c:pt>
                      <c:pt idx="1622">
                        <c:v>103.09</c:v>
                      </c:pt>
                      <c:pt idx="1623">
                        <c:v>102.69</c:v>
                      </c:pt>
                      <c:pt idx="1624">
                        <c:v>102.73</c:v>
                      </c:pt>
                      <c:pt idx="1625">
                        <c:v>103.04</c:v>
                      </c:pt>
                      <c:pt idx="1626">
                        <c:v>102.66</c:v>
                      </c:pt>
                      <c:pt idx="1627">
                        <c:v>102.32</c:v>
                      </c:pt>
                      <c:pt idx="1628">
                        <c:v>101.9</c:v>
                      </c:pt>
                      <c:pt idx="1629">
                        <c:v>102.69</c:v>
                      </c:pt>
                      <c:pt idx="1630">
                        <c:v>102.88</c:v>
                      </c:pt>
                      <c:pt idx="1631">
                        <c:v>103.36</c:v>
                      </c:pt>
                      <c:pt idx="1632">
                        <c:v>102.23</c:v>
                      </c:pt>
                      <c:pt idx="1633">
                        <c:v>102.3</c:v>
                      </c:pt>
                      <c:pt idx="1634">
                        <c:v>102.26</c:v>
                      </c:pt>
                      <c:pt idx="1635">
                        <c:v>102.88</c:v>
                      </c:pt>
                      <c:pt idx="1636">
                        <c:v>102.39</c:v>
                      </c:pt>
                      <c:pt idx="1637">
                        <c:v>103.17</c:v>
                      </c:pt>
                      <c:pt idx="1638">
                        <c:v>103.71</c:v>
                      </c:pt>
                      <c:pt idx="1639">
                        <c:v>104.57</c:v>
                      </c:pt>
                      <c:pt idx="1640">
                        <c:v>105.29</c:v>
                      </c:pt>
                      <c:pt idx="1641">
                        <c:v>105.57</c:v>
                      </c:pt>
                      <c:pt idx="1642">
                        <c:v>105.52</c:v>
                      </c:pt>
                      <c:pt idx="1643">
                        <c:v>105.84</c:v>
                      </c:pt>
                      <c:pt idx="1644">
                        <c:v>105.33</c:v>
                      </c:pt>
                      <c:pt idx="1645">
                        <c:v>106.22</c:v>
                      </c:pt>
                      <c:pt idx="1646">
                        <c:v>106.32</c:v>
                      </c:pt>
                      <c:pt idx="1647">
                        <c:v>105.98</c:v>
                      </c:pt>
                      <c:pt idx="1648">
                        <c:v>105.94</c:v>
                      </c:pt>
                      <c:pt idx="1649">
                        <c:v>105.97</c:v>
                      </c:pt>
                      <c:pt idx="1650">
                        <c:v>105.66</c:v>
                      </c:pt>
                      <c:pt idx="1651">
                        <c:v>106.18</c:v>
                      </c:pt>
                      <c:pt idx="1652">
                        <c:v>105.3</c:v>
                      </c:pt>
                      <c:pt idx="1653">
                        <c:v>104.66</c:v>
                      </c:pt>
                      <c:pt idx="1654">
                        <c:v>105.63</c:v>
                      </c:pt>
                      <c:pt idx="1655">
                        <c:v>106.32</c:v>
                      </c:pt>
                      <c:pt idx="1656">
                        <c:v>106.26</c:v>
                      </c:pt>
                      <c:pt idx="1657">
                        <c:v>106.07</c:v>
                      </c:pt>
                      <c:pt idx="1658">
                        <c:v>105.19</c:v>
                      </c:pt>
                      <c:pt idx="1659">
                        <c:v>105.83</c:v>
                      </c:pt>
                      <c:pt idx="1660">
                        <c:v>105.71</c:v>
                      </c:pt>
                      <c:pt idx="1661">
                        <c:v>106.44</c:v>
                      </c:pt>
                      <c:pt idx="1662">
                        <c:v>106.47</c:v>
                      </c:pt>
                      <c:pt idx="1663">
                        <c:v>105.38</c:v>
                      </c:pt>
                      <c:pt idx="1664">
                        <c:v>105.22</c:v>
                      </c:pt>
                      <c:pt idx="1665">
                        <c:v>105.64</c:v>
                      </c:pt>
                      <c:pt idx="1666">
                        <c:v>107.32</c:v>
                      </c:pt>
                      <c:pt idx="1667">
                        <c:v>107.74</c:v>
                      </c:pt>
                      <c:pt idx="1668">
                        <c:v>108.51</c:v>
                      </c:pt>
                      <c:pt idx="1669">
                        <c:v>108.17</c:v>
                      </c:pt>
                      <c:pt idx="1670">
                        <c:v>108.35</c:v>
                      </c:pt>
                      <c:pt idx="1671">
                        <c:v>108.48</c:v>
                      </c:pt>
                      <c:pt idx="1672">
                        <c:v>107.6</c:v>
                      </c:pt>
                      <c:pt idx="1673">
                        <c:v>108.14</c:v>
                      </c:pt>
                      <c:pt idx="1674">
                        <c:v>108.6</c:v>
                      </c:pt>
                      <c:pt idx="1675">
                        <c:v>108.98</c:v>
                      </c:pt>
                      <c:pt idx="1676">
                        <c:v>109.68</c:v>
                      </c:pt>
                      <c:pt idx="1677">
                        <c:v>110.61</c:v>
                      </c:pt>
                      <c:pt idx="1678">
                        <c:v>110.29</c:v>
                      </c:pt>
                      <c:pt idx="1679">
                        <c:v>111.97</c:v>
                      </c:pt>
                      <c:pt idx="1680">
                        <c:v>111.94</c:v>
                      </c:pt>
                      <c:pt idx="1681">
                        <c:v>112.94</c:v>
                      </c:pt>
                      <c:pt idx="1682">
                        <c:v>114.3</c:v>
                      </c:pt>
                      <c:pt idx="1683">
                        <c:v>113.88</c:v>
                      </c:pt>
                      <c:pt idx="1684">
                        <c:v>114</c:v>
                      </c:pt>
                      <c:pt idx="1685">
                        <c:v>113.97</c:v>
                      </c:pt>
                      <c:pt idx="1686">
                        <c:v>114.09</c:v>
                      </c:pt>
                      <c:pt idx="1687">
                        <c:v>114.24</c:v>
                      </c:pt>
                      <c:pt idx="1688">
                        <c:v>114.12</c:v>
                      </c:pt>
                      <c:pt idx="1689">
                        <c:v>113.17</c:v>
                      </c:pt>
                      <c:pt idx="1690">
                        <c:v>112.79</c:v>
                      </c:pt>
                      <c:pt idx="1691">
                        <c:v>112.2</c:v>
                      </c:pt>
                      <c:pt idx="1692">
                        <c:v>112.45</c:v>
                      </c:pt>
                      <c:pt idx="1693">
                        <c:v>112.93</c:v>
                      </c:pt>
                      <c:pt idx="1694">
                        <c:v>113.18</c:v>
                      </c:pt>
                      <c:pt idx="1695">
                        <c:v>114.5</c:v>
                      </c:pt>
                      <c:pt idx="1696">
                        <c:v>114.44</c:v>
                      </c:pt>
                      <c:pt idx="1697">
                        <c:v>114.93</c:v>
                      </c:pt>
                      <c:pt idx="1698">
                        <c:v>114.76</c:v>
                      </c:pt>
                      <c:pt idx="1699">
                        <c:v>113.84</c:v>
                      </c:pt>
                      <c:pt idx="1700">
                        <c:v>113.1</c:v>
                      </c:pt>
                      <c:pt idx="1701">
                        <c:v>111.46</c:v>
                      </c:pt>
                      <c:pt idx="1702">
                        <c:v>110.21</c:v>
                      </c:pt>
                      <c:pt idx="1703">
                        <c:v>109.81</c:v>
                      </c:pt>
                      <c:pt idx="1704">
                        <c:v>108.98</c:v>
                      </c:pt>
                      <c:pt idx="1705">
                        <c:v>107.67</c:v>
                      </c:pt>
                      <c:pt idx="1706">
                        <c:v>106.96</c:v>
                      </c:pt>
                      <c:pt idx="1707">
                        <c:v>105.84</c:v>
                      </c:pt>
                      <c:pt idx="1708">
                        <c:v>106.59</c:v>
                      </c:pt>
                      <c:pt idx="1709">
                        <c:v>106.1</c:v>
                      </c:pt>
                      <c:pt idx="1710">
                        <c:v>104.51</c:v>
                      </c:pt>
                      <c:pt idx="1711">
                        <c:v>104.34</c:v>
                      </c:pt>
                      <c:pt idx="1712">
                        <c:v>104.76</c:v>
                      </c:pt>
                      <c:pt idx="1713">
                        <c:v>104.62</c:v>
                      </c:pt>
                      <c:pt idx="1714">
                        <c:v>104.77</c:v>
                      </c:pt>
                      <c:pt idx="1715">
                        <c:v>104.7</c:v>
                      </c:pt>
                      <c:pt idx="1716">
                        <c:v>105.1</c:v>
                      </c:pt>
                      <c:pt idx="1717">
                        <c:v>106.55</c:v>
                      </c:pt>
                      <c:pt idx="1718">
                        <c:v>105.15</c:v>
                      </c:pt>
                      <c:pt idx="1719">
                        <c:v>105.14</c:v>
                      </c:pt>
                      <c:pt idx="1720">
                        <c:v>104.98</c:v>
                      </c:pt>
                      <c:pt idx="1721">
                        <c:v>104.8</c:v>
                      </c:pt>
                      <c:pt idx="1722">
                        <c:v>104.79</c:v>
                      </c:pt>
                      <c:pt idx="1723">
                        <c:v>105.75</c:v>
                      </c:pt>
                      <c:pt idx="1724">
                        <c:v>106.73</c:v>
                      </c:pt>
                      <c:pt idx="1725">
                        <c:v>106.36</c:v>
                      </c:pt>
                      <c:pt idx="1726">
                        <c:v>107.43</c:v>
                      </c:pt>
                      <c:pt idx="1727">
                        <c:v>108.07</c:v>
                      </c:pt>
                      <c:pt idx="1728">
                        <c:v>108.04</c:v>
                      </c:pt>
                      <c:pt idx="1729">
                        <c:v>107.18</c:v>
                      </c:pt>
                      <c:pt idx="1730">
                        <c:v>107.44</c:v>
                      </c:pt>
                      <c:pt idx="1731">
                        <c:v>107.44</c:v>
                      </c:pt>
                      <c:pt idx="1732">
                        <c:v>108.04</c:v>
                      </c:pt>
                      <c:pt idx="1733">
                        <c:v>108.9</c:v>
                      </c:pt>
                      <c:pt idx="1734">
                        <c:v>109.91</c:v>
                      </c:pt>
                      <c:pt idx="1735">
                        <c:v>108.91</c:v>
                      </c:pt>
                      <c:pt idx="1736">
                        <c:v>108.79</c:v>
                      </c:pt>
                      <c:pt idx="1737">
                        <c:v>107.93</c:v>
                      </c:pt>
                      <c:pt idx="1738">
                        <c:v>107.63</c:v>
                      </c:pt>
                      <c:pt idx="1739">
                        <c:v>106.8</c:v>
                      </c:pt>
                      <c:pt idx="1740">
                        <c:v>106.11</c:v>
                      </c:pt>
                      <c:pt idx="1741">
                        <c:v>105.46</c:v>
                      </c:pt>
                      <c:pt idx="1742">
                        <c:v>105.94</c:v>
                      </c:pt>
                      <c:pt idx="1743">
                        <c:v>105.49</c:v>
                      </c:pt>
                      <c:pt idx="1744">
                        <c:v>105.56</c:v>
                      </c:pt>
                      <c:pt idx="1745">
                        <c:v>105.11</c:v>
                      </c:pt>
                      <c:pt idx="1746">
                        <c:v>104.29</c:v>
                      </c:pt>
                      <c:pt idx="1747">
                        <c:v>104.66</c:v>
                      </c:pt>
                      <c:pt idx="1748">
                        <c:v>104.23</c:v>
                      </c:pt>
                      <c:pt idx="1749">
                        <c:v>104.18</c:v>
                      </c:pt>
                      <c:pt idx="1750">
                        <c:v>103.87</c:v>
                      </c:pt>
                      <c:pt idx="1751">
                        <c:v>102.38</c:v>
                      </c:pt>
                      <c:pt idx="1752">
                        <c:v>102.42</c:v>
                      </c:pt>
                      <c:pt idx="1753">
                        <c:v>102.38</c:v>
                      </c:pt>
                      <c:pt idx="1754">
                        <c:v>101.48</c:v>
                      </c:pt>
                      <c:pt idx="1755">
                        <c:v>100.61</c:v>
                      </c:pt>
                      <c:pt idx="1756">
                        <c:v>100.53</c:v>
                      </c:pt>
                      <c:pt idx="1757">
                        <c:v>99.67</c:v>
                      </c:pt>
                      <c:pt idx="1758">
                        <c:v>99.92</c:v>
                      </c:pt>
                      <c:pt idx="1759">
                        <c:v>98.7</c:v>
                      </c:pt>
                      <c:pt idx="1760">
                        <c:v>97.83</c:v>
                      </c:pt>
                      <c:pt idx="1761">
                        <c:v>97.44</c:v>
                      </c:pt>
                      <c:pt idx="1762">
                        <c:v>98.02</c:v>
                      </c:pt>
                      <c:pt idx="1763">
                        <c:v>97.68</c:v>
                      </c:pt>
                      <c:pt idx="1764">
                        <c:v>97.22</c:v>
                      </c:pt>
                      <c:pt idx="1765">
                        <c:v>96.74</c:v>
                      </c:pt>
                      <c:pt idx="1766">
                        <c:v>95.16</c:v>
                      </c:pt>
                      <c:pt idx="1767">
                        <c:v>94.66</c:v>
                      </c:pt>
                      <c:pt idx="1768">
                        <c:v>93.83</c:v>
                      </c:pt>
                      <c:pt idx="1769">
                        <c:v>93.18</c:v>
                      </c:pt>
                      <c:pt idx="1770">
                        <c:v>92.22</c:v>
                      </c:pt>
                      <c:pt idx="1771">
                        <c:v>91.93</c:v>
                      </c:pt>
                      <c:pt idx="1772">
                        <c:v>91.22</c:v>
                      </c:pt>
                      <c:pt idx="1773">
                        <c:v>90.65</c:v>
                      </c:pt>
                      <c:pt idx="1774">
                        <c:v>90.15</c:v>
                      </c:pt>
                      <c:pt idx="1775">
                        <c:v>90.25</c:v>
                      </c:pt>
                      <c:pt idx="1776">
                        <c:v>90.08</c:v>
                      </c:pt>
                      <c:pt idx="1777">
                        <c:v>89.62</c:v>
                      </c:pt>
                      <c:pt idx="1778">
                        <c:v>88.77</c:v>
                      </c:pt>
                      <c:pt idx="1779">
                        <c:v>88.35</c:v>
                      </c:pt>
                      <c:pt idx="1780">
                        <c:v>89.03</c:v>
                      </c:pt>
                      <c:pt idx="1781">
                        <c:v>89.38</c:v>
                      </c:pt>
                      <c:pt idx="1782">
                        <c:v>88.84</c:v>
                      </c:pt>
                      <c:pt idx="1783">
                        <c:v>89.17</c:v>
                      </c:pt>
                      <c:pt idx="1784">
                        <c:v>89.38</c:v>
                      </c:pt>
                      <c:pt idx="1785">
                        <c:v>89.6</c:v>
                      </c:pt>
                      <c:pt idx="1786">
                        <c:v>89.4</c:v>
                      </c:pt>
                      <c:pt idx="1787">
                        <c:v>89.57</c:v>
                      </c:pt>
                      <c:pt idx="1788">
                        <c:v>89.34</c:v>
                      </c:pt>
                      <c:pt idx="1789">
                        <c:v>89.74</c:v>
                      </c:pt>
                      <c:pt idx="1790">
                        <c:v>90.26</c:v>
                      </c:pt>
                      <c:pt idx="1791">
                        <c:v>90.55</c:v>
                      </c:pt>
                      <c:pt idx="1792">
                        <c:v>90.04</c:v>
                      </c:pt>
                      <c:pt idx="1793">
                        <c:v>89.78</c:v>
                      </c:pt>
                      <c:pt idx="1794">
                        <c:v>89.73</c:v>
                      </c:pt>
                      <c:pt idx="1795">
                        <c:v>88.56</c:v>
                      </c:pt>
                      <c:pt idx="1796">
                        <c:v>89.6</c:v>
                      </c:pt>
                      <c:pt idx="1797">
                        <c:v>89.63</c:v>
                      </c:pt>
                      <c:pt idx="1798">
                        <c:v>90.47</c:v>
                      </c:pt>
                      <c:pt idx="1799">
                        <c:v>91.51</c:v>
                      </c:pt>
                      <c:pt idx="1800">
                        <c:v>92.05</c:v>
                      </c:pt>
                      <c:pt idx="1801">
                        <c:v>92.44</c:v>
                      </c:pt>
                      <c:pt idx="1802">
                        <c:v>93.39</c:v>
                      </c:pt>
                      <c:pt idx="1803">
                        <c:v>94.62</c:v>
                      </c:pt>
                      <c:pt idx="1804">
                        <c:v>95.8</c:v>
                      </c:pt>
                      <c:pt idx="1805">
                        <c:v>96.44</c:v>
                      </c:pt>
                      <c:pt idx="1806">
                        <c:v>97.4</c:v>
                      </c:pt>
                      <c:pt idx="1807">
                        <c:v>98.56</c:v>
                      </c:pt>
                      <c:pt idx="1808">
                        <c:v>97.56</c:v>
                      </c:pt>
                      <c:pt idx="1809">
                        <c:v>97.99</c:v>
                      </c:pt>
                      <c:pt idx="1810">
                        <c:v>98.37</c:v>
                      </c:pt>
                      <c:pt idx="1811">
                        <c:v>98.28</c:v>
                      </c:pt>
                      <c:pt idx="1812">
                        <c:v>98.35</c:v>
                      </c:pt>
                      <c:pt idx="1813">
                        <c:v>98.17</c:v>
                      </c:pt>
                      <c:pt idx="1814">
                        <c:v>98.13</c:v>
                      </c:pt>
                      <c:pt idx="1815">
                        <c:v>98.44</c:v>
                      </c:pt>
                      <c:pt idx="1816">
                        <c:v>96.94</c:v>
                      </c:pt>
                      <c:pt idx="1817">
                        <c:v>96.7</c:v>
                      </c:pt>
                      <c:pt idx="1818">
                        <c:v>98.02</c:v>
                      </c:pt>
                      <c:pt idx="1819">
                        <c:v>98.14</c:v>
                      </c:pt>
                      <c:pt idx="1820">
                        <c:v>98.63</c:v>
                      </c:pt>
                      <c:pt idx="1821">
                        <c:v>98.9</c:v>
                      </c:pt>
                      <c:pt idx="1822">
                        <c:v>99.1</c:v>
                      </c:pt>
                      <c:pt idx="1823">
                        <c:v>98.79</c:v>
                      </c:pt>
                      <c:pt idx="1824">
                        <c:v>97.62</c:v>
                      </c:pt>
                      <c:pt idx="1825">
                        <c:v>97.87</c:v>
                      </c:pt>
                      <c:pt idx="1826">
                        <c:v>96.72</c:v>
                      </c:pt>
                      <c:pt idx="1827">
                        <c:v>96.14</c:v>
                      </c:pt>
                      <c:pt idx="1828">
                        <c:v>96.11</c:v>
                      </c:pt>
                      <c:pt idx="1829">
                        <c:v>96.14</c:v>
                      </c:pt>
                      <c:pt idx="1830">
                        <c:v>95.23</c:v>
                      </c:pt>
                      <c:pt idx="1831">
                        <c:v>94.15</c:v>
                      </c:pt>
                      <c:pt idx="1832">
                        <c:v>94.11</c:v>
                      </c:pt>
                      <c:pt idx="1833">
                        <c:v>93.54</c:v>
                      </c:pt>
                      <c:pt idx="1834">
                        <c:v>93.03</c:v>
                      </c:pt>
                      <c:pt idx="1835">
                        <c:v>93.26</c:v>
                      </c:pt>
                      <c:pt idx="1836">
                        <c:v>93.36</c:v>
                      </c:pt>
                      <c:pt idx="1837">
                        <c:v>93.48</c:v>
                      </c:pt>
                      <c:pt idx="1838">
                        <c:v>93.23</c:v>
                      </c:pt>
                      <c:pt idx="1839">
                        <c:v>92.63</c:v>
                      </c:pt>
                      <c:pt idx="1840">
                        <c:v>92.07</c:v>
                      </c:pt>
                      <c:pt idx="1841">
                        <c:v>91.28</c:v>
                      </c:pt>
                      <c:pt idx="1842">
                        <c:v>90.26</c:v>
                      </c:pt>
                      <c:pt idx="1843">
                        <c:v>89.24</c:v>
                      </c:pt>
                      <c:pt idx="1844">
                        <c:v>88.86</c:v>
                      </c:pt>
                      <c:pt idx="1845">
                        <c:v>88.47</c:v>
                      </c:pt>
                      <c:pt idx="1846">
                        <c:v>88.2</c:v>
                      </c:pt>
                      <c:pt idx="1847">
                        <c:v>87.86</c:v>
                      </c:pt>
                      <c:pt idx="1848">
                        <c:v>89.03</c:v>
                      </c:pt>
                      <c:pt idx="1849">
                        <c:v>89.63</c:v>
                      </c:pt>
                      <c:pt idx="1850">
                        <c:v>89.83</c:v>
                      </c:pt>
                      <c:pt idx="1851">
                        <c:v>90.48</c:v>
                      </c:pt>
                      <c:pt idx="1852">
                        <c:v>91.05</c:v>
                      </c:pt>
                      <c:pt idx="1853">
                        <c:v>91.15</c:v>
                      </c:pt>
                      <c:pt idx="1854">
                        <c:v>91.14</c:v>
                      </c:pt>
                      <c:pt idx="1855">
                        <c:v>92.83</c:v>
                      </c:pt>
                      <c:pt idx="1856">
                        <c:v>93.65</c:v>
                      </c:pt>
                      <c:pt idx="1857">
                        <c:v>94.43</c:v>
                      </c:pt>
                      <c:pt idx="1858">
                        <c:v>94.53</c:v>
                      </c:pt>
                      <c:pt idx="1859">
                        <c:v>95.09</c:v>
                      </c:pt>
                      <c:pt idx="1860">
                        <c:v>95.62</c:v>
                      </c:pt>
                      <c:pt idx="1861">
                        <c:v>96.52</c:v>
                      </c:pt>
                      <c:pt idx="1862">
                        <c:v>96.94</c:v>
                      </c:pt>
                      <c:pt idx="1863">
                        <c:v>96.47</c:v>
                      </c:pt>
                      <c:pt idx="1864">
                        <c:v>96.12</c:v>
                      </c:pt>
                      <c:pt idx="1865">
                        <c:v>96.04</c:v>
                      </c:pt>
                      <c:pt idx="1866">
                        <c:v>96.42</c:v>
                      </c:pt>
                      <c:pt idx="1867">
                        <c:v>96.95</c:v>
                      </c:pt>
                      <c:pt idx="1868">
                        <c:v>98.66</c:v>
                      </c:pt>
                      <c:pt idx="1869">
                        <c:v>100.33</c:v>
                      </c:pt>
                      <c:pt idx="1870">
                        <c:v>100.09</c:v>
                      </c:pt>
                      <c:pt idx="1871">
                        <c:v>100.68</c:v>
                      </c:pt>
                      <c:pt idx="1872">
                        <c:v>100.83</c:v>
                      </c:pt>
                      <c:pt idx="1873">
                        <c:v>101.58</c:v>
                      </c:pt>
                      <c:pt idx="1874">
                        <c:v>102.3</c:v>
                      </c:pt>
                      <c:pt idx="1875">
                        <c:v>102.29</c:v>
                      </c:pt>
                      <c:pt idx="1876">
                        <c:v>101.59</c:v>
                      </c:pt>
                      <c:pt idx="1877">
                        <c:v>101.5</c:v>
                      </c:pt>
                      <c:pt idx="1878">
                        <c:v>102.25</c:v>
                      </c:pt>
                      <c:pt idx="1879">
                        <c:v>101.48</c:v>
                      </c:pt>
                      <c:pt idx="1880">
                        <c:v>100.35</c:v>
                      </c:pt>
                      <c:pt idx="1881">
                        <c:v>100.24</c:v>
                      </c:pt>
                      <c:pt idx="1882">
                        <c:v>100.01</c:v>
                      </c:pt>
                      <c:pt idx="1883">
                        <c:v>99.88</c:v>
                      </c:pt>
                      <c:pt idx="1884">
                        <c:v>99.72</c:v>
                      </c:pt>
                      <c:pt idx="1885">
                        <c:v>100.28</c:v>
                      </c:pt>
                      <c:pt idx="1886">
                        <c:v>101</c:v>
                      </c:pt>
                      <c:pt idx="1887">
                        <c:v>101.08</c:v>
                      </c:pt>
                      <c:pt idx="1888">
                        <c:v>101.47</c:v>
                      </c:pt>
                      <c:pt idx="1889">
                        <c:v>101.56</c:v>
                      </c:pt>
                      <c:pt idx="1890">
                        <c:v>101.13</c:v>
                      </c:pt>
                      <c:pt idx="1891">
                        <c:v>101.44</c:v>
                      </c:pt>
                      <c:pt idx="1892">
                        <c:v>101.51</c:v>
                      </c:pt>
                      <c:pt idx="1893">
                        <c:v>101.67</c:v>
                      </c:pt>
                      <c:pt idx="1894">
                        <c:v>101.76</c:v>
                      </c:pt>
                      <c:pt idx="1895">
                        <c:v>102.42</c:v>
                      </c:pt>
                      <c:pt idx="1896">
                        <c:v>102.12</c:v>
                      </c:pt>
                      <c:pt idx="1897">
                        <c:v>102.4</c:v>
                      </c:pt>
                      <c:pt idx="1898">
                        <c:v>102.54</c:v>
                      </c:pt>
                      <c:pt idx="1899">
                        <c:v>101.74</c:v>
                      </c:pt>
                      <c:pt idx="1900">
                        <c:v>101.86</c:v>
                      </c:pt>
                      <c:pt idx="1901">
                        <c:v>102.11</c:v>
                      </c:pt>
                      <c:pt idx="1902">
                        <c:v>102.29</c:v>
                      </c:pt>
                      <c:pt idx="1903">
                        <c:v>101.91</c:v>
                      </c:pt>
                      <c:pt idx="1904">
                        <c:v>101.95</c:v>
                      </c:pt>
                      <c:pt idx="1905">
                        <c:v>101.17</c:v>
                      </c:pt>
                      <c:pt idx="1906">
                        <c:v>100.44</c:v>
                      </c:pt>
                      <c:pt idx="1907">
                        <c:v>100.3</c:v>
                      </c:pt>
                      <c:pt idx="1908">
                        <c:v>100.99</c:v>
                      </c:pt>
                      <c:pt idx="1909">
                        <c:v>101.32</c:v>
                      </c:pt>
                      <c:pt idx="1910">
                        <c:v>101.17</c:v>
                      </c:pt>
                      <c:pt idx="1911">
                        <c:v>100.79</c:v>
                      </c:pt>
                      <c:pt idx="1912">
                        <c:v>99.99</c:v>
                      </c:pt>
                      <c:pt idx="1913">
                        <c:v>100.04</c:v>
                      </c:pt>
                      <c:pt idx="1914">
                        <c:v>99.56</c:v>
                      </c:pt>
                      <c:pt idx="1915">
                        <c:v>99.76</c:v>
                      </c:pt>
                      <c:pt idx="1916">
                        <c:v>100.33</c:v>
                      </c:pt>
                      <c:pt idx="1917">
                        <c:v>100.29</c:v>
                      </c:pt>
                      <c:pt idx="1918">
                        <c:v>100.3</c:v>
                      </c:pt>
                      <c:pt idx="1919">
                        <c:v>100.58</c:v>
                      </c:pt>
                      <c:pt idx="1920">
                        <c:v>100.59</c:v>
                      </c:pt>
                      <c:pt idx="1921">
                        <c:v>100.78</c:v>
                      </c:pt>
                      <c:pt idx="1922">
                        <c:v>100.64</c:v>
                      </c:pt>
                      <c:pt idx="1923">
                        <c:v>100.96</c:v>
                      </c:pt>
                      <c:pt idx="1924">
                        <c:v>101.74</c:v>
                      </c:pt>
                      <c:pt idx="1925">
                        <c:v>101.95</c:v>
                      </c:pt>
                      <c:pt idx="1926">
                        <c:v>101.6</c:v>
                      </c:pt>
                      <c:pt idx="1927">
                        <c:v>102.06</c:v>
                      </c:pt>
                      <c:pt idx="1928">
                        <c:v>102.47</c:v>
                      </c:pt>
                      <c:pt idx="1929">
                        <c:v>101.86</c:v>
                      </c:pt>
                      <c:pt idx="1930">
                        <c:v>101.87</c:v>
                      </c:pt>
                      <c:pt idx="1931">
                        <c:v>101.24</c:v>
                      </c:pt>
                      <c:pt idx="1932">
                        <c:v>101.84</c:v>
                      </c:pt>
                      <c:pt idx="1933">
                        <c:v>100.97</c:v>
                      </c:pt>
                      <c:pt idx="1934">
                        <c:v>101.16</c:v>
                      </c:pt>
                      <c:pt idx="1935">
                        <c:v>101.67</c:v>
                      </c:pt>
                      <c:pt idx="1936">
                        <c:v>101.32</c:v>
                      </c:pt>
                      <c:pt idx="1937">
                        <c:v>102.01</c:v>
                      </c:pt>
                      <c:pt idx="1938">
                        <c:v>102.59</c:v>
                      </c:pt>
                      <c:pt idx="1939">
                        <c:v>103.67</c:v>
                      </c:pt>
                      <c:pt idx="1940">
                        <c:v>104.2</c:v>
                      </c:pt>
                      <c:pt idx="1941">
                        <c:v>105.64</c:v>
                      </c:pt>
                      <c:pt idx="1942">
                        <c:v>105.92</c:v>
                      </c:pt>
                      <c:pt idx="1943">
                        <c:v>106.57</c:v>
                      </c:pt>
                      <c:pt idx="1944">
                        <c:v>106.52</c:v>
                      </c:pt>
                      <c:pt idx="1945">
                        <c:v>106.74</c:v>
                      </c:pt>
                      <c:pt idx="1946">
                        <c:v>107.08</c:v>
                      </c:pt>
                      <c:pt idx="1947">
                        <c:v>106.96</c:v>
                      </c:pt>
                      <c:pt idx="1948">
                        <c:v>105.67</c:v>
                      </c:pt>
                      <c:pt idx="1949">
                        <c:v>105</c:v>
                      </c:pt>
                      <c:pt idx="1950">
                        <c:v>105.96</c:v>
                      </c:pt>
                      <c:pt idx="1951">
                        <c:v>105.97</c:v>
                      </c:pt>
                      <c:pt idx="1952">
                        <c:v>105.2</c:v>
                      </c:pt>
                      <c:pt idx="1953">
                        <c:v>105.38</c:v>
                      </c:pt>
                      <c:pt idx="1954">
                        <c:v>105.22</c:v>
                      </c:pt>
                      <c:pt idx="1955">
                        <c:v>103.37</c:v>
                      </c:pt>
                      <c:pt idx="1956">
                        <c:v>103.73</c:v>
                      </c:pt>
                      <c:pt idx="1957">
                        <c:v>103.72</c:v>
                      </c:pt>
                      <c:pt idx="1958">
                        <c:v>104.12</c:v>
                      </c:pt>
                      <c:pt idx="1959">
                        <c:v>104.75</c:v>
                      </c:pt>
                      <c:pt idx="1960">
                        <c:v>105.02</c:v>
                      </c:pt>
                      <c:pt idx="1961">
                        <c:v>104.72</c:v>
                      </c:pt>
                      <c:pt idx="1962">
                        <c:v>104.03</c:v>
                      </c:pt>
                      <c:pt idx="1963">
                        <c:v>105.28</c:v>
                      </c:pt>
                      <c:pt idx="1964">
                        <c:v>106.31</c:v>
                      </c:pt>
                      <c:pt idx="1965">
                        <c:v>107.59</c:v>
                      </c:pt>
                      <c:pt idx="1966">
                        <c:v>107.68</c:v>
                      </c:pt>
                      <c:pt idx="1967">
                        <c:v>107.75</c:v>
                      </c:pt>
                      <c:pt idx="1968">
                        <c:v>106.75</c:v>
                      </c:pt>
                      <c:pt idx="1969">
                        <c:v>105.83</c:v>
                      </c:pt>
                      <c:pt idx="1970">
                        <c:v>106.18</c:v>
                      </c:pt>
                      <c:pt idx="1971">
                        <c:v>105.93</c:v>
                      </c:pt>
                      <c:pt idx="1972">
                        <c:v>106.35</c:v>
                      </c:pt>
                      <c:pt idx="1973">
                        <c:v>105.81</c:v>
                      </c:pt>
                      <c:pt idx="1974">
                        <c:v>105.7</c:v>
                      </c:pt>
                      <c:pt idx="1975">
                        <c:v>106.05</c:v>
                      </c:pt>
                      <c:pt idx="1976">
                        <c:v>107.08</c:v>
                      </c:pt>
                      <c:pt idx="1977">
                        <c:v>107.34</c:v>
                      </c:pt>
                      <c:pt idx="1978">
                        <c:v>107.53</c:v>
                      </c:pt>
                      <c:pt idx="1979">
                        <c:v>107.78</c:v>
                      </c:pt>
                      <c:pt idx="1980">
                        <c:v>107.55</c:v>
                      </c:pt>
                      <c:pt idx="1981">
                        <c:v>107.68</c:v>
                      </c:pt>
                      <c:pt idx="1982">
                        <c:v>107.98</c:v>
                      </c:pt>
                      <c:pt idx="1983">
                        <c:v>108.46</c:v>
                      </c:pt>
                      <c:pt idx="1984">
                        <c:v>108.67</c:v>
                      </c:pt>
                      <c:pt idx="1985">
                        <c:v>108.72</c:v>
                      </c:pt>
                      <c:pt idx="1986">
                        <c:v>108.7</c:v>
                      </c:pt>
                      <c:pt idx="1987">
                        <c:v>108.94</c:v>
                      </c:pt>
                      <c:pt idx="1988">
                        <c:v>108.57</c:v>
                      </c:pt>
                      <c:pt idx="1989">
                        <c:v>108.06</c:v>
                      </c:pt>
                      <c:pt idx="1990">
                        <c:v>107.58</c:v>
                      </c:pt>
                      <c:pt idx="1991">
                        <c:v>106.93</c:v>
                      </c:pt>
                      <c:pt idx="1992">
                        <c:v>107.57</c:v>
                      </c:pt>
                      <c:pt idx="1993">
                        <c:v>108.17</c:v>
                      </c:pt>
                      <c:pt idx="1994">
                        <c:v>108.28</c:v>
                      </c:pt>
                      <c:pt idx="1995">
                        <c:v>108.14</c:v>
                      </c:pt>
                      <c:pt idx="1996">
                        <c:v>107.85</c:v>
                      </c:pt>
                      <c:pt idx="1997">
                        <c:v>107.09</c:v>
                      </c:pt>
                      <c:pt idx="1998">
                        <c:v>106.25</c:v>
                      </c:pt>
                      <c:pt idx="1999">
                        <c:v>106.39</c:v>
                      </c:pt>
                      <c:pt idx="2000">
                        <c:v>106.22</c:v>
                      </c:pt>
                      <c:pt idx="2001">
                        <c:v>105.89</c:v>
                      </c:pt>
                      <c:pt idx="2002">
                        <c:v>105.77</c:v>
                      </c:pt>
                      <c:pt idx="2003">
                        <c:v>105.29</c:v>
                      </c:pt>
                      <c:pt idx="2004">
                        <c:v>104.98</c:v>
                      </c:pt>
                      <c:pt idx="2005">
                        <c:v>104.9</c:v>
                      </c:pt>
                      <c:pt idx="2006">
                        <c:v>105.51</c:v>
                      </c:pt>
                      <c:pt idx="2007">
                        <c:v>105.78</c:v>
                      </c:pt>
                      <c:pt idx="2008">
                        <c:v>105.77</c:v>
                      </c:pt>
                      <c:pt idx="2009">
                        <c:v>105.61</c:v>
                      </c:pt>
                      <c:pt idx="2010">
                        <c:v>105.43</c:v>
                      </c:pt>
                      <c:pt idx="2011">
                        <c:v>106.21</c:v>
                      </c:pt>
                      <c:pt idx="2012">
                        <c:v>106.12</c:v>
                      </c:pt>
                      <c:pt idx="2013">
                        <c:v>106.39</c:v>
                      </c:pt>
                      <c:pt idx="2014">
                        <c:v>107.31</c:v>
                      </c:pt>
                      <c:pt idx="2015">
                        <c:v>107.11</c:v>
                      </c:pt>
                      <c:pt idx="2016">
                        <c:v>107.42</c:v>
                      </c:pt>
                      <c:pt idx="2017">
                        <c:v>107.29</c:v>
                      </c:pt>
                      <c:pt idx="2018">
                        <c:v>106.78</c:v>
                      </c:pt>
                      <c:pt idx="2019">
                        <c:v>106.24</c:v>
                      </c:pt>
                      <c:pt idx="2020">
                        <c:v>105.75</c:v>
                      </c:pt>
                      <c:pt idx="2021">
                        <c:v>105.37</c:v>
                      </c:pt>
                      <c:pt idx="2022">
                        <c:v>104.77</c:v>
                      </c:pt>
                      <c:pt idx="2023">
                        <c:v>104.11</c:v>
                      </c:pt>
                      <c:pt idx="2024">
                        <c:v>103.01</c:v>
                      </c:pt>
                      <c:pt idx="2025">
                        <c:v>102.03</c:v>
                      </c:pt>
                      <c:pt idx="2026">
                        <c:v>101.87</c:v>
                      </c:pt>
                      <c:pt idx="2027">
                        <c:v>100.87</c:v>
                      </c:pt>
                      <c:pt idx="2028">
                        <c:v>99.92</c:v>
                      </c:pt>
                      <c:pt idx="2029">
                        <c:v>99.97</c:v>
                      </c:pt>
                      <c:pt idx="2030">
                        <c:v>100.67</c:v>
                      </c:pt>
                      <c:pt idx="2031">
                        <c:v>101.59</c:v>
                      </c:pt>
                      <c:pt idx="2032">
                        <c:v>101</c:v>
                      </c:pt>
                      <c:pt idx="2033">
                        <c:v>101.37</c:v>
                      </c:pt>
                      <c:pt idx="2034">
                        <c:v>100.72</c:v>
                      </c:pt>
                      <c:pt idx="2035">
                        <c:v>100.15</c:v>
                      </c:pt>
                      <c:pt idx="2036">
                        <c:v>100.26</c:v>
                      </c:pt>
                      <c:pt idx="2037">
                        <c:v>99.65</c:v>
                      </c:pt>
                      <c:pt idx="2038">
                        <c:v>99.02</c:v>
                      </c:pt>
                      <c:pt idx="2039">
                        <c:v>98.18</c:v>
                      </c:pt>
                      <c:pt idx="2040">
                        <c:v>98.16</c:v>
                      </c:pt>
                      <c:pt idx="2041">
                        <c:v>97.18</c:v>
                      </c:pt>
                      <c:pt idx="2042">
                        <c:v>97.64</c:v>
                      </c:pt>
                      <c:pt idx="2043">
                        <c:v>97.92</c:v>
                      </c:pt>
                      <c:pt idx="2044">
                        <c:v>98.36</c:v>
                      </c:pt>
                      <c:pt idx="2045">
                        <c:v>98.85</c:v>
                      </c:pt>
                      <c:pt idx="2046">
                        <c:v>98.79</c:v>
                      </c:pt>
                      <c:pt idx="2047">
                        <c:v>98.93</c:v>
                      </c:pt>
                      <c:pt idx="2048">
                        <c:v>99.72</c:v>
                      </c:pt>
                      <c:pt idx="2049">
                        <c:v>99.63</c:v>
                      </c:pt>
                      <c:pt idx="2050">
                        <c:v>98.19</c:v>
                      </c:pt>
                      <c:pt idx="2051">
                        <c:v>98.09</c:v>
                      </c:pt>
                      <c:pt idx="2052">
                        <c:v>99.28</c:v>
                      </c:pt>
                      <c:pt idx="2053">
                        <c:v>99.09</c:v>
                      </c:pt>
                      <c:pt idx="2054">
                        <c:v>99.45</c:v>
                      </c:pt>
                      <c:pt idx="2055">
                        <c:v>100.11</c:v>
                      </c:pt>
                      <c:pt idx="2056">
                        <c:v>99.59</c:v>
                      </c:pt>
                      <c:pt idx="2057">
                        <c:v>99.36</c:v>
                      </c:pt>
                      <c:pt idx="2058">
                        <c:v>100</c:v>
                      </c:pt>
                      <c:pt idx="2059">
                        <c:v>99.84</c:v>
                      </c:pt>
                      <c:pt idx="2060">
                        <c:v>100.03</c:v>
                      </c:pt>
                      <c:pt idx="2061">
                        <c:v>100.63</c:v>
                      </c:pt>
                      <c:pt idx="2062">
                        <c:v>101.32</c:v>
                      </c:pt>
                      <c:pt idx="2063">
                        <c:v>101.29</c:v>
                      </c:pt>
                      <c:pt idx="2064">
                        <c:v>101.97</c:v>
                      </c:pt>
                      <c:pt idx="2065">
                        <c:v>101.74</c:v>
                      </c:pt>
                      <c:pt idx="2066">
                        <c:v>102.85</c:v>
                      </c:pt>
                      <c:pt idx="2067">
                        <c:v>103.44</c:v>
                      </c:pt>
                      <c:pt idx="2068">
                        <c:v>103.64</c:v>
                      </c:pt>
                      <c:pt idx="2069">
                        <c:v>102.96</c:v>
                      </c:pt>
                      <c:pt idx="2070">
                        <c:v>103.46</c:v>
                      </c:pt>
                      <c:pt idx="2071">
                        <c:v>102.83</c:v>
                      </c:pt>
                      <c:pt idx="2072">
                        <c:v>102.2</c:v>
                      </c:pt>
                      <c:pt idx="2073">
                        <c:v>102.22</c:v>
                      </c:pt>
                      <c:pt idx="2074">
                        <c:v>101.77</c:v>
                      </c:pt>
                      <c:pt idx="2075">
                        <c:v>102.59</c:v>
                      </c:pt>
                      <c:pt idx="2076">
                        <c:v>102.9</c:v>
                      </c:pt>
                      <c:pt idx="2077">
                        <c:v>102.76</c:v>
                      </c:pt>
                      <c:pt idx="2078">
                        <c:v>103.36</c:v>
                      </c:pt>
                      <c:pt idx="2079">
                        <c:v>103.76</c:v>
                      </c:pt>
                      <c:pt idx="2080">
                        <c:v>104.59</c:v>
                      </c:pt>
                      <c:pt idx="2081">
                        <c:v>104.89</c:v>
                      </c:pt>
                      <c:pt idx="2082">
                        <c:v>104.74</c:v>
                      </c:pt>
                      <c:pt idx="2083">
                        <c:v>105.22</c:v>
                      </c:pt>
                      <c:pt idx="2084">
                        <c:v>106.02</c:v>
                      </c:pt>
                      <c:pt idx="2085">
                        <c:v>106.48</c:v>
                      </c:pt>
                      <c:pt idx="2086">
                        <c:v>106.15</c:v>
                      </c:pt>
                      <c:pt idx="2087">
                        <c:v>106.4</c:v>
                      </c:pt>
                      <c:pt idx="2088">
                        <c:v>107.29</c:v>
                      </c:pt>
                      <c:pt idx="2089">
                        <c:v>108.41</c:v>
                      </c:pt>
                      <c:pt idx="2090">
                        <c:v>109.34</c:v>
                      </c:pt>
                      <c:pt idx="2091">
                        <c:v>110.44</c:v>
                      </c:pt>
                      <c:pt idx="2092">
                        <c:v>110.55</c:v>
                      </c:pt>
                      <c:pt idx="2093">
                        <c:v>110.08</c:v>
                      </c:pt>
                      <c:pt idx="2094">
                        <c:v>110.56</c:v>
                      </c:pt>
                      <c:pt idx="2095">
                        <c:v>110.85</c:v>
                      </c:pt>
                      <c:pt idx="2096">
                        <c:v>111.32</c:v>
                      </c:pt>
                      <c:pt idx="2097">
                        <c:v>110.87</c:v>
                      </c:pt>
                      <c:pt idx="2098">
                        <c:v>111.89</c:v>
                      </c:pt>
                      <c:pt idx="2099">
                        <c:v>113.01</c:v>
                      </c:pt>
                      <c:pt idx="2100">
                        <c:v>114.28</c:v>
                      </c:pt>
                      <c:pt idx="2101">
                        <c:v>114.92</c:v>
                      </c:pt>
                      <c:pt idx="2102">
                        <c:v>115.79</c:v>
                      </c:pt>
                      <c:pt idx="2103">
                        <c:v>116.77</c:v>
                      </c:pt>
                      <c:pt idx="2104">
                        <c:v>117.75</c:v>
                      </c:pt>
                      <c:pt idx="2105">
                        <c:v>118.71</c:v>
                      </c:pt>
                      <c:pt idx="2106">
                        <c:v>117.94</c:v>
                      </c:pt>
                      <c:pt idx="2107">
                        <c:v>118.54</c:v>
                      </c:pt>
                      <c:pt idx="2108">
                        <c:v>117.56</c:v>
                      </c:pt>
                      <c:pt idx="2109">
                        <c:v>118.19</c:v>
                      </c:pt>
                      <c:pt idx="2110">
                        <c:v>119.42</c:v>
                      </c:pt>
                      <c:pt idx="2111">
                        <c:v>118.54</c:v>
                      </c:pt>
                      <c:pt idx="2112">
                        <c:v>119.58</c:v>
                      </c:pt>
                      <c:pt idx="2113">
                        <c:v>120.34</c:v>
                      </c:pt>
                      <c:pt idx="2114">
                        <c:v>120.75</c:v>
                      </c:pt>
                      <c:pt idx="2115">
                        <c:v>121.07</c:v>
                      </c:pt>
                      <c:pt idx="2116">
                        <c:v>121.16</c:v>
                      </c:pt>
                      <c:pt idx="2117">
                        <c:v>121.23</c:v>
                      </c:pt>
                      <c:pt idx="2118">
                        <c:v>121.62</c:v>
                      </c:pt>
                      <c:pt idx="2119">
                        <c:v>122.14</c:v>
                      </c:pt>
                      <c:pt idx="2120">
                        <c:v>122.85</c:v>
                      </c:pt>
                      <c:pt idx="2121">
                        <c:v>123.16</c:v>
                      </c:pt>
                      <c:pt idx="2122">
                        <c:v>122.68</c:v>
                      </c:pt>
                      <c:pt idx="2123">
                        <c:v>122.38</c:v>
                      </c:pt>
                      <c:pt idx="2124">
                        <c:v>122.3</c:v>
                      </c:pt>
                      <c:pt idx="2125">
                        <c:v>122.28</c:v>
                      </c:pt>
                      <c:pt idx="2126">
                        <c:v>122.11</c:v>
                      </c:pt>
                      <c:pt idx="2127">
                        <c:v>122.09</c:v>
                      </c:pt>
                      <c:pt idx="2128">
                        <c:v>122.33</c:v>
                      </c:pt>
                      <c:pt idx="2129">
                        <c:v>122.41</c:v>
                      </c:pt>
                      <c:pt idx="2130">
                        <c:v>121.67</c:v>
                      </c:pt>
                      <c:pt idx="2131">
                        <c:v>120.74</c:v>
                      </c:pt>
                      <c:pt idx="2132">
                        <c:v>120.1</c:v>
                      </c:pt>
                      <c:pt idx="2133">
                        <c:v>119.5</c:v>
                      </c:pt>
                      <c:pt idx="2134">
                        <c:v>118.8</c:v>
                      </c:pt>
                      <c:pt idx="2135">
                        <c:v>119.47</c:v>
                      </c:pt>
                      <c:pt idx="2136">
                        <c:v>120.71</c:v>
                      </c:pt>
                      <c:pt idx="2137">
                        <c:v>119.87</c:v>
                      </c:pt>
                      <c:pt idx="2138">
                        <c:v>120.44</c:v>
                      </c:pt>
                      <c:pt idx="2139">
                        <c:v>121.79</c:v>
                      </c:pt>
                      <c:pt idx="2140">
                        <c:v>120.98</c:v>
                      </c:pt>
                      <c:pt idx="2141">
                        <c:v>121.4</c:v>
                      </c:pt>
                      <c:pt idx="2142">
                        <c:v>121.58</c:v>
                      </c:pt>
                      <c:pt idx="2143">
                        <c:v>121.45</c:v>
                      </c:pt>
                      <c:pt idx="2144">
                        <c:v>121.82</c:v>
                      </c:pt>
                      <c:pt idx="2145">
                        <c:v>122.22</c:v>
                      </c:pt>
                      <c:pt idx="2146">
                        <c:v>123</c:v>
                      </c:pt>
                      <c:pt idx="2147">
                        <c:v>123.74</c:v>
                      </c:pt>
                      <c:pt idx="2148">
                        <c:v>123.6</c:v>
                      </c:pt>
                      <c:pt idx="2149">
                        <c:v>125.11</c:v>
                      </c:pt>
                      <c:pt idx="2150">
                        <c:v>126.22</c:v>
                      </c:pt>
                      <c:pt idx="2151">
                        <c:v>126.03</c:v>
                      </c:pt>
                      <c:pt idx="2152">
                        <c:v>126.48</c:v>
                      </c:pt>
                      <c:pt idx="2153">
                        <c:v>126.99</c:v>
                      </c:pt>
                      <c:pt idx="2154">
                        <c:v>128.19999999999999</c:v>
                      </c:pt>
                      <c:pt idx="2155">
                        <c:v>128.79</c:v>
                      </c:pt>
                      <c:pt idx="2156">
                        <c:v>129.11000000000001</c:v>
                      </c:pt>
                      <c:pt idx="2157">
                        <c:v>129.61000000000001</c:v>
                      </c:pt>
                      <c:pt idx="2158">
                        <c:v>129.31</c:v>
                      </c:pt>
                      <c:pt idx="2159">
                        <c:v>129.32</c:v>
                      </c:pt>
                      <c:pt idx="2160">
                        <c:v>128.97</c:v>
                      </c:pt>
                      <c:pt idx="2161">
                        <c:v>128.37</c:v>
                      </c:pt>
                      <c:pt idx="2162">
                        <c:v>128.37</c:v>
                      </c:pt>
                      <c:pt idx="2163">
                        <c:v>128.69999999999999</c:v>
                      </c:pt>
                      <c:pt idx="2164">
                        <c:v>127.07</c:v>
                      </c:pt>
                      <c:pt idx="2165">
                        <c:v>127.14</c:v>
                      </c:pt>
                      <c:pt idx="2166">
                        <c:v>126.68</c:v>
                      </c:pt>
                      <c:pt idx="2167">
                        <c:v>125.62</c:v>
                      </c:pt>
                      <c:pt idx="2168">
                        <c:v>125.01</c:v>
                      </c:pt>
                      <c:pt idx="2169">
                        <c:v>125.52</c:v>
                      </c:pt>
                      <c:pt idx="2170">
                        <c:v>125.84</c:v>
                      </c:pt>
                      <c:pt idx="2171">
                        <c:v>126.97</c:v>
                      </c:pt>
                      <c:pt idx="2172">
                        <c:v>128.02000000000001</c:v>
                      </c:pt>
                      <c:pt idx="2173">
                        <c:v>128.08000000000001</c:v>
                      </c:pt>
                      <c:pt idx="2174">
                        <c:v>128.34</c:v>
                      </c:pt>
                      <c:pt idx="2175">
                        <c:v>127.94</c:v>
                      </c:pt>
                      <c:pt idx="2176">
                        <c:v>127.84</c:v>
                      </c:pt>
                      <c:pt idx="2177">
                        <c:v>127.13</c:v>
                      </c:pt>
                      <c:pt idx="2178">
                        <c:v>127.18</c:v>
                      </c:pt>
                      <c:pt idx="2179">
                        <c:v>126.87</c:v>
                      </c:pt>
                      <c:pt idx="2180">
                        <c:v>126.94</c:v>
                      </c:pt>
                      <c:pt idx="2181">
                        <c:v>126.19</c:v>
                      </c:pt>
                      <c:pt idx="2182">
                        <c:v>126.79</c:v>
                      </c:pt>
                      <c:pt idx="2183">
                        <c:v>126.79</c:v>
                      </c:pt>
                      <c:pt idx="2184">
                        <c:v>126.32</c:v>
                      </c:pt>
                      <c:pt idx="2185">
                        <c:v>126.32</c:v>
                      </c:pt>
                      <c:pt idx="2186">
                        <c:v>126.8</c:v>
                      </c:pt>
                      <c:pt idx="2187">
                        <c:v>127.29</c:v>
                      </c:pt>
                      <c:pt idx="2188">
                        <c:v>127.42</c:v>
                      </c:pt>
                      <c:pt idx="2189">
                        <c:v>127.9</c:v>
                      </c:pt>
                      <c:pt idx="2190">
                        <c:v>128.33000000000001</c:v>
                      </c:pt>
                      <c:pt idx="2191">
                        <c:v>128.80000000000001</c:v>
                      </c:pt>
                      <c:pt idx="2192">
                        <c:v>129.11000000000001</c:v>
                      </c:pt>
                      <c:pt idx="2193">
                        <c:v>128.11000000000001</c:v>
                      </c:pt>
                      <c:pt idx="2194">
                        <c:v>127.92</c:v>
                      </c:pt>
                      <c:pt idx="2195">
                        <c:v>127.05</c:v>
                      </c:pt>
                      <c:pt idx="2196">
                        <c:v>127.08</c:v>
                      </c:pt>
                      <c:pt idx="2197">
                        <c:v>128.84</c:v>
                      </c:pt>
                      <c:pt idx="2198">
                        <c:v>129.29</c:v>
                      </c:pt>
                      <c:pt idx="2199">
                        <c:v>129.15</c:v>
                      </c:pt>
                      <c:pt idx="2200">
                        <c:v>128.58000000000001</c:v>
                      </c:pt>
                      <c:pt idx="2201">
                        <c:v>128.54</c:v>
                      </c:pt>
                      <c:pt idx="2202">
                        <c:v>127.45</c:v>
                      </c:pt>
                      <c:pt idx="2203">
                        <c:v>126.45</c:v>
                      </c:pt>
                      <c:pt idx="2204">
                        <c:v>124.76</c:v>
                      </c:pt>
                      <c:pt idx="2205">
                        <c:v>125.32</c:v>
                      </c:pt>
                      <c:pt idx="2206">
                        <c:v>126.11</c:v>
                      </c:pt>
                      <c:pt idx="2207">
                        <c:v>124.37</c:v>
                      </c:pt>
                      <c:pt idx="2208">
                        <c:v>125.89</c:v>
                      </c:pt>
                      <c:pt idx="2209">
                        <c:v>125.98</c:v>
                      </c:pt>
                      <c:pt idx="2210">
                        <c:v>126.06</c:v>
                      </c:pt>
                      <c:pt idx="2211">
                        <c:v>127.12</c:v>
                      </c:pt>
                      <c:pt idx="2212">
                        <c:v>127.5</c:v>
                      </c:pt>
                      <c:pt idx="2213">
                        <c:v>125.77</c:v>
                      </c:pt>
                      <c:pt idx="2214">
                        <c:v>124.08</c:v>
                      </c:pt>
                      <c:pt idx="2215">
                        <c:v>124.36</c:v>
                      </c:pt>
                      <c:pt idx="2216">
                        <c:v>123.16</c:v>
                      </c:pt>
                      <c:pt idx="2217">
                        <c:v>122.11</c:v>
                      </c:pt>
                      <c:pt idx="2218">
                        <c:v>121.59</c:v>
                      </c:pt>
                      <c:pt idx="2219">
                        <c:v>121.78</c:v>
                      </c:pt>
                      <c:pt idx="2220">
                        <c:v>121.08</c:v>
                      </c:pt>
                      <c:pt idx="2221">
                        <c:v>120.59</c:v>
                      </c:pt>
                      <c:pt idx="2222">
                        <c:v>122.13</c:v>
                      </c:pt>
                      <c:pt idx="2223">
                        <c:v>123.08</c:v>
                      </c:pt>
                      <c:pt idx="2224">
                        <c:v>124.65</c:v>
                      </c:pt>
                      <c:pt idx="2225">
                        <c:v>125.74</c:v>
                      </c:pt>
                      <c:pt idx="2226">
                        <c:v>127.57</c:v>
                      </c:pt>
                      <c:pt idx="2227">
                        <c:v>128.88999999999999</c:v>
                      </c:pt>
                      <c:pt idx="2228">
                        <c:v>130.25</c:v>
                      </c:pt>
                      <c:pt idx="2229">
                        <c:v>131.27000000000001</c:v>
                      </c:pt>
                      <c:pt idx="2230">
                        <c:v>132.35</c:v>
                      </c:pt>
                      <c:pt idx="2231">
                        <c:v>134.07</c:v>
                      </c:pt>
                      <c:pt idx="2232">
                        <c:v>135.81</c:v>
                      </c:pt>
                      <c:pt idx="2233">
                        <c:v>137.53</c:v>
                      </c:pt>
                      <c:pt idx="2234">
                        <c:v>138.75</c:v>
                      </c:pt>
                      <c:pt idx="2235">
                        <c:v>139.1</c:v>
                      </c:pt>
                      <c:pt idx="2236">
                        <c:v>138.55000000000001</c:v>
                      </c:pt>
                      <c:pt idx="2237">
                        <c:v>140.34</c:v>
                      </c:pt>
                      <c:pt idx="2238">
                        <c:v>140.21</c:v>
                      </c:pt>
                      <c:pt idx="2239">
                        <c:v>139.75</c:v>
                      </c:pt>
                      <c:pt idx="2240">
                        <c:v>141.16999999999999</c:v>
                      </c:pt>
                      <c:pt idx="2241">
                        <c:v>141.72999999999999</c:v>
                      </c:pt>
                      <c:pt idx="2242">
                        <c:v>142.27000000000001</c:v>
                      </c:pt>
                      <c:pt idx="2243">
                        <c:v>143.32</c:v>
                      </c:pt>
                      <c:pt idx="2244">
                        <c:v>143.97999999999999</c:v>
                      </c:pt>
                      <c:pt idx="2245">
                        <c:v>144.05000000000001</c:v>
                      </c:pt>
                      <c:pt idx="2246">
                        <c:v>143.72999999999999</c:v>
                      </c:pt>
                      <c:pt idx="2247">
                        <c:v>143.97999999999999</c:v>
                      </c:pt>
                      <c:pt idx="2248">
                        <c:v>144.22</c:v>
                      </c:pt>
                      <c:pt idx="2249">
                        <c:v>144.03</c:v>
                      </c:pt>
                      <c:pt idx="2250">
                        <c:v>144.36000000000001</c:v>
                      </c:pt>
                      <c:pt idx="2251">
                        <c:v>144.91999999999999</c:v>
                      </c:pt>
                      <c:pt idx="2252">
                        <c:v>144.91999999999999</c:v>
                      </c:pt>
                      <c:pt idx="2253">
                        <c:v>145.41</c:v>
                      </c:pt>
                      <c:pt idx="2254">
                        <c:v>145.41</c:v>
                      </c:pt>
                      <c:pt idx="2255">
                        <c:v>145.5</c:v>
                      </c:pt>
                      <c:pt idx="2256">
                        <c:v>145.75</c:v>
                      </c:pt>
                      <c:pt idx="2257">
                        <c:v>146.34</c:v>
                      </c:pt>
                      <c:pt idx="2258">
                        <c:v>146.63999999999999</c:v>
                      </c:pt>
                      <c:pt idx="2259">
                        <c:v>146.38</c:v>
                      </c:pt>
                      <c:pt idx="2260">
                        <c:v>146.22999999999999</c:v>
                      </c:pt>
                      <c:pt idx="2261">
                        <c:v>146.66</c:v>
                      </c:pt>
                      <c:pt idx="2262">
                        <c:v>146.35</c:v>
                      </c:pt>
                      <c:pt idx="2263">
                        <c:v>145.61000000000001</c:v>
                      </c:pt>
                      <c:pt idx="2264">
                        <c:v>146.69999999999999</c:v>
                      </c:pt>
                      <c:pt idx="2265">
                        <c:v>147.29</c:v>
                      </c:pt>
                      <c:pt idx="2266">
                        <c:v>147.08000000000001</c:v>
                      </c:pt>
                      <c:pt idx="2267">
                        <c:v>148.56</c:v>
                      </c:pt>
                      <c:pt idx="2268">
                        <c:v>149.32</c:v>
                      </c:pt>
                      <c:pt idx="2269">
                        <c:v>149.63</c:v>
                      </c:pt>
                      <c:pt idx="2270">
                        <c:v>149.28</c:v>
                      </c:pt>
                      <c:pt idx="2271">
                        <c:v>149.06</c:v>
                      </c:pt>
                      <c:pt idx="2272">
                        <c:v>147.76</c:v>
                      </c:pt>
                      <c:pt idx="2273">
                        <c:v>149.12</c:v>
                      </c:pt>
                      <c:pt idx="2274">
                        <c:v>150.33000000000001</c:v>
                      </c:pt>
                      <c:pt idx="2275">
                        <c:v>148.83000000000001</c:v>
                      </c:pt>
                      <c:pt idx="2276">
                        <c:v>148.63999999999999</c:v>
                      </c:pt>
                      <c:pt idx="2277">
                        <c:v>149.51</c:v>
                      </c:pt>
                      <c:pt idx="2278">
                        <c:v>148.79</c:v>
                      </c:pt>
                      <c:pt idx="2279">
                        <c:v>149.63999999999999</c:v>
                      </c:pt>
                      <c:pt idx="2280">
                        <c:v>150.18</c:v>
                      </c:pt>
                      <c:pt idx="2281">
                        <c:v>150.69</c:v>
                      </c:pt>
                      <c:pt idx="2282">
                        <c:v>150.79</c:v>
                      </c:pt>
                      <c:pt idx="2283">
                        <c:v>150.21</c:v>
                      </c:pt>
                      <c:pt idx="2284">
                        <c:v>150.68</c:v>
                      </c:pt>
                      <c:pt idx="2285">
                        <c:v>150.68</c:v>
                      </c:pt>
                      <c:pt idx="2286">
                        <c:v>150.94999999999999</c:v>
                      </c:pt>
                      <c:pt idx="2287">
                        <c:v>150.30000000000001</c:v>
                      </c:pt>
                      <c:pt idx="2288">
                        <c:v>150.15</c:v>
                      </c:pt>
                      <c:pt idx="2289">
                        <c:v>149.62</c:v>
                      </c:pt>
                      <c:pt idx="2290">
                        <c:v>149.09</c:v>
                      </c:pt>
                      <c:pt idx="2291">
                        <c:v>148.02000000000001</c:v>
                      </c:pt>
                      <c:pt idx="2292">
                        <c:v>147.91</c:v>
                      </c:pt>
                      <c:pt idx="2293">
                        <c:v>149.25</c:v>
                      </c:pt>
                      <c:pt idx="2294">
                        <c:v>149.79</c:v>
                      </c:pt>
                      <c:pt idx="2295">
                        <c:v>151.03</c:v>
                      </c:pt>
                      <c:pt idx="2296">
                        <c:v>151.49</c:v>
                      </c:pt>
                      <c:pt idx="2297">
                        <c:v>151.01</c:v>
                      </c:pt>
                      <c:pt idx="2298">
                        <c:v>151.01</c:v>
                      </c:pt>
                      <c:pt idx="2299">
                        <c:v>151.46</c:v>
                      </c:pt>
                      <c:pt idx="2300">
                        <c:v>152.03</c:v>
                      </c:pt>
                      <c:pt idx="2301">
                        <c:v>152.76</c:v>
                      </c:pt>
                      <c:pt idx="2302">
                        <c:v>153.85</c:v>
                      </c:pt>
                      <c:pt idx="2303">
                        <c:v>155.37</c:v>
                      </c:pt>
                      <c:pt idx="2304">
                        <c:v>156.52000000000001</c:v>
                      </c:pt>
                      <c:pt idx="2305">
                        <c:v>156.63</c:v>
                      </c:pt>
                      <c:pt idx="2306">
                        <c:v>156.91</c:v>
                      </c:pt>
                      <c:pt idx="2307">
                        <c:v>158.19</c:v>
                      </c:pt>
                      <c:pt idx="2308">
                        <c:v>158.19</c:v>
                      </c:pt>
                      <c:pt idx="2309">
                        <c:v>158.46</c:v>
                      </c:pt>
                      <c:pt idx="2310">
                        <c:v>158.69</c:v>
                      </c:pt>
                      <c:pt idx="2311">
                        <c:v>157.35</c:v>
                      </c:pt>
                      <c:pt idx="2312">
                        <c:v>156.19</c:v>
                      </c:pt>
                      <c:pt idx="2313">
                        <c:v>156.76</c:v>
                      </c:pt>
                      <c:pt idx="2314">
                        <c:v>158.44999999999999</c:v>
                      </c:pt>
                      <c:pt idx="2315">
                        <c:v>158.47</c:v>
                      </c:pt>
                      <c:pt idx="2316">
                        <c:v>159.66</c:v>
                      </c:pt>
                      <c:pt idx="2317">
                        <c:v>161.16</c:v>
                      </c:pt>
                      <c:pt idx="2318">
                        <c:v>162.36000000000001</c:v>
                      </c:pt>
                      <c:pt idx="2319">
                        <c:v>162.72</c:v>
                      </c:pt>
                      <c:pt idx="2320">
                        <c:v>163.79</c:v>
                      </c:pt>
                      <c:pt idx="2321">
                        <c:v>164.98</c:v>
                      </c:pt>
                      <c:pt idx="2322">
                        <c:v>164.08</c:v>
                      </c:pt>
                      <c:pt idx="2323">
                        <c:v>163.88</c:v>
                      </c:pt>
                      <c:pt idx="2324">
                        <c:v>161.97999999999999</c:v>
                      </c:pt>
                      <c:pt idx="2325">
                        <c:v>161.27000000000001</c:v>
                      </c:pt>
                      <c:pt idx="2326">
                        <c:v>159.91999999999999</c:v>
                      </c:pt>
                      <c:pt idx="2327">
                        <c:v>160.26</c:v>
                      </c:pt>
                      <c:pt idx="2328">
                        <c:v>160.26</c:v>
                      </c:pt>
                      <c:pt idx="2329">
                        <c:v>160.78</c:v>
                      </c:pt>
                      <c:pt idx="2330">
                        <c:v>161.07</c:v>
                      </c:pt>
                      <c:pt idx="2331">
                        <c:v>161.07</c:v>
                      </c:pt>
                      <c:pt idx="2332">
                        <c:v>160.56</c:v>
                      </c:pt>
                      <c:pt idx="2333">
                        <c:v>160.56</c:v>
                      </c:pt>
                      <c:pt idx="2334">
                        <c:v>161.08000000000001</c:v>
                      </c:pt>
                      <c:pt idx="2335">
                        <c:v>161.08000000000001</c:v>
                      </c:pt>
                      <c:pt idx="2336">
                        <c:v>161.16999999999999</c:v>
                      </c:pt>
                      <c:pt idx="2337">
                        <c:v>160.02000000000001</c:v>
                      </c:pt>
                      <c:pt idx="2338">
                        <c:v>160.59</c:v>
                      </c:pt>
                      <c:pt idx="2339">
                        <c:v>161.05000000000001</c:v>
                      </c:pt>
                      <c:pt idx="2340">
                        <c:v>161.12</c:v>
                      </c:pt>
                      <c:pt idx="2341">
                        <c:v>160.51</c:v>
                      </c:pt>
                      <c:pt idx="2342">
                        <c:v>160.06</c:v>
                      </c:pt>
                      <c:pt idx="2343">
                        <c:v>160.06</c:v>
                      </c:pt>
                      <c:pt idx="2344">
                        <c:v>159.53</c:v>
                      </c:pt>
                      <c:pt idx="2345">
                        <c:v>159.38999999999999</c:v>
                      </c:pt>
                      <c:pt idx="2346">
                        <c:v>160.09</c:v>
                      </c:pt>
                      <c:pt idx="2347">
                        <c:v>159.31</c:v>
                      </c:pt>
                      <c:pt idx="2348">
                        <c:v>158.44999999999999</c:v>
                      </c:pt>
                      <c:pt idx="2349">
                        <c:v>157.55000000000001</c:v>
                      </c:pt>
                      <c:pt idx="2350">
                        <c:v>156.69</c:v>
                      </c:pt>
                      <c:pt idx="2351">
                        <c:v>156.25</c:v>
                      </c:pt>
                      <c:pt idx="2352">
                        <c:v>154.35</c:v>
                      </c:pt>
                      <c:pt idx="2353">
                        <c:v>153.26</c:v>
                      </c:pt>
                      <c:pt idx="2354">
                        <c:v>152.22</c:v>
                      </c:pt>
                      <c:pt idx="2355">
                        <c:v>151.57</c:v>
                      </c:pt>
                      <c:pt idx="2356">
                        <c:v>150.91999999999999</c:v>
                      </c:pt>
                      <c:pt idx="2357">
                        <c:v>150.91999999999999</c:v>
                      </c:pt>
                      <c:pt idx="2358">
                        <c:v>150.91999999999999</c:v>
                      </c:pt>
                      <c:pt idx="2359">
                        <c:v>151.76</c:v>
                      </c:pt>
                      <c:pt idx="2360">
                        <c:v>151.26</c:v>
                      </c:pt>
                      <c:pt idx="2361">
                        <c:v>151.43</c:v>
                      </c:pt>
                      <c:pt idx="2362">
                        <c:v>150.57</c:v>
                      </c:pt>
                      <c:pt idx="2363">
                        <c:v>151.66</c:v>
                      </c:pt>
                      <c:pt idx="2364">
                        <c:v>152.05000000000001</c:v>
                      </c:pt>
                      <c:pt idx="2365">
                        <c:v>150.75</c:v>
                      </c:pt>
                      <c:pt idx="2366">
                        <c:v>150.05000000000001</c:v>
                      </c:pt>
                      <c:pt idx="2367">
                        <c:v>148.85</c:v>
                      </c:pt>
                      <c:pt idx="2368">
                        <c:v>148.16999999999999</c:v>
                      </c:pt>
                      <c:pt idx="2369">
                        <c:v>148.94999999999999</c:v>
                      </c:pt>
                      <c:pt idx="2370">
                        <c:v>148.30000000000001</c:v>
                      </c:pt>
                      <c:pt idx="2371">
                        <c:v>147.68</c:v>
                      </c:pt>
                      <c:pt idx="2372">
                        <c:v>149.19999999999999</c:v>
                      </c:pt>
                      <c:pt idx="2373">
                        <c:v>149.19999999999999</c:v>
                      </c:pt>
                      <c:pt idx="2374">
                        <c:v>147.72999999999999</c:v>
                      </c:pt>
                      <c:pt idx="2375">
                        <c:v>148.86000000000001</c:v>
                      </c:pt>
                      <c:pt idx="2376">
                        <c:v>148.69</c:v>
                      </c:pt>
                      <c:pt idx="2377">
                        <c:v>149.47</c:v>
                      </c:pt>
                      <c:pt idx="2378">
                        <c:v>148.86000000000001</c:v>
                      </c:pt>
                      <c:pt idx="2379">
                        <c:v>148.19</c:v>
                      </c:pt>
                      <c:pt idx="2380">
                        <c:v>147.34</c:v>
                      </c:pt>
                      <c:pt idx="2381">
                        <c:v>147.81</c:v>
                      </c:pt>
                      <c:pt idx="2382">
                        <c:v>146.99</c:v>
                      </c:pt>
                      <c:pt idx="2383">
                        <c:v>147.57</c:v>
                      </c:pt>
                      <c:pt idx="2384">
                        <c:v>146.74</c:v>
                      </c:pt>
                      <c:pt idx="2385">
                        <c:v>146.25</c:v>
                      </c:pt>
                      <c:pt idx="2386">
                        <c:v>145.96</c:v>
                      </c:pt>
                      <c:pt idx="2387">
                        <c:v>146.33000000000001</c:v>
                      </c:pt>
                      <c:pt idx="2388">
                        <c:v>146.55000000000001</c:v>
                      </c:pt>
                      <c:pt idx="2389">
                        <c:v>147.08000000000001</c:v>
                      </c:pt>
                      <c:pt idx="2390">
                        <c:v>147.37</c:v>
                      </c:pt>
                      <c:pt idx="2391">
                        <c:v>148.13999999999999</c:v>
                      </c:pt>
                      <c:pt idx="2392">
                        <c:v>147.61000000000001</c:v>
                      </c:pt>
                      <c:pt idx="2393">
                        <c:v>147.65</c:v>
                      </c:pt>
                      <c:pt idx="2394">
                        <c:v>147.65</c:v>
                      </c:pt>
                      <c:pt idx="2395">
                        <c:v>147.09</c:v>
                      </c:pt>
                      <c:pt idx="2396">
                        <c:v>147.07</c:v>
                      </c:pt>
                      <c:pt idx="2397">
                        <c:v>147.01</c:v>
                      </c:pt>
                      <c:pt idx="2398">
                        <c:v>146.52000000000001</c:v>
                      </c:pt>
                      <c:pt idx="2399">
                        <c:v>146.24</c:v>
                      </c:pt>
                      <c:pt idx="2400">
                        <c:v>145.84</c:v>
                      </c:pt>
                      <c:pt idx="2401">
                        <c:v>144.94</c:v>
                      </c:pt>
                      <c:pt idx="2402">
                        <c:v>144.38999999999999</c:v>
                      </c:pt>
                      <c:pt idx="2403">
                        <c:v>142.5</c:v>
                      </c:pt>
                      <c:pt idx="2404">
                        <c:v>142.75</c:v>
                      </c:pt>
                      <c:pt idx="2405">
                        <c:v>142.75</c:v>
                      </c:pt>
                      <c:pt idx="2406">
                        <c:v>143.06</c:v>
                      </c:pt>
                      <c:pt idx="2407">
                        <c:v>143.32</c:v>
                      </c:pt>
                      <c:pt idx="2408">
                        <c:v>143.32</c:v>
                      </c:pt>
                      <c:pt idx="2409">
                        <c:v>141.61000000000001</c:v>
                      </c:pt>
                      <c:pt idx="2410">
                        <c:v>139.87</c:v>
                      </c:pt>
                      <c:pt idx="2411">
                        <c:v>141.22999999999999</c:v>
                      </c:pt>
                      <c:pt idx="2412">
                        <c:v>141.72999999999999</c:v>
                      </c:pt>
                      <c:pt idx="2413">
                        <c:v>141.19999999999999</c:v>
                      </c:pt>
                      <c:pt idx="2414">
                        <c:v>140.1</c:v>
                      </c:pt>
                      <c:pt idx="2415">
                        <c:v>139.16999999999999</c:v>
                      </c:pt>
                      <c:pt idx="2416">
                        <c:v>138.65</c:v>
                      </c:pt>
                      <c:pt idx="2417">
                        <c:v>137.76</c:v>
                      </c:pt>
                      <c:pt idx="2418">
                        <c:v>137.54</c:v>
                      </c:pt>
                      <c:pt idx="2419">
                        <c:v>137.08000000000001</c:v>
                      </c:pt>
                      <c:pt idx="2420">
                        <c:v>137.08000000000001</c:v>
                      </c:pt>
                      <c:pt idx="2421">
                        <c:v>136.80000000000001</c:v>
                      </c:pt>
                      <c:pt idx="2422">
                        <c:v>137.69999999999999</c:v>
                      </c:pt>
                      <c:pt idx="2423">
                        <c:v>136.54</c:v>
                      </c:pt>
                      <c:pt idx="2424">
                        <c:v>137.56</c:v>
                      </c:pt>
                      <c:pt idx="2425">
                        <c:v>137.69999999999999</c:v>
                      </c:pt>
                      <c:pt idx="2426">
                        <c:v>138.71</c:v>
                      </c:pt>
                      <c:pt idx="2427">
                        <c:v>138.30000000000001</c:v>
                      </c:pt>
                      <c:pt idx="2428">
                        <c:v>138.30000000000001</c:v>
                      </c:pt>
                      <c:pt idx="2429">
                        <c:v>138.30000000000001</c:v>
                      </c:pt>
                      <c:pt idx="2430">
                        <c:v>137.87</c:v>
                      </c:pt>
                      <c:pt idx="2431">
                        <c:v>137.4</c:v>
                      </c:pt>
                      <c:pt idx="2432">
                        <c:v>137.91</c:v>
                      </c:pt>
                      <c:pt idx="2433">
                        <c:v>137.91</c:v>
                      </c:pt>
                      <c:pt idx="2434">
                        <c:v>137.72</c:v>
                      </c:pt>
                      <c:pt idx="2435">
                        <c:v>137.72</c:v>
                      </c:pt>
                      <c:pt idx="2436">
                        <c:v>138.18</c:v>
                      </c:pt>
                      <c:pt idx="2437">
                        <c:v>139</c:v>
                      </c:pt>
                      <c:pt idx="2438">
                        <c:v>139</c:v>
                      </c:pt>
                      <c:pt idx="2439">
                        <c:v>138.35</c:v>
                      </c:pt>
                      <c:pt idx="2440">
                        <c:v>138.16</c:v>
                      </c:pt>
                      <c:pt idx="2441">
                        <c:v>136.87</c:v>
                      </c:pt>
                      <c:pt idx="2442">
                        <c:v>136.59</c:v>
                      </c:pt>
                      <c:pt idx="2443">
                        <c:v>136.04</c:v>
                      </c:pt>
                      <c:pt idx="2444">
                        <c:v>136.1</c:v>
                      </c:pt>
                      <c:pt idx="2445">
                        <c:v>135.78</c:v>
                      </c:pt>
                      <c:pt idx="2446">
                        <c:v>134.22</c:v>
                      </c:pt>
                      <c:pt idx="2447">
                        <c:v>134.47999999999999</c:v>
                      </c:pt>
                      <c:pt idx="2448">
                        <c:v>135.03</c:v>
                      </c:pt>
                      <c:pt idx="2449">
                        <c:v>134.47</c:v>
                      </c:pt>
                      <c:pt idx="2450">
                        <c:v>134.68</c:v>
                      </c:pt>
                      <c:pt idx="2451">
                        <c:v>135.22999999999999</c:v>
                      </c:pt>
                      <c:pt idx="2452">
                        <c:v>136.6</c:v>
                      </c:pt>
                      <c:pt idx="2453">
                        <c:v>136.22</c:v>
                      </c:pt>
                      <c:pt idx="2454">
                        <c:v>136.69</c:v>
                      </c:pt>
                      <c:pt idx="2455">
                        <c:v>137.22</c:v>
                      </c:pt>
                      <c:pt idx="2456">
                        <c:v>137.78</c:v>
                      </c:pt>
                      <c:pt idx="2457">
                        <c:v>137.08000000000001</c:v>
                      </c:pt>
                      <c:pt idx="2458">
                        <c:v>136.49</c:v>
                      </c:pt>
                      <c:pt idx="2459">
                        <c:v>134.91</c:v>
                      </c:pt>
                      <c:pt idx="2460">
                        <c:v>135.57</c:v>
                      </c:pt>
                      <c:pt idx="2461">
                        <c:v>134.74</c:v>
                      </c:pt>
                      <c:pt idx="2462">
                        <c:v>135.21</c:v>
                      </c:pt>
                      <c:pt idx="2463">
                        <c:v>134.38999999999999</c:v>
                      </c:pt>
                      <c:pt idx="2464">
                        <c:v>133.66</c:v>
                      </c:pt>
                      <c:pt idx="2465">
                        <c:v>133.99</c:v>
                      </c:pt>
                      <c:pt idx="2466">
                        <c:v>134.46</c:v>
                      </c:pt>
                      <c:pt idx="2467">
                        <c:v>134.18</c:v>
                      </c:pt>
                      <c:pt idx="2468">
                        <c:v>135.01</c:v>
                      </c:pt>
                      <c:pt idx="2469">
                        <c:v>133.55000000000001</c:v>
                      </c:pt>
                      <c:pt idx="2470">
                        <c:v>133.96</c:v>
                      </c:pt>
                      <c:pt idx="2471">
                        <c:v>133.97</c:v>
                      </c:pt>
                      <c:pt idx="2472">
                        <c:v>132.97999999999999</c:v>
                      </c:pt>
                      <c:pt idx="2473">
                        <c:v>131.55000000000001</c:v>
                      </c:pt>
                      <c:pt idx="2474">
                        <c:v>131.66</c:v>
                      </c:pt>
                      <c:pt idx="2475">
                        <c:v>130.97</c:v>
                      </c:pt>
                      <c:pt idx="2476">
                        <c:v>130.35</c:v>
                      </c:pt>
                      <c:pt idx="2477">
                        <c:v>128.66999999999999</c:v>
                      </c:pt>
                      <c:pt idx="2478">
                        <c:v>128.61000000000001</c:v>
                      </c:pt>
                      <c:pt idx="2479">
                        <c:v>127.64</c:v>
                      </c:pt>
                      <c:pt idx="2480">
                        <c:v>126.81</c:v>
                      </c:pt>
                      <c:pt idx="2481">
                        <c:v>125.12</c:v>
                      </c:pt>
                      <c:pt idx="2482">
                        <c:v>124.59</c:v>
                      </c:pt>
                      <c:pt idx="2483">
                        <c:v>123.35</c:v>
                      </c:pt>
                      <c:pt idx="2484">
                        <c:v>123.28</c:v>
                      </c:pt>
                      <c:pt idx="2485">
                        <c:v>123.5</c:v>
                      </c:pt>
                      <c:pt idx="2486">
                        <c:v>123.89</c:v>
                      </c:pt>
                      <c:pt idx="2487">
                        <c:v>123.6</c:v>
                      </c:pt>
                      <c:pt idx="2488">
                        <c:v>123.58</c:v>
                      </c:pt>
                      <c:pt idx="2489">
                        <c:v>123.15</c:v>
                      </c:pt>
                      <c:pt idx="2490">
                        <c:v>123.06</c:v>
                      </c:pt>
                      <c:pt idx="2491">
                        <c:v>123.24</c:v>
                      </c:pt>
                      <c:pt idx="2492">
                        <c:v>123.19</c:v>
                      </c:pt>
                      <c:pt idx="2493">
                        <c:v>123.03</c:v>
                      </c:pt>
                      <c:pt idx="2494">
                        <c:v>123.03</c:v>
                      </c:pt>
                      <c:pt idx="2495">
                        <c:v>123.59</c:v>
                      </c:pt>
                      <c:pt idx="2496">
                        <c:v>123.38</c:v>
                      </c:pt>
                      <c:pt idx="2497">
                        <c:v>123.34</c:v>
                      </c:pt>
                      <c:pt idx="2498">
                        <c:v>123.83</c:v>
                      </c:pt>
                      <c:pt idx="2499">
                        <c:v>124.11</c:v>
                      </c:pt>
                      <c:pt idx="2500">
                        <c:v>123.89</c:v>
                      </c:pt>
                      <c:pt idx="2501">
                        <c:v>124.11</c:v>
                      </c:pt>
                      <c:pt idx="2502">
                        <c:v>124.66</c:v>
                      </c:pt>
                      <c:pt idx="2503">
                        <c:v>126.13</c:v>
                      </c:pt>
                      <c:pt idx="2504">
                        <c:v>125.89</c:v>
                      </c:pt>
                      <c:pt idx="2505">
                        <c:v>125.26</c:v>
                      </c:pt>
                      <c:pt idx="2506">
                        <c:v>124.83</c:v>
                      </c:pt>
                      <c:pt idx="2507">
                        <c:v>124.53</c:v>
                      </c:pt>
                      <c:pt idx="2508">
                        <c:v>123.84</c:v>
                      </c:pt>
                      <c:pt idx="2509">
                        <c:v>124.72</c:v>
                      </c:pt>
                      <c:pt idx="2510">
                        <c:v>125.87</c:v>
                      </c:pt>
                      <c:pt idx="2511">
                        <c:v>125.71</c:v>
                      </c:pt>
                      <c:pt idx="2512">
                        <c:v>125.8</c:v>
                      </c:pt>
                      <c:pt idx="2513">
                        <c:v>127.07</c:v>
                      </c:pt>
                      <c:pt idx="2514">
                        <c:v>126.27</c:v>
                      </c:pt>
                      <c:pt idx="2515">
                        <c:v>126.73</c:v>
                      </c:pt>
                      <c:pt idx="2516">
                        <c:v>126.31</c:v>
                      </c:pt>
                      <c:pt idx="2517">
                        <c:v>126.08</c:v>
                      </c:pt>
                      <c:pt idx="2518">
                        <c:v>125.86</c:v>
                      </c:pt>
                      <c:pt idx="2519">
                        <c:v>125.97</c:v>
                      </c:pt>
                      <c:pt idx="2520">
                        <c:v>125.97</c:v>
                      </c:pt>
                      <c:pt idx="2521">
                        <c:v>124.63</c:v>
                      </c:pt>
                      <c:pt idx="2522">
                        <c:v>122.87</c:v>
                      </c:pt>
                      <c:pt idx="2523">
                        <c:v>122.98</c:v>
                      </c:pt>
                      <c:pt idx="2524">
                        <c:v>121.99</c:v>
                      </c:pt>
                      <c:pt idx="2525">
                        <c:v>122.1</c:v>
                      </c:pt>
                      <c:pt idx="2526">
                        <c:v>121.46</c:v>
                      </c:pt>
                      <c:pt idx="2527">
                        <c:v>120.83</c:v>
                      </c:pt>
                      <c:pt idx="2528">
                        <c:v>119.6</c:v>
                      </c:pt>
                      <c:pt idx="2529">
                        <c:v>118.62</c:v>
                      </c:pt>
                      <c:pt idx="2530">
                        <c:v>118.33</c:v>
                      </c:pt>
                      <c:pt idx="2531">
                        <c:v>117.73</c:v>
                      </c:pt>
                      <c:pt idx="2532">
                        <c:v>116.16</c:v>
                      </c:pt>
                      <c:pt idx="2533">
                        <c:v>114.67</c:v>
                      </c:pt>
                      <c:pt idx="2534">
                        <c:v>114.69</c:v>
                      </c:pt>
                      <c:pt idx="2535">
                        <c:v>112.93</c:v>
                      </c:pt>
                      <c:pt idx="2536">
                        <c:v>112.47</c:v>
                      </c:pt>
                      <c:pt idx="2537">
                        <c:v>112.61</c:v>
                      </c:pt>
                      <c:pt idx="2538">
                        <c:v>110.73</c:v>
                      </c:pt>
                      <c:pt idx="2539">
                        <c:v>111.09</c:v>
                      </c:pt>
                      <c:pt idx="2540">
                        <c:v>111.68</c:v>
                      </c:pt>
                      <c:pt idx="2541">
                        <c:v>113.2</c:v>
                      </c:pt>
                      <c:pt idx="2542">
                        <c:v>113.48</c:v>
                      </c:pt>
                      <c:pt idx="2543">
                        <c:v>113.55</c:v>
                      </c:pt>
                      <c:pt idx="2544">
                        <c:v>113.36</c:v>
                      </c:pt>
                      <c:pt idx="2545">
                        <c:v>113.41</c:v>
                      </c:pt>
                      <c:pt idx="2546">
                        <c:v>114.4</c:v>
                      </c:pt>
                      <c:pt idx="2547">
                        <c:v>114.92</c:v>
                      </c:pt>
                      <c:pt idx="2548">
                        <c:v>115.3</c:v>
                      </c:pt>
                      <c:pt idx="2549">
                        <c:v>116.55</c:v>
                      </c:pt>
                      <c:pt idx="2550">
                        <c:v>116.6</c:v>
                      </c:pt>
                      <c:pt idx="2551">
                        <c:v>116.55</c:v>
                      </c:pt>
                      <c:pt idx="2552">
                        <c:v>117.08</c:v>
                      </c:pt>
                      <c:pt idx="2553">
                        <c:v>118.12</c:v>
                      </c:pt>
                      <c:pt idx="2554">
                        <c:v>116.8</c:v>
                      </c:pt>
                      <c:pt idx="2555">
                        <c:v>116.99</c:v>
                      </c:pt>
                      <c:pt idx="2556">
                        <c:v>117.51</c:v>
                      </c:pt>
                      <c:pt idx="2557">
                        <c:v>118.21</c:v>
                      </c:pt>
                      <c:pt idx="2558">
                        <c:v>118.76</c:v>
                      </c:pt>
                      <c:pt idx="2559">
                        <c:v>120.34</c:v>
                      </c:pt>
                      <c:pt idx="2560">
                        <c:v>120.95</c:v>
                      </c:pt>
                      <c:pt idx="2561">
                        <c:v>121.21</c:v>
                      </c:pt>
                      <c:pt idx="2562">
                        <c:v>121.33</c:v>
                      </c:pt>
                      <c:pt idx="2563">
                        <c:v>120.36</c:v>
                      </c:pt>
                      <c:pt idx="2564">
                        <c:v>120.58</c:v>
                      </c:pt>
                      <c:pt idx="2565">
                        <c:v>121.06</c:v>
                      </c:pt>
                      <c:pt idx="2566">
                        <c:v>121.43</c:v>
                      </c:pt>
                      <c:pt idx="2567">
                        <c:v>122.25</c:v>
                      </c:pt>
                      <c:pt idx="2568">
                        <c:v>122.29</c:v>
                      </c:pt>
                      <c:pt idx="2569">
                        <c:v>123.13</c:v>
                      </c:pt>
                      <c:pt idx="2570">
                        <c:v>123.39</c:v>
                      </c:pt>
                      <c:pt idx="2571">
                        <c:v>124.1</c:v>
                      </c:pt>
                      <c:pt idx="2572">
                        <c:v>125.04</c:v>
                      </c:pt>
                      <c:pt idx="2573">
                        <c:v>125.81</c:v>
                      </c:pt>
                      <c:pt idx="2574">
                        <c:v>126.53</c:v>
                      </c:pt>
                      <c:pt idx="2575">
                        <c:v>127.37</c:v>
                      </c:pt>
                      <c:pt idx="2576">
                        <c:v>128.37</c:v>
                      </c:pt>
                      <c:pt idx="2577">
                        <c:v>129.47</c:v>
                      </c:pt>
                      <c:pt idx="2578">
                        <c:v>130.68</c:v>
                      </c:pt>
                      <c:pt idx="2579">
                        <c:v>131.69</c:v>
                      </c:pt>
                      <c:pt idx="2580">
                        <c:v>132.82</c:v>
                      </c:pt>
                      <c:pt idx="2581">
                        <c:v>133.86000000000001</c:v>
                      </c:pt>
                      <c:pt idx="2582">
                        <c:v>134.71</c:v>
                      </c:pt>
                      <c:pt idx="2583">
                        <c:v>135.51</c:v>
                      </c:pt>
                      <c:pt idx="2584">
                        <c:v>135.80000000000001</c:v>
                      </c:pt>
                      <c:pt idx="2585">
                        <c:v>135.65</c:v>
                      </c:pt>
                      <c:pt idx="2586">
                        <c:v>135.07</c:v>
                      </c:pt>
                      <c:pt idx="2587">
                        <c:v>135.25</c:v>
                      </c:pt>
                      <c:pt idx="2588">
                        <c:v>135.24</c:v>
                      </c:pt>
                      <c:pt idx="2589">
                        <c:v>134.88</c:v>
                      </c:pt>
                      <c:pt idx="2590">
                        <c:v>134.59</c:v>
                      </c:pt>
                      <c:pt idx="2591">
                        <c:v>133.85</c:v>
                      </c:pt>
                      <c:pt idx="2592">
                        <c:v>133.72</c:v>
                      </c:pt>
                      <c:pt idx="2593">
                        <c:v>133.88</c:v>
                      </c:pt>
                      <c:pt idx="2594">
                        <c:v>133.31</c:v>
                      </c:pt>
                      <c:pt idx="2595">
                        <c:v>132.69999999999999</c:v>
                      </c:pt>
                      <c:pt idx="2596">
                        <c:v>132.44</c:v>
                      </c:pt>
                      <c:pt idx="2597">
                        <c:v>132.31</c:v>
                      </c:pt>
                      <c:pt idx="2598">
                        <c:v>131.69</c:v>
                      </c:pt>
                      <c:pt idx="2599">
                        <c:v>131.16999999999999</c:v>
                      </c:pt>
                      <c:pt idx="2600">
                        <c:v>130.22999999999999</c:v>
                      </c:pt>
                      <c:pt idx="2601">
                        <c:v>129.19999999999999</c:v>
                      </c:pt>
                      <c:pt idx="2602">
                        <c:v>127.55</c:v>
                      </c:pt>
                      <c:pt idx="2603">
                        <c:v>126.29</c:v>
                      </c:pt>
                      <c:pt idx="2604">
                        <c:v>125.18</c:v>
                      </c:pt>
                      <c:pt idx="2605">
                        <c:v>124.15</c:v>
                      </c:pt>
                      <c:pt idx="2606">
                        <c:v>123.24</c:v>
                      </c:pt>
                      <c:pt idx="2607">
                        <c:v>123.24</c:v>
                      </c:pt>
                      <c:pt idx="2608">
                        <c:v>123.44</c:v>
                      </c:pt>
                      <c:pt idx="2609">
                        <c:v>123.78</c:v>
                      </c:pt>
                      <c:pt idx="2610">
                        <c:v>123.61</c:v>
                      </c:pt>
                      <c:pt idx="2611">
                        <c:v>123.46</c:v>
                      </c:pt>
                      <c:pt idx="2612">
                        <c:v>123.43</c:v>
                      </c:pt>
                      <c:pt idx="2613">
                        <c:v>123.3</c:v>
                      </c:pt>
                      <c:pt idx="2614">
                        <c:v>124.66</c:v>
                      </c:pt>
                      <c:pt idx="2615">
                        <c:v>124.64</c:v>
                      </c:pt>
                      <c:pt idx="2616">
                        <c:v>124.76</c:v>
                      </c:pt>
                      <c:pt idx="2617">
                        <c:v>124.57</c:v>
                      </c:pt>
                      <c:pt idx="2618">
                        <c:v>123.65</c:v>
                      </c:pt>
                      <c:pt idx="2619">
                        <c:v>122.63</c:v>
                      </c:pt>
                      <c:pt idx="2620">
                        <c:v>121.35</c:v>
                      </c:pt>
                      <c:pt idx="2621">
                        <c:v>122.43</c:v>
                      </c:pt>
                      <c:pt idx="2622">
                        <c:v>123.74</c:v>
                      </c:pt>
                      <c:pt idx="2623">
                        <c:v>125.06</c:v>
                      </c:pt>
                      <c:pt idx="2624">
                        <c:v>126.51</c:v>
                      </c:pt>
                      <c:pt idx="2625">
                        <c:v>127.02</c:v>
                      </c:pt>
                      <c:pt idx="2626">
                        <c:v>126.53</c:v>
                      </c:pt>
                      <c:pt idx="2627">
                        <c:v>126.87</c:v>
                      </c:pt>
                      <c:pt idx="2628">
                        <c:v>127.52</c:v>
                      </c:pt>
                      <c:pt idx="2629">
                        <c:v>127.96</c:v>
                      </c:pt>
                      <c:pt idx="2630">
                        <c:v>128.4</c:v>
                      </c:pt>
                      <c:pt idx="2631">
                        <c:v>128.97</c:v>
                      </c:pt>
                      <c:pt idx="2632">
                        <c:v>129.84</c:v>
                      </c:pt>
                      <c:pt idx="2633">
                        <c:v>130.82</c:v>
                      </c:pt>
                      <c:pt idx="2634">
                        <c:v>130.47</c:v>
                      </c:pt>
                      <c:pt idx="2635">
                        <c:v>131.68</c:v>
                      </c:pt>
                      <c:pt idx="2636">
                        <c:v>131.66</c:v>
                      </c:pt>
                      <c:pt idx="2637">
                        <c:v>131.35</c:v>
                      </c:pt>
                      <c:pt idx="2638">
                        <c:v>132.62</c:v>
                      </c:pt>
                      <c:pt idx="2639">
                        <c:v>132.36000000000001</c:v>
                      </c:pt>
                      <c:pt idx="2640">
                        <c:v>131.83000000000001</c:v>
                      </c:pt>
                      <c:pt idx="2641">
                        <c:v>131.56</c:v>
                      </c:pt>
                      <c:pt idx="2642">
                        <c:v>131.35</c:v>
                      </c:pt>
                      <c:pt idx="2643">
                        <c:v>131.28</c:v>
                      </c:pt>
                      <c:pt idx="2644">
                        <c:v>131.47999999999999</c:v>
                      </c:pt>
                      <c:pt idx="2645">
                        <c:v>131.72999999999999</c:v>
                      </c:pt>
                      <c:pt idx="2646">
                        <c:v>131.6</c:v>
                      </c:pt>
                      <c:pt idx="2647">
                        <c:v>130.91</c:v>
                      </c:pt>
                      <c:pt idx="2648">
                        <c:v>129.84</c:v>
                      </c:pt>
                      <c:pt idx="2649">
                        <c:v>128.81</c:v>
                      </c:pt>
                      <c:pt idx="2650">
                        <c:v>128.05000000000001</c:v>
                      </c:pt>
                      <c:pt idx="2651">
                        <c:v>127.22</c:v>
                      </c:pt>
                      <c:pt idx="2652">
                        <c:v>126.66</c:v>
                      </c:pt>
                      <c:pt idx="2653">
                        <c:v>126.67</c:v>
                      </c:pt>
                      <c:pt idx="2654">
                        <c:v>127.64</c:v>
                      </c:pt>
                      <c:pt idx="2655">
                        <c:v>127.25</c:v>
                      </c:pt>
                      <c:pt idx="2656">
                        <c:v>126.35</c:v>
                      </c:pt>
                      <c:pt idx="2657">
                        <c:v>124.96</c:v>
                      </c:pt>
                      <c:pt idx="2658">
                        <c:v>123.62</c:v>
                      </c:pt>
                      <c:pt idx="2659">
                        <c:v>122.31</c:v>
                      </c:pt>
                      <c:pt idx="2660">
                        <c:v>121.35</c:v>
                      </c:pt>
                      <c:pt idx="2661">
                        <c:v>121.17</c:v>
                      </c:pt>
                      <c:pt idx="2662">
                        <c:v>120.85</c:v>
                      </c:pt>
                      <c:pt idx="2663">
                        <c:v>122.2</c:v>
                      </c:pt>
                      <c:pt idx="2664">
                        <c:v>122.28</c:v>
                      </c:pt>
                      <c:pt idx="2665">
                        <c:v>122.31</c:v>
                      </c:pt>
                      <c:pt idx="2666">
                        <c:v>122.32</c:v>
                      </c:pt>
                      <c:pt idx="2667">
                        <c:v>122.54</c:v>
                      </c:pt>
                      <c:pt idx="2668">
                        <c:v>122.35</c:v>
                      </c:pt>
                      <c:pt idx="2669">
                        <c:v>122.49</c:v>
                      </c:pt>
                      <c:pt idx="2670">
                        <c:v>122.49</c:v>
                      </c:pt>
                      <c:pt idx="2671">
                        <c:v>121.64</c:v>
                      </c:pt>
                      <c:pt idx="2672">
                        <c:v>120.72</c:v>
                      </c:pt>
                      <c:pt idx="2673">
                        <c:v>120.82</c:v>
                      </c:pt>
                      <c:pt idx="2674">
                        <c:v>120.99</c:v>
                      </c:pt>
                      <c:pt idx="2675">
                        <c:v>121.08</c:v>
                      </c:pt>
                      <c:pt idx="2676">
                        <c:v>121.03</c:v>
                      </c:pt>
                      <c:pt idx="2677">
                        <c:v>121.11</c:v>
                      </c:pt>
                      <c:pt idx="2678">
                        <c:v>121.25</c:v>
                      </c:pt>
                      <c:pt idx="2679">
                        <c:v>121.2</c:v>
                      </c:pt>
                      <c:pt idx="2680">
                        <c:v>121.1</c:v>
                      </c:pt>
                      <c:pt idx="2681">
                        <c:v>121.28</c:v>
                      </c:pt>
                      <c:pt idx="2682">
                        <c:v>121.28</c:v>
                      </c:pt>
                      <c:pt idx="2683">
                        <c:v>121.21</c:v>
                      </c:pt>
                      <c:pt idx="2684">
                        <c:v>121.3</c:v>
                      </c:pt>
                      <c:pt idx="2685">
                        <c:v>121.03</c:v>
                      </c:pt>
                      <c:pt idx="2686">
                        <c:v>121.03</c:v>
                      </c:pt>
                      <c:pt idx="2687">
                        <c:v>120.55</c:v>
                      </c:pt>
                      <c:pt idx="2688">
                        <c:v>120.47</c:v>
                      </c:pt>
                      <c:pt idx="2689">
                        <c:v>120.6</c:v>
                      </c:pt>
                      <c:pt idx="2690">
                        <c:v>120.54</c:v>
                      </c:pt>
                      <c:pt idx="2691">
                        <c:v>120.92</c:v>
                      </c:pt>
                      <c:pt idx="2692">
                        <c:v>121.29</c:v>
                      </c:pt>
                      <c:pt idx="2693">
                        <c:v>121.02</c:v>
                      </c:pt>
                      <c:pt idx="2694">
                        <c:v>120.89</c:v>
                      </c:pt>
                      <c:pt idx="2695">
                        <c:v>120.12</c:v>
                      </c:pt>
                      <c:pt idx="2696">
                        <c:v>119.32</c:v>
                      </c:pt>
                      <c:pt idx="2697">
                        <c:v>118.66</c:v>
                      </c:pt>
                      <c:pt idx="2698">
                        <c:v>117.96</c:v>
                      </c:pt>
                      <c:pt idx="2699">
                        <c:v>117.1</c:v>
                      </c:pt>
                      <c:pt idx="2700">
                        <c:v>118.23</c:v>
                      </c:pt>
                      <c:pt idx="2701">
                        <c:v>118.98</c:v>
                      </c:pt>
                      <c:pt idx="2702">
                        <c:v>119.73</c:v>
                      </c:pt>
                      <c:pt idx="2703">
                        <c:v>120.15</c:v>
                      </c:pt>
                      <c:pt idx="2704">
                        <c:v>120.59</c:v>
                      </c:pt>
                      <c:pt idx="2705">
                        <c:v>120.91</c:v>
                      </c:pt>
                      <c:pt idx="2706">
                        <c:v>121.34</c:v>
                      </c:pt>
                      <c:pt idx="2707">
                        <c:v>120.44</c:v>
                      </c:pt>
                      <c:pt idx="2708">
                        <c:v>120.03</c:v>
                      </c:pt>
                      <c:pt idx="2709">
                        <c:v>119.17</c:v>
                      </c:pt>
                      <c:pt idx="2710">
                        <c:v>119.03</c:v>
                      </c:pt>
                      <c:pt idx="2711">
                        <c:v>118.39</c:v>
                      </c:pt>
                      <c:pt idx="2712">
                        <c:v>117.78</c:v>
                      </c:pt>
                      <c:pt idx="2713">
                        <c:v>117.18</c:v>
                      </c:pt>
                      <c:pt idx="2714">
                        <c:v>116.31</c:v>
                      </c:pt>
                      <c:pt idx="2715">
                        <c:v>115.58</c:v>
                      </c:pt>
                      <c:pt idx="2716">
                        <c:v>115.73</c:v>
                      </c:pt>
                      <c:pt idx="2717">
                        <c:v>116.27</c:v>
                      </c:pt>
                      <c:pt idx="2718">
                        <c:v>116.31</c:v>
                      </c:pt>
                      <c:pt idx="2719">
                        <c:v>116.28</c:v>
                      </c:pt>
                      <c:pt idx="2720">
                        <c:v>116.26</c:v>
                      </c:pt>
                      <c:pt idx="2721">
                        <c:v>115.53</c:v>
                      </c:pt>
                      <c:pt idx="2722">
                        <c:v>114.68</c:v>
                      </c:pt>
                      <c:pt idx="2723">
                        <c:v>114.43</c:v>
                      </c:pt>
                      <c:pt idx="2724">
                        <c:v>114.37</c:v>
                      </c:pt>
                      <c:pt idx="2725">
                        <c:v>114.33</c:v>
                      </c:pt>
                      <c:pt idx="2726">
                        <c:v>114.89</c:v>
                      </c:pt>
                      <c:pt idx="2727">
                        <c:v>115.01</c:v>
                      </c:pt>
                      <c:pt idx="2728">
                        <c:v>115.14</c:v>
                      </c:pt>
                      <c:pt idx="2729">
                        <c:v>115.21</c:v>
                      </c:pt>
                      <c:pt idx="2730">
                        <c:v>115.26</c:v>
                      </c:pt>
                      <c:pt idx="2731">
                        <c:v>115.29</c:v>
                      </c:pt>
                      <c:pt idx="2732">
                        <c:v>115.4</c:v>
                      </c:pt>
                      <c:pt idx="2733">
                        <c:v>115.41</c:v>
                      </c:pt>
                      <c:pt idx="2734">
                        <c:v>115.41</c:v>
                      </c:pt>
                      <c:pt idx="2735">
                        <c:v>115.36</c:v>
                      </c:pt>
                      <c:pt idx="2736">
                        <c:v>115.31</c:v>
                      </c:pt>
                      <c:pt idx="2737">
                        <c:v>115.26</c:v>
                      </c:pt>
                      <c:pt idx="2738">
                        <c:v>115.22</c:v>
                      </c:pt>
                      <c:pt idx="2739">
                        <c:v>115.25</c:v>
                      </c:pt>
                      <c:pt idx="2740">
                        <c:v>115.24</c:v>
                      </c:pt>
                      <c:pt idx="2741">
                        <c:v>115.4</c:v>
                      </c:pt>
                      <c:pt idx="2742">
                        <c:v>115.49</c:v>
                      </c:pt>
                      <c:pt idx="2743">
                        <c:v>115.43</c:v>
                      </c:pt>
                      <c:pt idx="2744">
                        <c:v>114.61</c:v>
                      </c:pt>
                      <c:pt idx="2745">
                        <c:v>113.7</c:v>
                      </c:pt>
                      <c:pt idx="2746">
                        <c:v>113.12</c:v>
                      </c:pt>
                      <c:pt idx="2747">
                        <c:v>112.54</c:v>
                      </c:pt>
                      <c:pt idx="2748">
                        <c:v>112.91</c:v>
                      </c:pt>
                      <c:pt idx="2749">
                        <c:v>113.38</c:v>
                      </c:pt>
                      <c:pt idx="2750">
                        <c:v>113.73</c:v>
                      </c:pt>
                      <c:pt idx="2751">
                        <c:v>114.17</c:v>
                      </c:pt>
                      <c:pt idx="2752">
                        <c:v>114.04</c:v>
                      </c:pt>
                      <c:pt idx="2753">
                        <c:v>113.13</c:v>
                      </c:pt>
                      <c:pt idx="2754">
                        <c:v>113.19</c:v>
                      </c:pt>
                      <c:pt idx="2755">
                        <c:v>112.45</c:v>
                      </c:pt>
                      <c:pt idx="2756">
                        <c:v>111.67</c:v>
                      </c:pt>
                      <c:pt idx="2757">
                        <c:v>111.44</c:v>
                      </c:pt>
                      <c:pt idx="2758">
                        <c:v>111.18</c:v>
                      </c:pt>
                      <c:pt idx="2759">
                        <c:v>111.6</c:v>
                      </c:pt>
                      <c:pt idx="2760">
                        <c:v>111.63</c:v>
                      </c:pt>
                      <c:pt idx="2761">
                        <c:v>111.58</c:v>
                      </c:pt>
                      <c:pt idx="2762">
                        <c:v>111.65</c:v>
                      </c:pt>
                      <c:pt idx="2763">
                        <c:v>111.06</c:v>
                      </c:pt>
                      <c:pt idx="2764">
                        <c:v>110.66</c:v>
                      </c:pt>
                      <c:pt idx="2765">
                        <c:v>110.14</c:v>
                      </c:pt>
                      <c:pt idx="2766">
                        <c:v>110.23</c:v>
                      </c:pt>
                      <c:pt idx="2767">
                        <c:v>109.73</c:v>
                      </c:pt>
                      <c:pt idx="2768">
                        <c:v>109.53</c:v>
                      </c:pt>
                      <c:pt idx="2769">
                        <c:v>108.6</c:v>
                      </c:pt>
                      <c:pt idx="2770">
                        <c:v>107.82</c:v>
                      </c:pt>
                      <c:pt idx="2771">
                        <c:v>107.94</c:v>
                      </c:pt>
                      <c:pt idx="2772">
                        <c:v>108.17</c:v>
                      </c:pt>
                      <c:pt idx="2773">
                        <c:v>107.8</c:v>
                      </c:pt>
                      <c:pt idx="2774">
                        <c:v>107.27</c:v>
                      </c:pt>
                      <c:pt idx="2775">
                        <c:v>106.59</c:v>
                      </c:pt>
                      <c:pt idx="2776">
                        <c:v>106.24</c:v>
                      </c:pt>
                      <c:pt idx="2777">
                        <c:v>105.43</c:v>
                      </c:pt>
                      <c:pt idx="2778">
                        <c:v>104.95</c:v>
                      </c:pt>
                      <c:pt idx="2779">
                        <c:v>104.59</c:v>
                      </c:pt>
                      <c:pt idx="2780">
                        <c:v>103.99</c:v>
                      </c:pt>
                      <c:pt idx="2781">
                        <c:v>103.19</c:v>
                      </c:pt>
                      <c:pt idx="2782">
                        <c:v>102.89</c:v>
                      </c:pt>
                      <c:pt idx="2783">
                        <c:v>102.64</c:v>
                      </c:pt>
                      <c:pt idx="2784">
                        <c:v>102.35</c:v>
                      </c:pt>
                      <c:pt idx="2785">
                        <c:v>102.17</c:v>
                      </c:pt>
                      <c:pt idx="2786">
                        <c:v>101.87</c:v>
                      </c:pt>
                      <c:pt idx="2787">
                        <c:v>101.98</c:v>
                      </c:pt>
                      <c:pt idx="2788">
                        <c:v>101.78</c:v>
                      </c:pt>
                      <c:pt idx="2789">
                        <c:v>101.86</c:v>
                      </c:pt>
                      <c:pt idx="2790">
                        <c:v>101.62</c:v>
                      </c:pt>
                      <c:pt idx="2791">
                        <c:v>100.92</c:v>
                      </c:pt>
                      <c:pt idx="2792">
                        <c:v>100.35</c:v>
                      </c:pt>
                      <c:pt idx="2793">
                        <c:v>99.5</c:v>
                      </c:pt>
                      <c:pt idx="2794">
                        <c:v>99.78</c:v>
                      </c:pt>
                      <c:pt idx="2795">
                        <c:v>101.06</c:v>
                      </c:pt>
                      <c:pt idx="2796">
                        <c:v>102.17</c:v>
                      </c:pt>
                      <c:pt idx="2797">
                        <c:v>103.54</c:v>
                      </c:pt>
                      <c:pt idx="2798">
                        <c:v>104.86</c:v>
                      </c:pt>
                      <c:pt idx="2799">
                        <c:v>104.69</c:v>
                      </c:pt>
                      <c:pt idx="2800">
                        <c:v>105.11</c:v>
                      </c:pt>
                      <c:pt idx="2801">
                        <c:v>105.65</c:v>
                      </c:pt>
                      <c:pt idx="2802">
                        <c:v>105.86</c:v>
                      </c:pt>
                      <c:pt idx="2803">
                        <c:v>107.12</c:v>
                      </c:pt>
                      <c:pt idx="2804">
                        <c:v>106.92</c:v>
                      </c:pt>
                      <c:pt idx="2805">
                        <c:v>106.86</c:v>
                      </c:pt>
                      <c:pt idx="2806">
                        <c:v>106.71</c:v>
                      </c:pt>
                      <c:pt idx="2807">
                        <c:v>107.43</c:v>
                      </c:pt>
                      <c:pt idx="2808">
                        <c:v>108.03</c:v>
                      </c:pt>
                      <c:pt idx="2809">
                        <c:v>109.22</c:v>
                      </c:pt>
                      <c:pt idx="2810">
                        <c:v>109.67</c:v>
                      </c:pt>
                      <c:pt idx="2811">
                        <c:v>109.56</c:v>
                      </c:pt>
                      <c:pt idx="2812">
                        <c:v>109.89</c:v>
                      </c:pt>
                      <c:pt idx="2813">
                        <c:v>110.31</c:v>
                      </c:pt>
                      <c:pt idx="2814">
                        <c:v>110.02</c:v>
                      </c:pt>
                      <c:pt idx="2815">
                        <c:v>109.82</c:v>
                      </c:pt>
                      <c:pt idx="2816">
                        <c:v>110.86</c:v>
                      </c:pt>
                      <c:pt idx="2817">
                        <c:v>110.47</c:v>
                      </c:pt>
                      <c:pt idx="2818">
                        <c:v>110.51</c:v>
                      </c:pt>
                      <c:pt idx="2819">
                        <c:v>110.56</c:v>
                      </c:pt>
                      <c:pt idx="2820">
                        <c:v>110.51</c:v>
                      </c:pt>
                      <c:pt idx="2821">
                        <c:v>111.63</c:v>
                      </c:pt>
                      <c:pt idx="2822">
                        <c:v>112.02</c:v>
                      </c:pt>
                      <c:pt idx="2823">
                        <c:v>111.82</c:v>
                      </c:pt>
                      <c:pt idx="2824">
                        <c:v>110.96</c:v>
                      </c:pt>
                      <c:pt idx="2825">
                        <c:v>110.39</c:v>
                      </c:pt>
                      <c:pt idx="2826">
                        <c:v>110.38</c:v>
                      </c:pt>
                      <c:pt idx="2827">
                        <c:v>109.91</c:v>
                      </c:pt>
                      <c:pt idx="2828">
                        <c:v>109.37</c:v>
                      </c:pt>
                      <c:pt idx="2829">
                        <c:v>109.2</c:v>
                      </c:pt>
                      <c:pt idx="2830">
                        <c:v>108.64</c:v>
                      </c:pt>
                      <c:pt idx="2831">
                        <c:v>108.01</c:v>
                      </c:pt>
                      <c:pt idx="2832">
                        <c:v>107.77</c:v>
                      </c:pt>
                      <c:pt idx="2833">
                        <c:v>107.6</c:v>
                      </c:pt>
                      <c:pt idx="2834">
                        <c:v>107.41</c:v>
                      </c:pt>
                      <c:pt idx="2835">
                        <c:v>108.01</c:v>
                      </c:pt>
                      <c:pt idx="2836">
                        <c:v>108.54</c:v>
                      </c:pt>
                      <c:pt idx="2837">
                        <c:v>109.09</c:v>
                      </c:pt>
                      <c:pt idx="2838">
                        <c:v>109.74</c:v>
                      </c:pt>
                      <c:pt idx="2839">
                        <c:v>110.26</c:v>
                      </c:pt>
                      <c:pt idx="2840">
                        <c:v>110.8</c:v>
                      </c:pt>
                      <c:pt idx="2841">
                        <c:v>111.29</c:v>
                      </c:pt>
                      <c:pt idx="2842">
                        <c:v>111.86</c:v>
                      </c:pt>
                      <c:pt idx="2843">
                        <c:v>112.47</c:v>
                      </c:pt>
                      <c:pt idx="2844">
                        <c:v>113.75</c:v>
                      </c:pt>
                      <c:pt idx="2845">
                        <c:v>115.11</c:v>
                      </c:pt>
                      <c:pt idx="2846">
                        <c:v>116.39</c:v>
                      </c:pt>
                      <c:pt idx="2847">
                        <c:v>116.84</c:v>
                      </c:pt>
                      <c:pt idx="2848">
                        <c:v>117.87</c:v>
                      </c:pt>
                      <c:pt idx="2849">
                        <c:v>118.83</c:v>
                      </c:pt>
                      <c:pt idx="2850">
                        <c:v>119.09</c:v>
                      </c:pt>
                      <c:pt idx="2851">
                        <c:v>118.97</c:v>
                      </c:pt>
                      <c:pt idx="2852">
                        <c:v>119.66</c:v>
                      </c:pt>
                      <c:pt idx="2853">
                        <c:v>120.97</c:v>
                      </c:pt>
                      <c:pt idx="2854">
                        <c:v>121.83</c:v>
                      </c:pt>
                      <c:pt idx="2855">
                        <c:v>123.42</c:v>
                      </c:pt>
                      <c:pt idx="2856">
                        <c:v>125.1</c:v>
                      </c:pt>
                      <c:pt idx="2857">
                        <c:v>126.1</c:v>
                      </c:pt>
                      <c:pt idx="2858">
                        <c:v>126.25</c:v>
                      </c:pt>
                      <c:pt idx="2859">
                        <c:v>125.68</c:v>
                      </c:pt>
                      <c:pt idx="2860">
                        <c:v>126.58</c:v>
                      </c:pt>
                      <c:pt idx="2861">
                        <c:v>125.9</c:v>
                      </c:pt>
                      <c:pt idx="2862">
                        <c:v>125.31</c:v>
                      </c:pt>
                      <c:pt idx="2863">
                        <c:v>124.96</c:v>
                      </c:pt>
                      <c:pt idx="2864">
                        <c:v>125.94</c:v>
                      </c:pt>
                      <c:pt idx="2865">
                        <c:v>126.92</c:v>
                      </c:pt>
                      <c:pt idx="2866">
                        <c:v>126.54</c:v>
                      </c:pt>
                      <c:pt idx="2867">
                        <c:v>126.68</c:v>
                      </c:pt>
                      <c:pt idx="2868">
                        <c:v>126.92</c:v>
                      </c:pt>
                      <c:pt idx="2869">
                        <c:v>127.52</c:v>
                      </c:pt>
                      <c:pt idx="2870">
                        <c:v>127.96</c:v>
                      </c:pt>
                      <c:pt idx="2871">
                        <c:v>128.4</c:v>
                      </c:pt>
                      <c:pt idx="2872">
                        <c:v>129.52000000000001</c:v>
                      </c:pt>
                      <c:pt idx="2873">
                        <c:v>130.44999999999999</c:v>
                      </c:pt>
                      <c:pt idx="2874">
                        <c:v>131.44999999999999</c:v>
                      </c:pt>
                      <c:pt idx="2875">
                        <c:v>132.66</c:v>
                      </c:pt>
                      <c:pt idx="2876">
                        <c:v>133.69999999999999</c:v>
                      </c:pt>
                      <c:pt idx="2877">
                        <c:v>135.01</c:v>
                      </c:pt>
                      <c:pt idx="2878">
                        <c:v>135.82</c:v>
                      </c:pt>
                      <c:pt idx="2879">
                        <c:v>136.86000000000001</c:v>
                      </c:pt>
                      <c:pt idx="2880">
                        <c:v>138.11000000000001</c:v>
                      </c:pt>
                      <c:pt idx="2881">
                        <c:v>139.38</c:v>
                      </c:pt>
                      <c:pt idx="2882">
                        <c:v>140.18</c:v>
                      </c:pt>
                      <c:pt idx="2883">
                        <c:v>140.94</c:v>
                      </c:pt>
                      <c:pt idx="2884">
                        <c:v>141.75</c:v>
                      </c:pt>
                      <c:pt idx="2885">
                        <c:v>142.62</c:v>
                      </c:pt>
                      <c:pt idx="2886">
                        <c:v>143.5</c:v>
                      </c:pt>
                      <c:pt idx="2887">
                        <c:v>144.27000000000001</c:v>
                      </c:pt>
                      <c:pt idx="2888">
                        <c:v>145.01</c:v>
                      </c:pt>
                      <c:pt idx="2889">
                        <c:v>145.59</c:v>
                      </c:pt>
                      <c:pt idx="2890">
                        <c:v>146.72</c:v>
                      </c:pt>
                      <c:pt idx="2891">
                        <c:v>147.9</c:v>
                      </c:pt>
                      <c:pt idx="2892">
                        <c:v>148.91999999999999</c:v>
                      </c:pt>
                      <c:pt idx="2893">
                        <c:v>150.55000000000001</c:v>
                      </c:pt>
                      <c:pt idx="2894">
                        <c:v>150.26</c:v>
                      </c:pt>
                      <c:pt idx="2895">
                        <c:v>150.36000000000001</c:v>
                      </c:pt>
                      <c:pt idx="2896">
                        <c:v>149.77000000000001</c:v>
                      </c:pt>
                      <c:pt idx="2897">
                        <c:v>149.77000000000001</c:v>
                      </c:pt>
                      <c:pt idx="2898">
                        <c:v>149.77000000000001</c:v>
                      </c:pt>
                      <c:pt idx="2899">
                        <c:v>151.32</c:v>
                      </c:pt>
                      <c:pt idx="2900">
                        <c:v>151.33000000000001</c:v>
                      </c:pt>
                      <c:pt idx="2901">
                        <c:v>151.75</c:v>
                      </c:pt>
                      <c:pt idx="2902">
                        <c:v>152.44</c:v>
                      </c:pt>
                      <c:pt idx="2903">
                        <c:v>152.44</c:v>
                      </c:pt>
                      <c:pt idx="2904">
                        <c:v>153.84</c:v>
                      </c:pt>
                      <c:pt idx="2905">
                        <c:v>155.24</c:v>
                      </c:pt>
                      <c:pt idx="2906">
                        <c:v>156.46</c:v>
                      </c:pt>
                      <c:pt idx="2907">
                        <c:v>156.25</c:v>
                      </c:pt>
                      <c:pt idx="2908">
                        <c:v>155.47</c:v>
                      </c:pt>
                      <c:pt idx="2909">
                        <c:v>154.4</c:v>
                      </c:pt>
                      <c:pt idx="2910">
                        <c:v>153.74</c:v>
                      </c:pt>
                      <c:pt idx="2911">
                        <c:v>153.72</c:v>
                      </c:pt>
                      <c:pt idx="2912">
                        <c:v>153.97</c:v>
                      </c:pt>
                      <c:pt idx="2913">
                        <c:v>153.88999999999999</c:v>
                      </c:pt>
                      <c:pt idx="2914">
                        <c:v>154.13</c:v>
                      </c:pt>
                      <c:pt idx="2915">
                        <c:v>154.21</c:v>
                      </c:pt>
                      <c:pt idx="2916">
                        <c:v>153.81</c:v>
                      </c:pt>
                      <c:pt idx="2917">
                        <c:v>154.06</c:v>
                      </c:pt>
                      <c:pt idx="2918">
                        <c:v>154.4</c:v>
                      </c:pt>
                      <c:pt idx="2919">
                        <c:v>155.22999999999999</c:v>
                      </c:pt>
                      <c:pt idx="2920">
                        <c:v>156.58000000000001</c:v>
                      </c:pt>
                      <c:pt idx="2921">
                        <c:v>156.72999999999999</c:v>
                      </c:pt>
                      <c:pt idx="2922">
                        <c:v>157.63999999999999</c:v>
                      </c:pt>
                      <c:pt idx="2923">
                        <c:v>158.57</c:v>
                      </c:pt>
                      <c:pt idx="2924">
                        <c:v>159.02000000000001</c:v>
                      </c:pt>
                      <c:pt idx="2925">
                        <c:v>160.08000000000001</c:v>
                      </c:pt>
                      <c:pt idx="2926">
                        <c:v>160.29</c:v>
                      </c:pt>
                      <c:pt idx="2927">
                        <c:v>161.03</c:v>
                      </c:pt>
                      <c:pt idx="2928">
                        <c:v>162.02000000000001</c:v>
                      </c:pt>
                      <c:pt idx="2929">
                        <c:v>161.07</c:v>
                      </c:pt>
                      <c:pt idx="2930">
                        <c:v>162.11000000000001</c:v>
                      </c:pt>
                      <c:pt idx="2931">
                        <c:v>163.21</c:v>
                      </c:pt>
                      <c:pt idx="2932">
                        <c:v>164.04</c:v>
                      </c:pt>
                      <c:pt idx="2933">
                        <c:v>164.71</c:v>
                      </c:pt>
                      <c:pt idx="2934">
                        <c:v>165.42</c:v>
                      </c:pt>
                      <c:pt idx="2935">
                        <c:v>165.42</c:v>
                      </c:pt>
                      <c:pt idx="2936">
                        <c:v>165.42</c:v>
                      </c:pt>
                      <c:pt idx="2937">
                        <c:v>165.4</c:v>
                      </c:pt>
                      <c:pt idx="2938">
                        <c:v>165.4</c:v>
                      </c:pt>
                      <c:pt idx="2939">
                        <c:v>164.62</c:v>
                      </c:pt>
                      <c:pt idx="2940">
                        <c:v>164.62</c:v>
                      </c:pt>
                      <c:pt idx="2941">
                        <c:v>164.62</c:v>
                      </c:pt>
                      <c:pt idx="2942">
                        <c:v>164.62</c:v>
                      </c:pt>
                      <c:pt idx="2943">
                        <c:v>163.69999999999999</c:v>
                      </c:pt>
                      <c:pt idx="2944">
                        <c:v>163.69999999999999</c:v>
                      </c:pt>
                      <c:pt idx="2945">
                        <c:v>163.69999999999999</c:v>
                      </c:pt>
                      <c:pt idx="2946">
                        <c:v>163.69999999999999</c:v>
                      </c:pt>
                      <c:pt idx="2947">
                        <c:v>164.52</c:v>
                      </c:pt>
                      <c:pt idx="2948">
                        <c:v>164.52</c:v>
                      </c:pt>
                      <c:pt idx="2949">
                        <c:v>164.52</c:v>
                      </c:pt>
                      <c:pt idx="2950">
                        <c:v>165.27</c:v>
                      </c:pt>
                      <c:pt idx="2951">
                        <c:v>165.28</c:v>
                      </c:pt>
                      <c:pt idx="2952">
                        <c:v>165.28</c:v>
                      </c:pt>
                      <c:pt idx="2953">
                        <c:v>163.41</c:v>
                      </c:pt>
                      <c:pt idx="2954">
                        <c:v>163.41</c:v>
                      </c:pt>
                      <c:pt idx="2955">
                        <c:v>163.41999999999999</c:v>
                      </c:pt>
                      <c:pt idx="2956">
                        <c:v>163.41999999999999</c:v>
                      </c:pt>
                      <c:pt idx="2957">
                        <c:v>164.04</c:v>
                      </c:pt>
                      <c:pt idx="2958">
                        <c:v>164.68</c:v>
                      </c:pt>
                      <c:pt idx="2959">
                        <c:v>164.79</c:v>
                      </c:pt>
                      <c:pt idx="2960">
                        <c:v>163.4</c:v>
                      </c:pt>
                      <c:pt idx="2961">
                        <c:v>163.47999999999999</c:v>
                      </c:pt>
                      <c:pt idx="2962">
                        <c:v>164.9</c:v>
                      </c:pt>
                      <c:pt idx="2963">
                        <c:v>166.28</c:v>
                      </c:pt>
                      <c:pt idx="2964">
                        <c:v>166.28</c:v>
                      </c:pt>
                      <c:pt idx="2965">
                        <c:v>165.48</c:v>
                      </c:pt>
                      <c:pt idx="2966">
                        <c:v>166.29</c:v>
                      </c:pt>
                      <c:pt idx="2967">
                        <c:v>167.09</c:v>
                      </c:pt>
                      <c:pt idx="2968">
                        <c:v>167.7</c:v>
                      </c:pt>
                      <c:pt idx="2969">
                        <c:v>168.51</c:v>
                      </c:pt>
                      <c:pt idx="2970">
                        <c:v>169.37</c:v>
                      </c:pt>
                      <c:pt idx="2971">
                        <c:v>169.45</c:v>
                      </c:pt>
                      <c:pt idx="2972">
                        <c:v>169.45</c:v>
                      </c:pt>
                      <c:pt idx="2973">
                        <c:v>169.45</c:v>
                      </c:pt>
                      <c:pt idx="2974">
                        <c:v>169.45</c:v>
                      </c:pt>
                      <c:pt idx="2975">
                        <c:v>169.45</c:v>
                      </c:pt>
                      <c:pt idx="2976">
                        <c:v>169.45</c:v>
                      </c:pt>
                      <c:pt idx="2977">
                        <c:v>169.45</c:v>
                      </c:pt>
                      <c:pt idx="2978">
                        <c:v>169.45</c:v>
                      </c:pt>
                      <c:pt idx="2979">
                        <c:v>169.45</c:v>
                      </c:pt>
                      <c:pt idx="2980">
                        <c:v>169.45</c:v>
                      </c:pt>
                      <c:pt idx="2981">
                        <c:v>168.6</c:v>
                      </c:pt>
                      <c:pt idx="2982">
                        <c:v>168.6</c:v>
                      </c:pt>
                      <c:pt idx="2983">
                        <c:v>168.6</c:v>
                      </c:pt>
                      <c:pt idx="2984">
                        <c:v>168.6</c:v>
                      </c:pt>
                      <c:pt idx="2985">
                        <c:v>168.6</c:v>
                      </c:pt>
                      <c:pt idx="2986">
                        <c:v>168.6</c:v>
                      </c:pt>
                      <c:pt idx="2987">
                        <c:v>168.6</c:v>
                      </c:pt>
                      <c:pt idx="2988">
                        <c:v>167.71</c:v>
                      </c:pt>
                      <c:pt idx="2989">
                        <c:v>166.32</c:v>
                      </c:pt>
                      <c:pt idx="2990">
                        <c:v>164.93</c:v>
                      </c:pt>
                      <c:pt idx="2991">
                        <c:v>164.93</c:v>
                      </c:pt>
                      <c:pt idx="2992">
                        <c:v>164.93</c:v>
                      </c:pt>
                      <c:pt idx="2993">
                        <c:v>164.93</c:v>
                      </c:pt>
                      <c:pt idx="2994">
                        <c:v>165.64</c:v>
                      </c:pt>
                      <c:pt idx="2995">
                        <c:v>165.64</c:v>
                      </c:pt>
                      <c:pt idx="2996">
                        <c:v>166.41</c:v>
                      </c:pt>
                      <c:pt idx="2997">
                        <c:v>166.41</c:v>
                      </c:pt>
                      <c:pt idx="2998">
                        <c:v>166.41</c:v>
                      </c:pt>
                      <c:pt idx="2999">
                        <c:v>166.41</c:v>
                      </c:pt>
                      <c:pt idx="3000">
                        <c:v>166.41</c:v>
                      </c:pt>
                      <c:pt idx="3001">
                        <c:v>166.41</c:v>
                      </c:pt>
                      <c:pt idx="3002">
                        <c:v>166.41</c:v>
                      </c:pt>
                      <c:pt idx="3003">
                        <c:v>166.41</c:v>
                      </c:pt>
                      <c:pt idx="3004">
                        <c:v>166.41</c:v>
                      </c:pt>
                      <c:pt idx="3005">
                        <c:v>166.41</c:v>
                      </c:pt>
                      <c:pt idx="3006">
                        <c:v>166.51</c:v>
                      </c:pt>
                      <c:pt idx="3007">
                        <c:v>167.4</c:v>
                      </c:pt>
                      <c:pt idx="3008">
                        <c:v>168.48</c:v>
                      </c:pt>
                      <c:pt idx="3009">
                        <c:v>169.71</c:v>
                      </c:pt>
                      <c:pt idx="3010">
                        <c:v>170.06</c:v>
                      </c:pt>
                      <c:pt idx="3011">
                        <c:v>171.49</c:v>
                      </c:pt>
                      <c:pt idx="3012">
                        <c:v>172.12</c:v>
                      </c:pt>
                      <c:pt idx="3013">
                        <c:v>172.93</c:v>
                      </c:pt>
                      <c:pt idx="3014">
                        <c:v>174.39</c:v>
                      </c:pt>
                      <c:pt idx="3015">
                        <c:v>175.26</c:v>
                      </c:pt>
                      <c:pt idx="3016">
                        <c:v>175.83</c:v>
                      </c:pt>
                      <c:pt idx="3017">
                        <c:v>176.9</c:v>
                      </c:pt>
                      <c:pt idx="3018">
                        <c:v>177.84</c:v>
                      </c:pt>
                      <c:pt idx="3019">
                        <c:v>178.36</c:v>
                      </c:pt>
                      <c:pt idx="3020">
                        <c:v>178.36</c:v>
                      </c:pt>
                      <c:pt idx="3021">
                        <c:v>178.36</c:v>
                      </c:pt>
                      <c:pt idx="3022">
                        <c:v>177.6</c:v>
                      </c:pt>
                      <c:pt idx="3023">
                        <c:v>176.8</c:v>
                      </c:pt>
                      <c:pt idx="3024">
                        <c:v>176.96</c:v>
                      </c:pt>
                      <c:pt idx="3025">
                        <c:v>176.91</c:v>
                      </c:pt>
                      <c:pt idx="3026">
                        <c:v>176.87</c:v>
                      </c:pt>
                      <c:pt idx="3027">
                        <c:v>176.4</c:v>
                      </c:pt>
                      <c:pt idx="3028">
                        <c:v>175.04</c:v>
                      </c:pt>
                      <c:pt idx="3029">
                        <c:v>176.63</c:v>
                      </c:pt>
                      <c:pt idx="3030">
                        <c:v>176.63</c:v>
                      </c:pt>
                      <c:pt idx="3031">
                        <c:v>176.63</c:v>
                      </c:pt>
                      <c:pt idx="3032">
                        <c:v>176.63</c:v>
                      </c:pt>
                      <c:pt idx="3033">
                        <c:v>176.63</c:v>
                      </c:pt>
                      <c:pt idx="3034">
                        <c:v>176.63</c:v>
                      </c:pt>
                      <c:pt idx="3035">
                        <c:v>176.63</c:v>
                      </c:pt>
                      <c:pt idx="3036">
                        <c:v>176.63</c:v>
                      </c:pt>
                      <c:pt idx="3037">
                        <c:v>176.65</c:v>
                      </c:pt>
                      <c:pt idx="3038">
                        <c:v>176.52</c:v>
                      </c:pt>
                      <c:pt idx="3039">
                        <c:v>177.3</c:v>
                      </c:pt>
                      <c:pt idx="3040">
                        <c:v>176.52</c:v>
                      </c:pt>
                      <c:pt idx="3041">
                        <c:v>176.52</c:v>
                      </c:pt>
                      <c:pt idx="3042">
                        <c:v>175.54</c:v>
                      </c:pt>
                      <c:pt idx="3043">
                        <c:v>174.95</c:v>
                      </c:pt>
                      <c:pt idx="3044">
                        <c:v>174.95</c:v>
                      </c:pt>
                      <c:pt idx="3045">
                        <c:v>173.59</c:v>
                      </c:pt>
                      <c:pt idx="3046">
                        <c:v>173.59</c:v>
                      </c:pt>
                      <c:pt idx="3047">
                        <c:v>171.91</c:v>
                      </c:pt>
                      <c:pt idx="3048">
                        <c:v>170.22</c:v>
                      </c:pt>
                      <c:pt idx="3049">
                        <c:v>170.22</c:v>
                      </c:pt>
                      <c:pt idx="3050">
                        <c:v>170.22</c:v>
                      </c:pt>
                      <c:pt idx="3051">
                        <c:v>171.22</c:v>
                      </c:pt>
                      <c:pt idx="3052">
                        <c:v>169.5</c:v>
                      </c:pt>
                      <c:pt idx="3053">
                        <c:v>171.39</c:v>
                      </c:pt>
                      <c:pt idx="3054">
                        <c:v>171.39</c:v>
                      </c:pt>
                      <c:pt idx="3055">
                        <c:v>171.39</c:v>
                      </c:pt>
                      <c:pt idx="3056">
                        <c:v>171.39</c:v>
                      </c:pt>
                      <c:pt idx="3057">
                        <c:v>171.34</c:v>
                      </c:pt>
                      <c:pt idx="3058">
                        <c:v>171.24</c:v>
                      </c:pt>
                      <c:pt idx="3059">
                        <c:v>172.59</c:v>
                      </c:pt>
                      <c:pt idx="3060">
                        <c:v>174.01</c:v>
                      </c:pt>
                      <c:pt idx="3061">
                        <c:v>175.41</c:v>
                      </c:pt>
                      <c:pt idx="3062">
                        <c:v>175.09</c:v>
                      </c:pt>
                      <c:pt idx="3063">
                        <c:v>173.19</c:v>
                      </c:pt>
                      <c:pt idx="3064">
                        <c:v>173.09</c:v>
                      </c:pt>
                      <c:pt idx="3065">
                        <c:v>173.89</c:v>
                      </c:pt>
                      <c:pt idx="3066">
                        <c:v>171.99</c:v>
                      </c:pt>
                      <c:pt idx="3067">
                        <c:v>171.99</c:v>
                      </c:pt>
                      <c:pt idx="3068">
                        <c:v>171.22</c:v>
                      </c:pt>
                      <c:pt idx="3069">
                        <c:v>171.11</c:v>
                      </c:pt>
                      <c:pt idx="3070">
                        <c:v>170.27</c:v>
                      </c:pt>
                      <c:pt idx="3071">
                        <c:v>171.01</c:v>
                      </c:pt>
                      <c:pt idx="3072">
                        <c:v>170.39</c:v>
                      </c:pt>
                      <c:pt idx="3073">
                        <c:v>169.86</c:v>
                      </c:pt>
                      <c:pt idx="3074">
                        <c:v>169.86</c:v>
                      </c:pt>
                      <c:pt idx="3075">
                        <c:v>169.86</c:v>
                      </c:pt>
                      <c:pt idx="3076">
                        <c:v>168.35</c:v>
                      </c:pt>
                      <c:pt idx="3077">
                        <c:v>167.45</c:v>
                      </c:pt>
                      <c:pt idx="3078">
                        <c:v>167.45</c:v>
                      </c:pt>
                      <c:pt idx="3079">
                        <c:v>167.45</c:v>
                      </c:pt>
                      <c:pt idx="3080">
                        <c:v>166.97</c:v>
                      </c:pt>
                      <c:pt idx="3081">
                        <c:v>167.82</c:v>
                      </c:pt>
                      <c:pt idx="3082">
                        <c:v>167.82</c:v>
                      </c:pt>
                      <c:pt idx="3083">
                        <c:v>167.16</c:v>
                      </c:pt>
                      <c:pt idx="3084">
                        <c:v>167.16</c:v>
                      </c:pt>
                      <c:pt idx="3085">
                        <c:v>165.7</c:v>
                      </c:pt>
                      <c:pt idx="3086">
                        <c:v>165.7</c:v>
                      </c:pt>
                      <c:pt idx="3087">
                        <c:v>164.21</c:v>
                      </c:pt>
                      <c:pt idx="3088">
                        <c:v>165.1</c:v>
                      </c:pt>
                      <c:pt idx="3089">
                        <c:v>166.49</c:v>
                      </c:pt>
                      <c:pt idx="3090">
                        <c:v>167.88</c:v>
                      </c:pt>
                      <c:pt idx="3091">
                        <c:v>166.92</c:v>
                      </c:pt>
                      <c:pt idx="3092">
                        <c:v>166.92</c:v>
                      </c:pt>
                      <c:pt idx="3093">
                        <c:v>166.92</c:v>
                      </c:pt>
                      <c:pt idx="3094">
                        <c:v>166.92</c:v>
                      </c:pt>
                      <c:pt idx="3095">
                        <c:v>166.05</c:v>
                      </c:pt>
                      <c:pt idx="3096">
                        <c:v>164.56</c:v>
                      </c:pt>
                      <c:pt idx="3097">
                        <c:v>163.09</c:v>
                      </c:pt>
                      <c:pt idx="3098">
                        <c:v>163.09</c:v>
                      </c:pt>
                      <c:pt idx="3099">
                        <c:v>163.09</c:v>
                      </c:pt>
                      <c:pt idx="3100">
                        <c:v>163.09</c:v>
                      </c:pt>
                      <c:pt idx="3101">
                        <c:v>163.09</c:v>
                      </c:pt>
                      <c:pt idx="3102">
                        <c:v>163.09</c:v>
                      </c:pt>
                      <c:pt idx="3103">
                        <c:v>163.09</c:v>
                      </c:pt>
                      <c:pt idx="3104">
                        <c:v>163.09</c:v>
                      </c:pt>
                      <c:pt idx="3105">
                        <c:v>163.09</c:v>
                      </c:pt>
                      <c:pt idx="3106">
                        <c:v>163.09</c:v>
                      </c:pt>
                      <c:pt idx="3107">
                        <c:v>162.16</c:v>
                      </c:pt>
                      <c:pt idx="3108">
                        <c:v>162.16</c:v>
                      </c:pt>
                      <c:pt idx="3109">
                        <c:v>162.16</c:v>
                      </c:pt>
                      <c:pt idx="3110">
                        <c:v>162.91999999999999</c:v>
                      </c:pt>
                      <c:pt idx="3111">
                        <c:v>162.91999999999999</c:v>
                      </c:pt>
                      <c:pt idx="3112">
                        <c:v>162.91999999999999</c:v>
                      </c:pt>
                      <c:pt idx="3113">
                        <c:v>162.91999999999999</c:v>
                      </c:pt>
                      <c:pt idx="3114">
                        <c:v>162.91999999999999</c:v>
                      </c:pt>
                      <c:pt idx="3115">
                        <c:v>163.56</c:v>
                      </c:pt>
                      <c:pt idx="3116">
                        <c:v>162.69</c:v>
                      </c:pt>
                      <c:pt idx="3117">
                        <c:v>161.26</c:v>
                      </c:pt>
                      <c:pt idx="3118">
                        <c:v>159.80000000000001</c:v>
                      </c:pt>
                      <c:pt idx="3119">
                        <c:v>159.80000000000001</c:v>
                      </c:pt>
                      <c:pt idx="3120">
                        <c:v>159.80000000000001</c:v>
                      </c:pt>
                      <c:pt idx="3121">
                        <c:v>159.80000000000001</c:v>
                      </c:pt>
                      <c:pt idx="3122">
                        <c:v>160.56</c:v>
                      </c:pt>
                      <c:pt idx="3123">
                        <c:v>161.36000000000001</c:v>
                      </c:pt>
                      <c:pt idx="3124">
                        <c:v>162.09</c:v>
                      </c:pt>
                      <c:pt idx="3125">
                        <c:v>161.41999999999999</c:v>
                      </c:pt>
                      <c:pt idx="3126">
                        <c:v>162.16999999999999</c:v>
                      </c:pt>
                      <c:pt idx="3127">
                        <c:v>162.1</c:v>
                      </c:pt>
                      <c:pt idx="3128">
                        <c:v>162.06</c:v>
                      </c:pt>
                      <c:pt idx="3129">
                        <c:v>161.30000000000001</c:v>
                      </c:pt>
                      <c:pt idx="3130">
                        <c:v>160.56</c:v>
                      </c:pt>
                      <c:pt idx="3131">
                        <c:v>159.99</c:v>
                      </c:pt>
                      <c:pt idx="3132">
                        <c:v>159.99</c:v>
                      </c:pt>
                      <c:pt idx="3133">
                        <c:v>159.99</c:v>
                      </c:pt>
                      <c:pt idx="3134">
                        <c:v>159.99</c:v>
                      </c:pt>
                      <c:pt idx="3135">
                        <c:v>159.18</c:v>
                      </c:pt>
                      <c:pt idx="3136">
                        <c:v>157.76</c:v>
                      </c:pt>
                      <c:pt idx="3137">
                        <c:v>156.37</c:v>
                      </c:pt>
                      <c:pt idx="3138">
                        <c:v>155.1</c:v>
                      </c:pt>
                      <c:pt idx="3139">
                        <c:v>153.69999999999999</c:v>
                      </c:pt>
                      <c:pt idx="3140">
                        <c:v>153.16999999999999</c:v>
                      </c:pt>
                      <c:pt idx="3141">
                        <c:v>152.19</c:v>
                      </c:pt>
                      <c:pt idx="3142">
                        <c:v>152.44</c:v>
                      </c:pt>
                      <c:pt idx="3143">
                        <c:v>153.04</c:v>
                      </c:pt>
                      <c:pt idx="3144">
                        <c:v>152.16</c:v>
                      </c:pt>
                      <c:pt idx="3145">
                        <c:v>152.6</c:v>
                      </c:pt>
                      <c:pt idx="3146">
                        <c:v>151.78</c:v>
                      </c:pt>
                      <c:pt idx="3147">
                        <c:v>152.65</c:v>
                      </c:pt>
                      <c:pt idx="3148">
                        <c:v>152.91</c:v>
                      </c:pt>
                      <c:pt idx="3149">
                        <c:v>151.93</c:v>
                      </c:pt>
                      <c:pt idx="3150">
                        <c:v>151.31</c:v>
                      </c:pt>
                      <c:pt idx="3151">
                        <c:v>150.55000000000001</c:v>
                      </c:pt>
                      <c:pt idx="3152">
                        <c:v>150.72</c:v>
                      </c:pt>
                      <c:pt idx="3153">
                        <c:v>149.03</c:v>
                      </c:pt>
                      <c:pt idx="3154">
                        <c:v>148.06</c:v>
                      </c:pt>
                      <c:pt idx="3155">
                        <c:v>147.13999999999999</c:v>
                      </c:pt>
                      <c:pt idx="3156">
                        <c:v>145.72</c:v>
                      </c:pt>
                      <c:pt idx="3157">
                        <c:v>144.35</c:v>
                      </c:pt>
                      <c:pt idx="3158">
                        <c:v>144.02000000000001</c:v>
                      </c:pt>
                      <c:pt idx="3159">
                        <c:v>142.74</c:v>
                      </c:pt>
                      <c:pt idx="3160">
                        <c:v>141.82</c:v>
                      </c:pt>
                      <c:pt idx="3161">
                        <c:v>140.71</c:v>
                      </c:pt>
                      <c:pt idx="3162">
                        <c:v>140.19</c:v>
                      </c:pt>
                      <c:pt idx="3163">
                        <c:v>141.18</c:v>
                      </c:pt>
                      <c:pt idx="3164">
                        <c:v>139.9</c:v>
                      </c:pt>
                      <c:pt idx="3165">
                        <c:v>138.52000000000001</c:v>
                      </c:pt>
                      <c:pt idx="3166">
                        <c:v>139.06</c:v>
                      </c:pt>
                      <c:pt idx="3167">
                        <c:v>137.93</c:v>
                      </c:pt>
                      <c:pt idx="3168">
                        <c:v>137.83000000000001</c:v>
                      </c:pt>
                      <c:pt idx="3169">
                        <c:v>136.99</c:v>
                      </c:pt>
                      <c:pt idx="3170">
                        <c:v>137.47999999999999</c:v>
                      </c:pt>
                      <c:pt idx="3171">
                        <c:v>137.1</c:v>
                      </c:pt>
                      <c:pt idx="3172">
                        <c:v>137.72</c:v>
                      </c:pt>
                      <c:pt idx="3173">
                        <c:v>138.25</c:v>
                      </c:pt>
                      <c:pt idx="3174">
                        <c:v>138.25</c:v>
                      </c:pt>
                      <c:pt idx="3175">
                        <c:v>138.25</c:v>
                      </c:pt>
                      <c:pt idx="3176">
                        <c:v>139.69</c:v>
                      </c:pt>
                      <c:pt idx="3177">
                        <c:v>140.59</c:v>
                      </c:pt>
                      <c:pt idx="3178">
                        <c:v>140.59</c:v>
                      </c:pt>
                      <c:pt idx="3179">
                        <c:v>140.59</c:v>
                      </c:pt>
                      <c:pt idx="3180">
                        <c:v>141.07</c:v>
                      </c:pt>
                      <c:pt idx="3181">
                        <c:v>141.05000000000001</c:v>
                      </c:pt>
                      <c:pt idx="3182">
                        <c:v>141.05000000000001</c:v>
                      </c:pt>
                      <c:pt idx="3183">
                        <c:v>140.88</c:v>
                      </c:pt>
                      <c:pt idx="3184">
                        <c:v>140.88</c:v>
                      </c:pt>
                      <c:pt idx="3185">
                        <c:v>142.34</c:v>
                      </c:pt>
                      <c:pt idx="3186">
                        <c:v>142.34</c:v>
                      </c:pt>
                      <c:pt idx="3187">
                        <c:v>143.83000000000001</c:v>
                      </c:pt>
                      <c:pt idx="3188">
                        <c:v>143.83000000000001</c:v>
                      </c:pt>
                      <c:pt idx="3189">
                        <c:v>143.83000000000001</c:v>
                      </c:pt>
                      <c:pt idx="3190">
                        <c:v>143.83000000000001</c:v>
                      </c:pt>
                      <c:pt idx="3191">
                        <c:v>144.79</c:v>
                      </c:pt>
                      <c:pt idx="3192">
                        <c:v>144.69999999999999</c:v>
                      </c:pt>
                      <c:pt idx="3193">
                        <c:v>144.69999999999999</c:v>
                      </c:pt>
                      <c:pt idx="3194">
                        <c:v>144.69999999999999</c:v>
                      </c:pt>
                      <c:pt idx="3195">
                        <c:v>145.57</c:v>
                      </c:pt>
                      <c:pt idx="3196">
                        <c:v>146.46</c:v>
                      </c:pt>
                      <c:pt idx="3197">
                        <c:v>147.93</c:v>
                      </c:pt>
                      <c:pt idx="3198">
                        <c:v>147.59</c:v>
                      </c:pt>
                      <c:pt idx="3199">
                        <c:v>147.59</c:v>
                      </c:pt>
                      <c:pt idx="3200">
                        <c:v>147.59</c:v>
                      </c:pt>
                      <c:pt idx="3201">
                        <c:v>147.59</c:v>
                      </c:pt>
                      <c:pt idx="3202">
                        <c:v>147.59</c:v>
                      </c:pt>
                      <c:pt idx="3203">
                        <c:v>147.59</c:v>
                      </c:pt>
                      <c:pt idx="3204">
                        <c:v>147.59</c:v>
                      </c:pt>
                      <c:pt idx="3205">
                        <c:v>147.59</c:v>
                      </c:pt>
                      <c:pt idx="3206">
                        <c:v>147.59</c:v>
                      </c:pt>
                      <c:pt idx="3207">
                        <c:v>148.52000000000001</c:v>
                      </c:pt>
                      <c:pt idx="3208">
                        <c:v>148.52000000000001</c:v>
                      </c:pt>
                      <c:pt idx="3209">
                        <c:v>148.52000000000001</c:v>
                      </c:pt>
                      <c:pt idx="3210">
                        <c:v>148.52000000000001</c:v>
                      </c:pt>
                      <c:pt idx="3211">
                        <c:v>148.52000000000001</c:v>
                      </c:pt>
                      <c:pt idx="3212">
                        <c:v>148.52000000000001</c:v>
                      </c:pt>
                      <c:pt idx="3213">
                        <c:v>148.52000000000001</c:v>
                      </c:pt>
                      <c:pt idx="3214">
                        <c:v>148.52000000000001</c:v>
                      </c:pt>
                      <c:pt idx="3215">
                        <c:v>148.29</c:v>
                      </c:pt>
                      <c:pt idx="3216">
                        <c:v>148.93</c:v>
                      </c:pt>
                      <c:pt idx="3217">
                        <c:v>148.46</c:v>
                      </c:pt>
                      <c:pt idx="3218">
                        <c:v>149.71</c:v>
                      </c:pt>
                      <c:pt idx="3219">
                        <c:v>149.71</c:v>
                      </c:pt>
                      <c:pt idx="3220">
                        <c:v>149.43</c:v>
                      </c:pt>
                      <c:pt idx="3221">
                        <c:v>149.43</c:v>
                      </c:pt>
                      <c:pt idx="3222">
                        <c:v>149.43</c:v>
                      </c:pt>
                      <c:pt idx="3223">
                        <c:v>149.43</c:v>
                      </c:pt>
                      <c:pt idx="3224">
                        <c:v>148.88</c:v>
                      </c:pt>
                      <c:pt idx="3225">
                        <c:v>149.65</c:v>
                      </c:pt>
                      <c:pt idx="3226">
                        <c:v>149.65</c:v>
                      </c:pt>
                      <c:pt idx="3227">
                        <c:v>149.69</c:v>
                      </c:pt>
                      <c:pt idx="3228">
                        <c:v>151.09</c:v>
                      </c:pt>
                      <c:pt idx="3229">
                        <c:v>151.85</c:v>
                      </c:pt>
                      <c:pt idx="3230">
                        <c:v>152.59</c:v>
                      </c:pt>
                      <c:pt idx="3231">
                        <c:v>153.09</c:v>
                      </c:pt>
                      <c:pt idx="3232">
                        <c:v>153.09</c:v>
                      </c:pt>
                      <c:pt idx="3233">
                        <c:v>153.09</c:v>
                      </c:pt>
                      <c:pt idx="3234">
                        <c:v>153.09</c:v>
                      </c:pt>
                      <c:pt idx="3235">
                        <c:v>153.38</c:v>
                      </c:pt>
                      <c:pt idx="3236">
                        <c:v>153.88</c:v>
                      </c:pt>
                      <c:pt idx="3237">
                        <c:v>153.94999999999999</c:v>
                      </c:pt>
                      <c:pt idx="3238">
                        <c:v>155.22999999999999</c:v>
                      </c:pt>
                      <c:pt idx="3239">
                        <c:v>155.27000000000001</c:v>
                      </c:pt>
                      <c:pt idx="3240">
                        <c:v>155.30000000000001</c:v>
                      </c:pt>
                      <c:pt idx="3241">
                        <c:v>154.88999999999999</c:v>
                      </c:pt>
                      <c:pt idx="3242">
                        <c:v>154.41</c:v>
                      </c:pt>
                      <c:pt idx="3243">
                        <c:v>154.55000000000001</c:v>
                      </c:pt>
                      <c:pt idx="3244">
                        <c:v>154.44</c:v>
                      </c:pt>
                      <c:pt idx="3245">
                        <c:v>155.33000000000001</c:v>
                      </c:pt>
                      <c:pt idx="3246">
                        <c:v>154.71</c:v>
                      </c:pt>
                      <c:pt idx="3247">
                        <c:v>154.71</c:v>
                      </c:pt>
                      <c:pt idx="3248">
                        <c:v>155.97</c:v>
                      </c:pt>
                      <c:pt idx="3249">
                        <c:v>155.97</c:v>
                      </c:pt>
                      <c:pt idx="3250">
                        <c:v>156.49</c:v>
                      </c:pt>
                      <c:pt idx="3251">
                        <c:v>156.35</c:v>
                      </c:pt>
                      <c:pt idx="3252">
                        <c:v>156.47999999999999</c:v>
                      </c:pt>
                      <c:pt idx="3253">
                        <c:v>157.1</c:v>
                      </c:pt>
                      <c:pt idx="3254">
                        <c:v>156.91999999999999</c:v>
                      </c:pt>
                      <c:pt idx="3255">
                        <c:v>156.49</c:v>
                      </c:pt>
                      <c:pt idx="3256">
                        <c:v>156.69</c:v>
                      </c:pt>
                      <c:pt idx="3257">
                        <c:v>157.05000000000001</c:v>
                      </c:pt>
                      <c:pt idx="3258">
                        <c:v>157.02000000000001</c:v>
                      </c:pt>
                      <c:pt idx="3259">
                        <c:v>156.99</c:v>
                      </c:pt>
                      <c:pt idx="3260">
                        <c:v>156.91</c:v>
                      </c:pt>
                      <c:pt idx="3261">
                        <c:v>156.75</c:v>
                      </c:pt>
                      <c:pt idx="3262">
                        <c:v>156.1</c:v>
                      </c:pt>
                      <c:pt idx="3263">
                        <c:v>155.72</c:v>
                      </c:pt>
                      <c:pt idx="3264">
                        <c:v>155.72999999999999</c:v>
                      </c:pt>
                      <c:pt idx="3265">
                        <c:v>155.82</c:v>
                      </c:pt>
                      <c:pt idx="3266">
                        <c:v>156.24</c:v>
                      </c:pt>
                      <c:pt idx="3267">
                        <c:v>156.07</c:v>
                      </c:pt>
                      <c:pt idx="3268">
                        <c:v>155.88999999999999</c:v>
                      </c:pt>
                      <c:pt idx="3269">
                        <c:v>155.94</c:v>
                      </c:pt>
                      <c:pt idx="3270">
                        <c:v>154.88</c:v>
                      </c:pt>
                      <c:pt idx="3271">
                        <c:v>154.38</c:v>
                      </c:pt>
                      <c:pt idx="3272">
                        <c:v>153.01</c:v>
                      </c:pt>
                      <c:pt idx="3273">
                        <c:v>151.61000000000001</c:v>
                      </c:pt>
                      <c:pt idx="3274">
                        <c:v>150.5</c:v>
                      </c:pt>
                      <c:pt idx="3275">
                        <c:v>149.83000000000001</c:v>
                      </c:pt>
                      <c:pt idx="3276">
                        <c:v>148.44</c:v>
                      </c:pt>
                      <c:pt idx="3277">
                        <c:v>147.21</c:v>
                      </c:pt>
                      <c:pt idx="3278">
                        <c:v>145.81</c:v>
                      </c:pt>
                      <c:pt idx="3279">
                        <c:v>144.87</c:v>
                      </c:pt>
                      <c:pt idx="3280">
                        <c:v>143.93</c:v>
                      </c:pt>
                      <c:pt idx="3281">
                        <c:v>142.97</c:v>
                      </c:pt>
                      <c:pt idx="3282">
                        <c:v>141.28</c:v>
                      </c:pt>
                      <c:pt idx="3283">
                        <c:v>141.31</c:v>
                      </c:pt>
                      <c:pt idx="3284">
                        <c:v>140</c:v>
                      </c:pt>
                      <c:pt idx="3285">
                        <c:v>139.07</c:v>
                      </c:pt>
                      <c:pt idx="3286">
                        <c:v>138.27000000000001</c:v>
                      </c:pt>
                      <c:pt idx="3287">
                        <c:v>137.38</c:v>
                      </c:pt>
                      <c:pt idx="3288">
                        <c:v>135.91999999999999</c:v>
                      </c:pt>
                      <c:pt idx="3289">
                        <c:v>134.43</c:v>
                      </c:pt>
                      <c:pt idx="3290">
                        <c:v>133.15</c:v>
                      </c:pt>
                      <c:pt idx="3291">
                        <c:v>131.47999999999999</c:v>
                      </c:pt>
                      <c:pt idx="3292">
                        <c:v>130.13</c:v>
                      </c:pt>
                      <c:pt idx="3293">
                        <c:v>129.34</c:v>
                      </c:pt>
                      <c:pt idx="3294">
                        <c:v>128.59</c:v>
                      </c:pt>
                      <c:pt idx="3295">
                        <c:v>127.87</c:v>
                      </c:pt>
                      <c:pt idx="3296">
                        <c:v>127.93</c:v>
                      </c:pt>
                      <c:pt idx="3297">
                        <c:v>127.1</c:v>
                      </c:pt>
                      <c:pt idx="3298">
                        <c:v>126.5</c:v>
                      </c:pt>
                      <c:pt idx="3299">
                        <c:v>126.38</c:v>
                      </c:pt>
                      <c:pt idx="3300">
                        <c:v>125.26</c:v>
                      </c:pt>
                      <c:pt idx="3301">
                        <c:v>124.3</c:v>
                      </c:pt>
                      <c:pt idx="3302">
                        <c:v>124.3</c:v>
                      </c:pt>
                      <c:pt idx="3303">
                        <c:v>124.12</c:v>
                      </c:pt>
                      <c:pt idx="3304">
                        <c:v>123.02</c:v>
                      </c:pt>
                      <c:pt idx="3305">
                        <c:v>121.88</c:v>
                      </c:pt>
                      <c:pt idx="3306">
                        <c:v>120.81</c:v>
                      </c:pt>
                      <c:pt idx="3307">
                        <c:v>119.85</c:v>
                      </c:pt>
                      <c:pt idx="3308">
                        <c:v>119.85</c:v>
                      </c:pt>
                      <c:pt idx="3309">
                        <c:v>119.69</c:v>
                      </c:pt>
                      <c:pt idx="3310">
                        <c:v>118.63</c:v>
                      </c:pt>
                      <c:pt idx="3311">
                        <c:v>117.57</c:v>
                      </c:pt>
                      <c:pt idx="3312">
                        <c:v>117.57</c:v>
                      </c:pt>
                      <c:pt idx="3313">
                        <c:v>117.57</c:v>
                      </c:pt>
                      <c:pt idx="3314">
                        <c:v>117.57</c:v>
                      </c:pt>
                      <c:pt idx="3315">
                        <c:v>117.8</c:v>
                      </c:pt>
                      <c:pt idx="3316">
                        <c:v>117.64</c:v>
                      </c:pt>
                      <c:pt idx="3317">
                        <c:v>119.13</c:v>
                      </c:pt>
                      <c:pt idx="3318">
                        <c:v>117.44</c:v>
                      </c:pt>
                      <c:pt idx="3319">
                        <c:v>116.78</c:v>
                      </c:pt>
                      <c:pt idx="3320">
                        <c:v>117.06</c:v>
                      </c:pt>
                      <c:pt idx="3321">
                        <c:v>117.06</c:v>
                      </c:pt>
                      <c:pt idx="3322">
                        <c:v>117.06</c:v>
                      </c:pt>
                      <c:pt idx="3323">
                        <c:v>117.06</c:v>
                      </c:pt>
                      <c:pt idx="3324">
                        <c:v>117.61</c:v>
                      </c:pt>
                      <c:pt idx="3325">
                        <c:v>117.61</c:v>
                      </c:pt>
                      <c:pt idx="3326">
                        <c:v>117.61</c:v>
                      </c:pt>
                      <c:pt idx="3327">
                        <c:v>118.42</c:v>
                      </c:pt>
                      <c:pt idx="3328">
                        <c:v>118.42</c:v>
                      </c:pt>
                      <c:pt idx="3329">
                        <c:v>118.42</c:v>
                      </c:pt>
                      <c:pt idx="3330">
                        <c:v>118.42</c:v>
                      </c:pt>
                      <c:pt idx="3331">
                        <c:v>118.49</c:v>
                      </c:pt>
                      <c:pt idx="3332">
                        <c:v>118.49</c:v>
                      </c:pt>
                      <c:pt idx="3333">
                        <c:v>118.49</c:v>
                      </c:pt>
                      <c:pt idx="3334">
                        <c:v>118.49</c:v>
                      </c:pt>
                      <c:pt idx="3335">
                        <c:v>119.01</c:v>
                      </c:pt>
                      <c:pt idx="3336">
                        <c:v>119.93</c:v>
                      </c:pt>
                      <c:pt idx="3337">
                        <c:v>121.25</c:v>
                      </c:pt>
                      <c:pt idx="3338">
                        <c:v>121.37</c:v>
                      </c:pt>
                      <c:pt idx="3339">
                        <c:v>122.73</c:v>
                      </c:pt>
                      <c:pt idx="3340">
                        <c:v>124.01</c:v>
                      </c:pt>
                      <c:pt idx="3341">
                        <c:v>125.11</c:v>
                      </c:pt>
                      <c:pt idx="3342">
                        <c:v>126.32</c:v>
                      </c:pt>
                      <c:pt idx="3343">
                        <c:v>127.09</c:v>
                      </c:pt>
                      <c:pt idx="3344">
                        <c:v>128.08000000000001</c:v>
                      </c:pt>
                      <c:pt idx="3345">
                        <c:v>128.11000000000001</c:v>
                      </c:pt>
                      <c:pt idx="3346">
                        <c:v>128.25</c:v>
                      </c:pt>
                      <c:pt idx="3347">
                        <c:v>127.7</c:v>
                      </c:pt>
                      <c:pt idx="3348">
                        <c:v>126.48</c:v>
                      </c:pt>
                      <c:pt idx="3349">
                        <c:v>126.11</c:v>
                      </c:pt>
                      <c:pt idx="3350">
                        <c:v>124.8</c:v>
                      </c:pt>
                      <c:pt idx="3351">
                        <c:v>124.89</c:v>
                      </c:pt>
                      <c:pt idx="3352">
                        <c:v>125.49</c:v>
                      </c:pt>
                      <c:pt idx="3353">
                        <c:v>125.82</c:v>
                      </c:pt>
                      <c:pt idx="3354">
                        <c:v>126.97</c:v>
                      </c:pt>
                      <c:pt idx="3355">
                        <c:v>128.32</c:v>
                      </c:pt>
                      <c:pt idx="3356">
                        <c:v>129.44999999999999</c:v>
                      </c:pt>
                      <c:pt idx="3357">
                        <c:v>130.44</c:v>
                      </c:pt>
                      <c:pt idx="3358">
                        <c:v>130.35</c:v>
                      </c:pt>
                      <c:pt idx="3359">
                        <c:v>130.29</c:v>
                      </c:pt>
                      <c:pt idx="3360">
                        <c:v>130</c:v>
                      </c:pt>
                      <c:pt idx="3361">
                        <c:v>129.91</c:v>
                      </c:pt>
                      <c:pt idx="3362">
                        <c:v>130.09</c:v>
                      </c:pt>
                      <c:pt idx="3363">
                        <c:v>130.05000000000001</c:v>
                      </c:pt>
                      <c:pt idx="3364">
                        <c:v>130.58000000000001</c:v>
                      </c:pt>
                      <c:pt idx="3365">
                        <c:v>131.04</c:v>
                      </c:pt>
                      <c:pt idx="3366">
                        <c:v>131.01</c:v>
                      </c:pt>
                      <c:pt idx="3367">
                        <c:v>131.47999999999999</c:v>
                      </c:pt>
                      <c:pt idx="3368">
                        <c:v>132.43</c:v>
                      </c:pt>
                      <c:pt idx="3369">
                        <c:v>133.31</c:v>
                      </c:pt>
                      <c:pt idx="3370">
                        <c:v>134.01</c:v>
                      </c:pt>
                      <c:pt idx="3371">
                        <c:v>134.69</c:v>
                      </c:pt>
                      <c:pt idx="3372">
                        <c:v>134.65</c:v>
                      </c:pt>
                      <c:pt idx="3373">
                        <c:v>134.66</c:v>
                      </c:pt>
                      <c:pt idx="3374">
                        <c:v>135.01</c:v>
                      </c:pt>
                      <c:pt idx="3375">
                        <c:v>134.83000000000001</c:v>
                      </c:pt>
                      <c:pt idx="3376">
                        <c:v>135.41</c:v>
                      </c:pt>
                      <c:pt idx="3377">
                        <c:v>135.76</c:v>
                      </c:pt>
                      <c:pt idx="3378">
                        <c:v>136.22999999999999</c:v>
                      </c:pt>
                      <c:pt idx="3379">
                        <c:v>136.24</c:v>
                      </c:pt>
                      <c:pt idx="3380">
                        <c:v>136.22999999999999</c:v>
                      </c:pt>
                      <c:pt idx="3381">
                        <c:v>136.49</c:v>
                      </c:pt>
                      <c:pt idx="3382">
                        <c:v>138.18</c:v>
                      </c:pt>
                      <c:pt idx="3383">
                        <c:v>138.84</c:v>
                      </c:pt>
                      <c:pt idx="3384">
                        <c:v>139.80000000000001</c:v>
                      </c:pt>
                      <c:pt idx="3385">
                        <c:v>139.46</c:v>
                      </c:pt>
                      <c:pt idx="3386">
                        <c:v>138.9</c:v>
                      </c:pt>
                      <c:pt idx="3387">
                        <c:v>138.51</c:v>
                      </c:pt>
                      <c:pt idx="3388">
                        <c:v>138.61000000000001</c:v>
                      </c:pt>
                      <c:pt idx="3389">
                        <c:v>139.55000000000001</c:v>
                      </c:pt>
                      <c:pt idx="3390">
                        <c:v>139.87</c:v>
                      </c:pt>
                      <c:pt idx="3391">
                        <c:v>140.25</c:v>
                      </c:pt>
                      <c:pt idx="3392">
                        <c:v>140.46</c:v>
                      </c:pt>
                      <c:pt idx="3393">
                        <c:v>140.29</c:v>
                      </c:pt>
                      <c:pt idx="3394">
                        <c:v>139.71</c:v>
                      </c:pt>
                      <c:pt idx="3395">
                        <c:v>139.01</c:v>
                      </c:pt>
                      <c:pt idx="3396">
                        <c:v>138.12</c:v>
                      </c:pt>
                      <c:pt idx="3397">
                        <c:v>137.97999999999999</c:v>
                      </c:pt>
                      <c:pt idx="3398">
                        <c:v>137.59</c:v>
                      </c:pt>
                      <c:pt idx="3399">
                        <c:v>136.78</c:v>
                      </c:pt>
                      <c:pt idx="3400">
                        <c:v>136.25</c:v>
                      </c:pt>
                      <c:pt idx="3401">
                        <c:v>135.81</c:v>
                      </c:pt>
                      <c:pt idx="3402">
                        <c:v>134.38</c:v>
                      </c:pt>
                      <c:pt idx="3403">
                        <c:v>133.37</c:v>
                      </c:pt>
                      <c:pt idx="3404">
                        <c:v>133.57</c:v>
                      </c:pt>
                      <c:pt idx="3405">
                        <c:v>133.32</c:v>
                      </c:pt>
                      <c:pt idx="3406">
                        <c:v>133.47</c:v>
                      </c:pt>
                      <c:pt idx="3407">
                        <c:v>133.54</c:v>
                      </c:pt>
                      <c:pt idx="3408">
                        <c:v>132.69</c:v>
                      </c:pt>
                      <c:pt idx="3409">
                        <c:v>132.85</c:v>
                      </c:pt>
                      <c:pt idx="3410">
                        <c:v>133.91</c:v>
                      </c:pt>
                      <c:pt idx="3411">
                        <c:v>134.97</c:v>
                      </c:pt>
                      <c:pt idx="3412">
                        <c:v>134.82</c:v>
                      </c:pt>
                      <c:pt idx="3413">
                        <c:v>134.69999999999999</c:v>
                      </c:pt>
                      <c:pt idx="3414">
                        <c:v>134.03</c:v>
                      </c:pt>
                      <c:pt idx="3415">
                        <c:v>133.11000000000001</c:v>
                      </c:pt>
                      <c:pt idx="3416">
                        <c:v>132.54</c:v>
                      </c:pt>
                      <c:pt idx="3417">
                        <c:v>132.79</c:v>
                      </c:pt>
                      <c:pt idx="3418">
                        <c:v>134.38999999999999</c:v>
                      </c:pt>
                      <c:pt idx="3419">
                        <c:v>134.84</c:v>
                      </c:pt>
                      <c:pt idx="3420">
                        <c:v>134.84</c:v>
                      </c:pt>
                      <c:pt idx="3421">
                        <c:v>134.56</c:v>
                      </c:pt>
                      <c:pt idx="3422">
                        <c:v>134.52000000000001</c:v>
                      </c:pt>
                      <c:pt idx="3423">
                        <c:v>134.52000000000001</c:v>
                      </c:pt>
                      <c:pt idx="3424">
                        <c:v>134.52000000000001</c:v>
                      </c:pt>
                      <c:pt idx="3425">
                        <c:v>133.85</c:v>
                      </c:pt>
                      <c:pt idx="3426">
                        <c:v>133.85</c:v>
                      </c:pt>
                      <c:pt idx="3427">
                        <c:v>133.58000000000001</c:v>
                      </c:pt>
                      <c:pt idx="3428">
                        <c:v>133.58000000000001</c:v>
                      </c:pt>
                      <c:pt idx="3429">
                        <c:v>133.29</c:v>
                      </c:pt>
                      <c:pt idx="3430">
                        <c:v>133.03</c:v>
                      </c:pt>
                      <c:pt idx="3431">
                        <c:v>132.81</c:v>
                      </c:pt>
                      <c:pt idx="3432">
                        <c:v>132.74</c:v>
                      </c:pt>
                      <c:pt idx="3433">
                        <c:v>132.57</c:v>
                      </c:pt>
                      <c:pt idx="3434">
                        <c:v>131.71</c:v>
                      </c:pt>
                      <c:pt idx="3435">
                        <c:v>130.79</c:v>
                      </c:pt>
                      <c:pt idx="3436">
                        <c:v>129.91</c:v>
                      </c:pt>
                      <c:pt idx="3437">
                        <c:v>129.91</c:v>
                      </c:pt>
                      <c:pt idx="3438">
                        <c:v>129.77000000000001</c:v>
                      </c:pt>
                      <c:pt idx="3439">
                        <c:v>128.93</c:v>
                      </c:pt>
                      <c:pt idx="3440">
                        <c:v>128.78</c:v>
                      </c:pt>
                      <c:pt idx="3441">
                        <c:v>128.34</c:v>
                      </c:pt>
                      <c:pt idx="3442">
                        <c:v>128.06</c:v>
                      </c:pt>
                      <c:pt idx="3443">
                        <c:v>126.72</c:v>
                      </c:pt>
                      <c:pt idx="3444">
                        <c:v>125.39</c:v>
                      </c:pt>
                      <c:pt idx="3445">
                        <c:v>123.98</c:v>
                      </c:pt>
                      <c:pt idx="3446">
                        <c:v>123.96</c:v>
                      </c:pt>
                      <c:pt idx="3447">
                        <c:v>124.8</c:v>
                      </c:pt>
                      <c:pt idx="3448">
                        <c:v>124.91</c:v>
                      </c:pt>
                      <c:pt idx="3449">
                        <c:v>124.91</c:v>
                      </c:pt>
                      <c:pt idx="3450">
                        <c:v>125.09</c:v>
                      </c:pt>
                      <c:pt idx="3451">
                        <c:v>124.62</c:v>
                      </c:pt>
                      <c:pt idx="3452">
                        <c:v>124.64</c:v>
                      </c:pt>
                      <c:pt idx="3453">
                        <c:v>124.47</c:v>
                      </c:pt>
                      <c:pt idx="3454">
                        <c:v>123.64</c:v>
                      </c:pt>
                      <c:pt idx="3455">
                        <c:v>122.72</c:v>
                      </c:pt>
                      <c:pt idx="3456">
                        <c:v>121.79</c:v>
                      </c:pt>
                      <c:pt idx="3457">
                        <c:v>120.88</c:v>
                      </c:pt>
                      <c:pt idx="3458">
                        <c:v>122.07</c:v>
                      </c:pt>
                      <c:pt idx="3459">
                        <c:v>122.59</c:v>
                      </c:pt>
                      <c:pt idx="3460">
                        <c:v>122.91</c:v>
                      </c:pt>
                      <c:pt idx="3461">
                        <c:v>123.32</c:v>
                      </c:pt>
                      <c:pt idx="3462">
                        <c:v>123.69</c:v>
                      </c:pt>
                      <c:pt idx="3463">
                        <c:v>124.05</c:v>
                      </c:pt>
                      <c:pt idx="3464">
                        <c:v>124.02</c:v>
                      </c:pt>
                      <c:pt idx="3465">
                        <c:v>123.83</c:v>
                      </c:pt>
                      <c:pt idx="3466">
                        <c:v>123.85</c:v>
                      </c:pt>
                      <c:pt idx="3467">
                        <c:v>123.51</c:v>
                      </c:pt>
                      <c:pt idx="3468">
                        <c:v>122.43</c:v>
                      </c:pt>
                      <c:pt idx="3469">
                        <c:v>121.08</c:v>
                      </c:pt>
                      <c:pt idx="3470">
                        <c:v>120.5</c:v>
                      </c:pt>
                      <c:pt idx="3471">
                        <c:v>119.75</c:v>
                      </c:pt>
                      <c:pt idx="3472">
                        <c:v>120.85</c:v>
                      </c:pt>
                      <c:pt idx="3473">
                        <c:v>122.21</c:v>
                      </c:pt>
                      <c:pt idx="3474">
                        <c:v>121.69</c:v>
                      </c:pt>
                      <c:pt idx="3475">
                        <c:v>121.23</c:v>
                      </c:pt>
                      <c:pt idx="3476">
                        <c:v>120.77</c:v>
                      </c:pt>
                      <c:pt idx="3477">
                        <c:v>121.12</c:v>
                      </c:pt>
                      <c:pt idx="3478">
                        <c:v>121.07</c:v>
                      </c:pt>
                      <c:pt idx="3479">
                        <c:v>121.29</c:v>
                      </c:pt>
                      <c:pt idx="3480">
                        <c:v>122.24</c:v>
                      </c:pt>
                      <c:pt idx="3481">
                        <c:v>122.96</c:v>
                      </c:pt>
                      <c:pt idx="3482">
                        <c:v>122.96</c:v>
                      </c:pt>
                      <c:pt idx="3483">
                        <c:v>123.1</c:v>
                      </c:pt>
                      <c:pt idx="3484">
                        <c:v>123.43</c:v>
                      </c:pt>
                      <c:pt idx="3485">
                        <c:v>124.7</c:v>
                      </c:pt>
                      <c:pt idx="3486">
                        <c:v>125.75</c:v>
                      </c:pt>
                      <c:pt idx="3487">
                        <c:v>127.03</c:v>
                      </c:pt>
                      <c:pt idx="3488">
                        <c:v>128.09</c:v>
                      </c:pt>
                      <c:pt idx="3489">
                        <c:v>128.49</c:v>
                      </c:pt>
                      <c:pt idx="3490">
                        <c:v>129.44999999999999</c:v>
                      </c:pt>
                      <c:pt idx="3491">
                        <c:v>130.62</c:v>
                      </c:pt>
                      <c:pt idx="3492">
                        <c:v>130.88</c:v>
                      </c:pt>
                      <c:pt idx="3493">
                        <c:v>130.22999999999999</c:v>
                      </c:pt>
                      <c:pt idx="3494">
                        <c:v>130.82</c:v>
                      </c:pt>
                      <c:pt idx="3495">
                        <c:v>131.9</c:v>
                      </c:pt>
                      <c:pt idx="3496">
                        <c:v>132.66999999999999</c:v>
                      </c:pt>
                      <c:pt idx="3497">
                        <c:v>133.36000000000001</c:v>
                      </c:pt>
                      <c:pt idx="3498">
                        <c:v>134.66</c:v>
                      </c:pt>
                      <c:pt idx="3499">
                        <c:v>134.75</c:v>
                      </c:pt>
                      <c:pt idx="3500">
                        <c:v>135.62</c:v>
                      </c:pt>
                      <c:pt idx="3501">
                        <c:v>135.68</c:v>
                      </c:pt>
                      <c:pt idx="3502">
                        <c:v>135.80000000000001</c:v>
                      </c:pt>
                      <c:pt idx="3503">
                        <c:v>135.65</c:v>
                      </c:pt>
                      <c:pt idx="3504">
                        <c:v>135.16999999999999</c:v>
                      </c:pt>
                      <c:pt idx="3505">
                        <c:v>135.15</c:v>
                      </c:pt>
                      <c:pt idx="3506">
                        <c:v>134.72999999999999</c:v>
                      </c:pt>
                      <c:pt idx="3507">
                        <c:v>134.85</c:v>
                      </c:pt>
                      <c:pt idx="3508">
                        <c:v>135.13999999999999</c:v>
                      </c:pt>
                      <c:pt idx="3509">
                        <c:v>135.13999999999999</c:v>
                      </c:pt>
                      <c:pt idx="3510">
                        <c:v>134.66999999999999</c:v>
                      </c:pt>
                      <c:pt idx="3511">
                        <c:v>133.83000000000001</c:v>
                      </c:pt>
                      <c:pt idx="3512">
                        <c:v>133.49</c:v>
                      </c:pt>
                      <c:pt idx="3513">
                        <c:v>133.05000000000001</c:v>
                      </c:pt>
                      <c:pt idx="3514">
                        <c:v>133.34</c:v>
                      </c:pt>
                      <c:pt idx="3515">
                        <c:v>133.61000000000001</c:v>
                      </c:pt>
                      <c:pt idx="3516">
                        <c:v>133.31</c:v>
                      </c:pt>
                      <c:pt idx="3517">
                        <c:v>132.79</c:v>
                      </c:pt>
                      <c:pt idx="3518">
                        <c:v>132.1</c:v>
                      </c:pt>
                      <c:pt idx="3519">
                        <c:v>131.37</c:v>
                      </c:pt>
                      <c:pt idx="3520">
                        <c:v>130.46</c:v>
                      </c:pt>
                      <c:pt idx="3521">
                        <c:v>129.68</c:v>
                      </c:pt>
                      <c:pt idx="3522">
                        <c:v>128.33000000000001</c:v>
                      </c:pt>
                      <c:pt idx="3523">
                        <c:v>126.87</c:v>
                      </c:pt>
                      <c:pt idx="3524">
                        <c:v>125.76</c:v>
                      </c:pt>
                      <c:pt idx="3525">
                        <c:v>125.53</c:v>
                      </c:pt>
                      <c:pt idx="3526">
                        <c:v>124.6</c:v>
                      </c:pt>
                      <c:pt idx="3527">
                        <c:v>124.08</c:v>
                      </c:pt>
                      <c:pt idx="3528">
                        <c:v>123.24</c:v>
                      </c:pt>
                      <c:pt idx="3529">
                        <c:v>122.54</c:v>
                      </c:pt>
                      <c:pt idx="3530">
                        <c:v>121.88</c:v>
                      </c:pt>
                      <c:pt idx="3531">
                        <c:v>121.35</c:v>
                      </c:pt>
                      <c:pt idx="3532">
                        <c:v>120.55</c:v>
                      </c:pt>
                      <c:pt idx="3533">
                        <c:v>119.85</c:v>
                      </c:pt>
                      <c:pt idx="3534">
                        <c:v>120.05</c:v>
                      </c:pt>
                      <c:pt idx="3535">
                        <c:v>120.02</c:v>
                      </c:pt>
                      <c:pt idx="3536">
                        <c:v>120.06</c:v>
                      </c:pt>
                      <c:pt idx="3537">
                        <c:v>119.21</c:v>
                      </c:pt>
                      <c:pt idx="3538">
                        <c:v>118.55</c:v>
                      </c:pt>
                      <c:pt idx="3539">
                        <c:v>118.7</c:v>
                      </c:pt>
                      <c:pt idx="3540">
                        <c:v>117.88</c:v>
                      </c:pt>
                      <c:pt idx="3541">
                        <c:v>117.52</c:v>
                      </c:pt>
                      <c:pt idx="3542">
                        <c:v>116.4</c:v>
                      </c:pt>
                      <c:pt idx="3543">
                        <c:v>116.78</c:v>
                      </c:pt>
                      <c:pt idx="3544">
                        <c:v>116.92</c:v>
                      </c:pt>
                      <c:pt idx="3545">
                        <c:v>117.51</c:v>
                      </c:pt>
                      <c:pt idx="3546">
                        <c:v>117.94</c:v>
                      </c:pt>
                      <c:pt idx="3547">
                        <c:v>117.48</c:v>
                      </c:pt>
                      <c:pt idx="3548">
                        <c:v>118.02</c:v>
                      </c:pt>
                      <c:pt idx="3549">
                        <c:v>118.75</c:v>
                      </c:pt>
                      <c:pt idx="3550">
                        <c:v>118.68</c:v>
                      </c:pt>
                      <c:pt idx="3551">
                        <c:v>118.73</c:v>
                      </c:pt>
                      <c:pt idx="3552">
                        <c:v>118.13</c:v>
                      </c:pt>
                      <c:pt idx="3553">
                        <c:v>117.68</c:v>
                      </c:pt>
                      <c:pt idx="3554">
                        <c:v>117.27</c:v>
                      </c:pt>
                      <c:pt idx="3555">
                        <c:v>116.73</c:v>
                      </c:pt>
                      <c:pt idx="3556">
                        <c:v>116.46</c:v>
                      </c:pt>
                      <c:pt idx="3557">
                        <c:v>116.65</c:v>
                      </c:pt>
                      <c:pt idx="3558">
                        <c:v>116.14</c:v>
                      </c:pt>
                      <c:pt idx="3559">
                        <c:v>116.17</c:v>
                      </c:pt>
                      <c:pt idx="3560">
                        <c:v>116.41</c:v>
                      </c:pt>
                      <c:pt idx="3561">
                        <c:v>116.15</c:v>
                      </c:pt>
                      <c:pt idx="3562">
                        <c:v>116.2</c:v>
                      </c:pt>
                      <c:pt idx="3563">
                        <c:v>116.01</c:v>
                      </c:pt>
                      <c:pt idx="3564">
                        <c:v>115.82</c:v>
                      </c:pt>
                      <c:pt idx="3565">
                        <c:v>115.93</c:v>
                      </c:pt>
                      <c:pt idx="3566">
                        <c:v>115.5</c:v>
                      </c:pt>
                      <c:pt idx="3567">
                        <c:v>115.8</c:v>
                      </c:pt>
                      <c:pt idx="3568">
                        <c:v>115.98</c:v>
                      </c:pt>
                      <c:pt idx="3569">
                        <c:v>116.44</c:v>
                      </c:pt>
                      <c:pt idx="3570">
                        <c:v>116.24</c:v>
                      </c:pt>
                      <c:pt idx="3571">
                        <c:v>115.76</c:v>
                      </c:pt>
                      <c:pt idx="3572">
                        <c:v>114.68</c:v>
                      </c:pt>
                      <c:pt idx="3573">
                        <c:v>113.89</c:v>
                      </c:pt>
                      <c:pt idx="3574">
                        <c:v>114.27</c:v>
                      </c:pt>
                      <c:pt idx="3575">
                        <c:v>114.78</c:v>
                      </c:pt>
                      <c:pt idx="3576">
                        <c:v>115.36</c:v>
                      </c:pt>
                      <c:pt idx="3577">
                        <c:v>114.94</c:v>
                      </c:pt>
                      <c:pt idx="3578">
                        <c:v>115.1</c:v>
                      </c:pt>
                      <c:pt idx="3579">
                        <c:v>114.13</c:v>
                      </c:pt>
                      <c:pt idx="3580">
                        <c:v>113.19</c:v>
                      </c:pt>
                      <c:pt idx="3581">
                        <c:v>111.6</c:v>
                      </c:pt>
                      <c:pt idx="3582">
                        <c:v>110.65</c:v>
                      </c:pt>
                      <c:pt idx="3583">
                        <c:v>109.1</c:v>
                      </c:pt>
                      <c:pt idx="3584">
                        <c:v>107.55</c:v>
                      </c:pt>
                      <c:pt idx="3585">
                        <c:v>107.35</c:v>
                      </c:pt>
                      <c:pt idx="3586">
                        <c:v>106.95</c:v>
                      </c:pt>
                      <c:pt idx="3587">
                        <c:v>106.04</c:v>
                      </c:pt>
                      <c:pt idx="3588">
                        <c:v>105.75</c:v>
                      </c:pt>
                      <c:pt idx="3589">
                        <c:v>105.28</c:v>
                      </c:pt>
                      <c:pt idx="3590">
                        <c:v>104.53</c:v>
                      </c:pt>
                      <c:pt idx="3591">
                        <c:v>103.22</c:v>
                      </c:pt>
                      <c:pt idx="3592">
                        <c:v>102.69</c:v>
                      </c:pt>
                      <c:pt idx="3593">
                        <c:v>103.63</c:v>
                      </c:pt>
                      <c:pt idx="3594">
                        <c:v>103.48</c:v>
                      </c:pt>
                      <c:pt idx="3595">
                        <c:v>102.89</c:v>
                      </c:pt>
                      <c:pt idx="3596">
                        <c:v>102.8</c:v>
                      </c:pt>
                      <c:pt idx="3597">
                        <c:v>102.15</c:v>
                      </c:pt>
                      <c:pt idx="3598">
                        <c:v>101.66</c:v>
                      </c:pt>
                      <c:pt idx="3599">
                        <c:v>101.86</c:v>
                      </c:pt>
                      <c:pt idx="3600">
                        <c:v>101.8</c:v>
                      </c:pt>
                      <c:pt idx="3601">
                        <c:v>102.31</c:v>
                      </c:pt>
                      <c:pt idx="3602">
                        <c:v>102.72</c:v>
                      </c:pt>
                      <c:pt idx="3603">
                        <c:v>103.31</c:v>
                      </c:pt>
                      <c:pt idx="3604">
                        <c:v>103.78</c:v>
                      </c:pt>
                      <c:pt idx="3605">
                        <c:v>103.3</c:v>
                      </c:pt>
                      <c:pt idx="3606">
                        <c:v>103.85</c:v>
                      </c:pt>
                      <c:pt idx="3607">
                        <c:v>103.71</c:v>
                      </c:pt>
                      <c:pt idx="3608">
                        <c:v>103.45</c:v>
                      </c:pt>
                      <c:pt idx="3609">
                        <c:v>101.99</c:v>
                      </c:pt>
                      <c:pt idx="3610">
                        <c:v>100.97</c:v>
                      </c:pt>
                      <c:pt idx="3611">
                        <c:v>100.63</c:v>
                      </c:pt>
                      <c:pt idx="3612">
                        <c:v>101.12</c:v>
                      </c:pt>
                      <c:pt idx="3613">
                        <c:v>100.49</c:v>
                      </c:pt>
                      <c:pt idx="3614">
                        <c:v>99.98</c:v>
                      </c:pt>
                      <c:pt idx="3615">
                        <c:v>99.61</c:v>
                      </c:pt>
                      <c:pt idx="3616">
                        <c:v>100.85</c:v>
                      </c:pt>
                      <c:pt idx="3617">
                        <c:v>101.53</c:v>
                      </c:pt>
                      <c:pt idx="3618">
                        <c:v>102.52</c:v>
                      </c:pt>
                      <c:pt idx="3619">
                        <c:v>102.7</c:v>
                      </c:pt>
                      <c:pt idx="3620">
                        <c:v>103.61</c:v>
                      </c:pt>
                      <c:pt idx="3621">
                        <c:v>103.58</c:v>
                      </c:pt>
                      <c:pt idx="3622">
                        <c:v>104.93</c:v>
                      </c:pt>
                      <c:pt idx="3623">
                        <c:v>106.32</c:v>
                      </c:pt>
                      <c:pt idx="3624">
                        <c:v>106.74</c:v>
                      </c:pt>
                      <c:pt idx="3625">
                        <c:v>106.82</c:v>
                      </c:pt>
                      <c:pt idx="3626">
                        <c:v>106.98</c:v>
                      </c:pt>
                      <c:pt idx="3627">
                        <c:v>106.37</c:v>
                      </c:pt>
                      <c:pt idx="3628">
                        <c:v>106.22</c:v>
                      </c:pt>
                      <c:pt idx="3629">
                        <c:v>106.44</c:v>
                      </c:pt>
                      <c:pt idx="3630">
                        <c:v>106.68</c:v>
                      </c:pt>
                      <c:pt idx="3631">
                        <c:v>107.02</c:v>
                      </c:pt>
                      <c:pt idx="3632">
                        <c:v>107.24</c:v>
                      </c:pt>
                      <c:pt idx="3633">
                        <c:v>107.44</c:v>
                      </c:pt>
                      <c:pt idx="3634">
                        <c:v>107.55</c:v>
                      </c:pt>
                      <c:pt idx="3635">
                        <c:v>107.88</c:v>
                      </c:pt>
                      <c:pt idx="3636">
                        <c:v>108.05</c:v>
                      </c:pt>
                      <c:pt idx="3637">
                        <c:v>108.32</c:v>
                      </c:pt>
                      <c:pt idx="3638">
                        <c:v>108.47</c:v>
                      </c:pt>
                      <c:pt idx="3639">
                        <c:v>108.3</c:v>
                      </c:pt>
                      <c:pt idx="3640">
                        <c:v>108.39</c:v>
                      </c:pt>
                      <c:pt idx="3641">
                        <c:v>108.51</c:v>
                      </c:pt>
                      <c:pt idx="3642">
                        <c:v>109.02</c:v>
                      </c:pt>
                      <c:pt idx="3643">
                        <c:v>109.19</c:v>
                      </c:pt>
                      <c:pt idx="3644">
                        <c:v>109.88</c:v>
                      </c:pt>
                      <c:pt idx="3645">
                        <c:v>110.05</c:v>
                      </c:pt>
                      <c:pt idx="3646">
                        <c:v>110.38</c:v>
                      </c:pt>
                      <c:pt idx="3647">
                        <c:v>110.73</c:v>
                      </c:pt>
                      <c:pt idx="3648">
                        <c:v>110.66</c:v>
                      </c:pt>
                      <c:pt idx="3649">
                        <c:v>111.15</c:v>
                      </c:pt>
                      <c:pt idx="3650">
                        <c:v>111.03</c:v>
                      </c:pt>
                      <c:pt idx="3651">
                        <c:v>110.88</c:v>
                      </c:pt>
                      <c:pt idx="3652">
                        <c:v>111.02</c:v>
                      </c:pt>
                      <c:pt idx="3653">
                        <c:v>111.44</c:v>
                      </c:pt>
                      <c:pt idx="3654">
                        <c:v>111.93</c:v>
                      </c:pt>
                      <c:pt idx="3655">
                        <c:v>112.64</c:v>
                      </c:pt>
                      <c:pt idx="3656">
                        <c:v>113.1</c:v>
                      </c:pt>
                      <c:pt idx="3657">
                        <c:v>113.08</c:v>
                      </c:pt>
                      <c:pt idx="3658">
                        <c:v>113.74</c:v>
                      </c:pt>
                      <c:pt idx="3659">
                        <c:v>113.58</c:v>
                      </c:pt>
                      <c:pt idx="3660">
                        <c:v>113.31</c:v>
                      </c:pt>
                      <c:pt idx="3661">
                        <c:v>113.54</c:v>
                      </c:pt>
                      <c:pt idx="3662">
                        <c:v>113.03</c:v>
                      </c:pt>
                      <c:pt idx="3663">
                        <c:v>112.91</c:v>
                      </c:pt>
                      <c:pt idx="3664">
                        <c:v>113.08</c:v>
                      </c:pt>
                      <c:pt idx="3665">
                        <c:v>113.07</c:v>
                      </c:pt>
                      <c:pt idx="3666">
                        <c:v>113.49</c:v>
                      </c:pt>
                      <c:pt idx="3667">
                        <c:v>113.94</c:v>
                      </c:pt>
                      <c:pt idx="3668">
                        <c:v>114.94</c:v>
                      </c:pt>
                      <c:pt idx="3669">
                        <c:v>115.85</c:v>
                      </c:pt>
                      <c:pt idx="3670">
                        <c:v>117.34</c:v>
                      </c:pt>
                      <c:pt idx="3671">
                        <c:v>118.39</c:v>
                      </c:pt>
                      <c:pt idx="3672">
                        <c:v>119.78</c:v>
                      </c:pt>
                      <c:pt idx="3673">
                        <c:v>120.11</c:v>
                      </c:pt>
                      <c:pt idx="3674">
                        <c:v>120.53</c:v>
                      </c:pt>
                      <c:pt idx="3675">
                        <c:v>120.7</c:v>
                      </c:pt>
                      <c:pt idx="3676">
                        <c:v>121.46</c:v>
                      </c:pt>
                      <c:pt idx="3677">
                        <c:v>122.41</c:v>
                      </c:pt>
                      <c:pt idx="3678">
                        <c:v>122.73</c:v>
                      </c:pt>
                      <c:pt idx="3679">
                        <c:v>123.97</c:v>
                      </c:pt>
                      <c:pt idx="3680">
                        <c:v>124.41</c:v>
                      </c:pt>
                      <c:pt idx="3681">
                        <c:v>125.35</c:v>
                      </c:pt>
                      <c:pt idx="3682">
                        <c:v>125.68</c:v>
                      </c:pt>
                      <c:pt idx="3683">
                        <c:v>126.71</c:v>
                      </c:pt>
                      <c:pt idx="3684">
                        <c:v>127.76</c:v>
                      </c:pt>
                      <c:pt idx="3685">
                        <c:v>127.52</c:v>
                      </c:pt>
                      <c:pt idx="3686">
                        <c:v>127.81</c:v>
                      </c:pt>
                      <c:pt idx="3687">
                        <c:v>128.06</c:v>
                      </c:pt>
                      <c:pt idx="3688">
                        <c:v>128.19999999999999</c:v>
                      </c:pt>
                      <c:pt idx="3689">
                        <c:v>128.13</c:v>
                      </c:pt>
                      <c:pt idx="3690">
                        <c:v>128</c:v>
                      </c:pt>
                      <c:pt idx="3691">
                        <c:v>128.6</c:v>
                      </c:pt>
                      <c:pt idx="3692">
                        <c:v>128.78</c:v>
                      </c:pt>
                      <c:pt idx="3693">
                        <c:v>128.1</c:v>
                      </c:pt>
                      <c:pt idx="3694">
                        <c:v>127.66</c:v>
                      </c:pt>
                      <c:pt idx="3695">
                        <c:v>127.35</c:v>
                      </c:pt>
                      <c:pt idx="3696">
                        <c:v>126.73</c:v>
                      </c:pt>
                      <c:pt idx="3697">
                        <c:v>126.73</c:v>
                      </c:pt>
                      <c:pt idx="3698">
                        <c:v>126.42</c:v>
                      </c:pt>
                      <c:pt idx="3699">
                        <c:v>125.73</c:v>
                      </c:pt>
                      <c:pt idx="3700">
                        <c:v>125.22</c:v>
                      </c:pt>
                      <c:pt idx="3701">
                        <c:v>125.22</c:v>
                      </c:pt>
                      <c:pt idx="3702">
                        <c:v>125.23</c:v>
                      </c:pt>
                      <c:pt idx="3703">
                        <c:v>124.56</c:v>
                      </c:pt>
                      <c:pt idx="3704">
                        <c:v>124.6</c:v>
                      </c:pt>
                      <c:pt idx="3705">
                        <c:v>125.61</c:v>
                      </c:pt>
                      <c:pt idx="3706">
                        <c:v>125.45</c:v>
                      </c:pt>
                      <c:pt idx="3707">
                        <c:v>125.44</c:v>
                      </c:pt>
                      <c:pt idx="3708">
                        <c:v>125.32</c:v>
                      </c:pt>
                      <c:pt idx="3709">
                        <c:v>126.09</c:v>
                      </c:pt>
                      <c:pt idx="3710">
                        <c:v>127.58</c:v>
                      </c:pt>
                      <c:pt idx="3711">
                        <c:v>128.27000000000001</c:v>
                      </c:pt>
                      <c:pt idx="3712">
                        <c:v>127.6</c:v>
                      </c:pt>
                      <c:pt idx="3713">
                        <c:v>127.11</c:v>
                      </c:pt>
                      <c:pt idx="3714">
                        <c:v>126.36</c:v>
                      </c:pt>
                      <c:pt idx="3715">
                        <c:v>126.87</c:v>
                      </c:pt>
                      <c:pt idx="3716">
                        <c:v>126.89</c:v>
                      </c:pt>
                      <c:pt idx="3717">
                        <c:v>126.24</c:v>
                      </c:pt>
                      <c:pt idx="3718">
                        <c:v>125.7</c:v>
                      </c:pt>
                      <c:pt idx="3719">
                        <c:v>126.04</c:v>
                      </c:pt>
                      <c:pt idx="3720">
                        <c:v>125.69</c:v>
                      </c:pt>
                      <c:pt idx="3721">
                        <c:v>126.22</c:v>
                      </c:pt>
                      <c:pt idx="3722">
                        <c:v>125.78</c:v>
                      </c:pt>
                      <c:pt idx="3723">
                        <c:v>125.85</c:v>
                      </c:pt>
                      <c:pt idx="3724">
                        <c:v>126.4</c:v>
                      </c:pt>
                      <c:pt idx="3725">
                        <c:v>127.22</c:v>
                      </c:pt>
                      <c:pt idx="3726">
                        <c:v>127.25</c:v>
                      </c:pt>
                      <c:pt idx="3727">
                        <c:v>128.5</c:v>
                      </c:pt>
                      <c:pt idx="3728">
                        <c:v>129.49</c:v>
                      </c:pt>
                      <c:pt idx="3729">
                        <c:v>129.72999999999999</c:v>
                      </c:pt>
                      <c:pt idx="3730">
                        <c:v>129.83000000000001</c:v>
                      </c:pt>
                      <c:pt idx="3731">
                        <c:v>129.66</c:v>
                      </c:pt>
                      <c:pt idx="3732">
                        <c:v>129.6</c:v>
                      </c:pt>
                      <c:pt idx="3733">
                        <c:v>129.79</c:v>
                      </c:pt>
                      <c:pt idx="3734">
                        <c:v>130.25</c:v>
                      </c:pt>
                      <c:pt idx="3735">
                        <c:v>130.28</c:v>
                      </c:pt>
                      <c:pt idx="3736">
                        <c:v>130.34</c:v>
                      </c:pt>
                      <c:pt idx="3737">
                        <c:v>130.27000000000001</c:v>
                      </c:pt>
                      <c:pt idx="3738">
                        <c:v>130.33000000000001</c:v>
                      </c:pt>
                      <c:pt idx="3739">
                        <c:v>130.69</c:v>
                      </c:pt>
                      <c:pt idx="3740">
                        <c:v>131.06</c:v>
                      </c:pt>
                      <c:pt idx="3741">
                        <c:v>131.65</c:v>
                      </c:pt>
                      <c:pt idx="3742">
                        <c:v>132.1</c:v>
                      </c:pt>
                      <c:pt idx="3743">
                        <c:v>132.4</c:v>
                      </c:pt>
                      <c:pt idx="3744">
                        <c:v>132.9</c:v>
                      </c:pt>
                      <c:pt idx="3745">
                        <c:v>133.08000000000001</c:v>
                      </c:pt>
                      <c:pt idx="3746">
                        <c:v>133.02000000000001</c:v>
                      </c:pt>
                      <c:pt idx="3747">
                        <c:v>133.03</c:v>
                      </c:pt>
                      <c:pt idx="3748">
                        <c:v>132.9</c:v>
                      </c:pt>
                      <c:pt idx="3749">
                        <c:v>132.08000000000001</c:v>
                      </c:pt>
                      <c:pt idx="3750">
                        <c:v>133.03</c:v>
                      </c:pt>
                      <c:pt idx="3751">
                        <c:v>134.41</c:v>
                      </c:pt>
                      <c:pt idx="3752">
                        <c:v>135.18</c:v>
                      </c:pt>
                      <c:pt idx="3753">
                        <c:v>135.51</c:v>
                      </c:pt>
                      <c:pt idx="3754">
                        <c:v>135.52000000000001</c:v>
                      </c:pt>
                      <c:pt idx="3755">
                        <c:v>135.41</c:v>
                      </c:pt>
                      <c:pt idx="3756">
                        <c:v>135.37</c:v>
                      </c:pt>
                      <c:pt idx="3757">
                        <c:v>135.55000000000001</c:v>
                      </c:pt>
                      <c:pt idx="3758">
                        <c:v>134.9</c:v>
                      </c:pt>
                      <c:pt idx="3759">
                        <c:v>135.44999999999999</c:v>
                      </c:pt>
                      <c:pt idx="3760">
                        <c:v>135.93</c:v>
                      </c:pt>
                      <c:pt idx="3761">
                        <c:v>136.19</c:v>
                      </c:pt>
                      <c:pt idx="3762">
                        <c:v>136.93</c:v>
                      </c:pt>
                      <c:pt idx="3763">
                        <c:v>137.75</c:v>
                      </c:pt>
                      <c:pt idx="3764">
                        <c:v>138.03</c:v>
                      </c:pt>
                      <c:pt idx="3765">
                        <c:v>138.21</c:v>
                      </c:pt>
                      <c:pt idx="3766">
                        <c:v>138.28</c:v>
                      </c:pt>
                      <c:pt idx="3767">
                        <c:v>138.69999999999999</c:v>
                      </c:pt>
                      <c:pt idx="3768">
                        <c:v>138.1</c:v>
                      </c:pt>
                      <c:pt idx="3769">
                        <c:v>136.76</c:v>
                      </c:pt>
                      <c:pt idx="3770">
                        <c:v>135.4</c:v>
                      </c:pt>
                      <c:pt idx="3771">
                        <c:v>134.37</c:v>
                      </c:pt>
                      <c:pt idx="3772">
                        <c:v>133.08000000000001</c:v>
                      </c:pt>
                      <c:pt idx="3773">
                        <c:v>132.25</c:v>
                      </c:pt>
                      <c:pt idx="3774">
                        <c:v>132.16999999999999</c:v>
                      </c:pt>
                      <c:pt idx="3775">
                        <c:v>132.80000000000001</c:v>
                      </c:pt>
                      <c:pt idx="3776">
                        <c:v>131.88</c:v>
                      </c:pt>
                      <c:pt idx="3777">
                        <c:v>131.43</c:v>
                      </c:pt>
                      <c:pt idx="3778">
                        <c:v>131.53</c:v>
                      </c:pt>
                      <c:pt idx="3779">
                        <c:v>131.97</c:v>
                      </c:pt>
                      <c:pt idx="3780">
                        <c:v>131.96</c:v>
                      </c:pt>
                      <c:pt idx="3781">
                        <c:v>130.9</c:v>
                      </c:pt>
                      <c:pt idx="3782">
                        <c:v>131.06</c:v>
                      </c:pt>
                      <c:pt idx="3783">
                        <c:v>130.99</c:v>
                      </c:pt>
                      <c:pt idx="3784">
                        <c:v>130.93</c:v>
                      </c:pt>
                      <c:pt idx="3785">
                        <c:v>130.75</c:v>
                      </c:pt>
                      <c:pt idx="3786">
                        <c:v>131.16999999999999</c:v>
                      </c:pt>
                      <c:pt idx="3787">
                        <c:v>131.28</c:v>
                      </c:pt>
                      <c:pt idx="3788">
                        <c:v>130.44</c:v>
                      </c:pt>
                      <c:pt idx="3789">
                        <c:v>131.13</c:v>
                      </c:pt>
                      <c:pt idx="3790">
                        <c:v>132.01</c:v>
                      </c:pt>
                      <c:pt idx="3791">
                        <c:v>132.57</c:v>
                      </c:pt>
                      <c:pt idx="3792">
                        <c:v>133.41</c:v>
                      </c:pt>
                      <c:pt idx="3793">
                        <c:v>134.37</c:v>
                      </c:pt>
                      <c:pt idx="3794">
                        <c:v>134.71</c:v>
                      </c:pt>
                      <c:pt idx="3795">
                        <c:v>135.94999999999999</c:v>
                      </c:pt>
                      <c:pt idx="3796">
                        <c:v>137.25</c:v>
                      </c:pt>
                      <c:pt idx="3797">
                        <c:v>138.18</c:v>
                      </c:pt>
                      <c:pt idx="3798">
                        <c:v>139.01</c:v>
                      </c:pt>
                      <c:pt idx="3799">
                        <c:v>140.34</c:v>
                      </c:pt>
                      <c:pt idx="3800">
                        <c:v>141.69</c:v>
                      </c:pt>
                      <c:pt idx="3801">
                        <c:v>142.52000000000001</c:v>
                      </c:pt>
                      <c:pt idx="3802">
                        <c:v>142.94999999999999</c:v>
                      </c:pt>
                      <c:pt idx="3803">
                        <c:v>143.46</c:v>
                      </c:pt>
                      <c:pt idx="3804">
                        <c:v>143.11000000000001</c:v>
                      </c:pt>
                      <c:pt idx="3805">
                        <c:v>143.99</c:v>
                      </c:pt>
                      <c:pt idx="3806">
                        <c:v>144.94</c:v>
                      </c:pt>
                      <c:pt idx="3807">
                        <c:v>145.86000000000001</c:v>
                      </c:pt>
                      <c:pt idx="3808">
                        <c:v>146.80000000000001</c:v>
                      </c:pt>
                      <c:pt idx="3809">
                        <c:v>147</c:v>
                      </c:pt>
                      <c:pt idx="3810">
                        <c:v>146.96</c:v>
                      </c:pt>
                      <c:pt idx="3811">
                        <c:v>147.44999999999999</c:v>
                      </c:pt>
                      <c:pt idx="3812">
                        <c:v>148.12</c:v>
                      </c:pt>
                      <c:pt idx="3813">
                        <c:v>149.80000000000001</c:v>
                      </c:pt>
                      <c:pt idx="3814">
                        <c:v>149.71</c:v>
                      </c:pt>
                      <c:pt idx="3815">
                        <c:v>150.22</c:v>
                      </c:pt>
                      <c:pt idx="3816">
                        <c:v>150.22</c:v>
                      </c:pt>
                      <c:pt idx="3817">
                        <c:v>150.87</c:v>
                      </c:pt>
                      <c:pt idx="3818">
                        <c:v>151.41</c:v>
                      </c:pt>
                      <c:pt idx="3819">
                        <c:v>151.83000000000001</c:v>
                      </c:pt>
                      <c:pt idx="3820">
                        <c:v>152.18</c:v>
                      </c:pt>
                      <c:pt idx="3821">
                        <c:v>152.74</c:v>
                      </c:pt>
                      <c:pt idx="3822">
                        <c:v>153.22</c:v>
                      </c:pt>
                      <c:pt idx="3823">
                        <c:v>153.22</c:v>
                      </c:pt>
                      <c:pt idx="3824">
                        <c:v>153.36000000000001</c:v>
                      </c:pt>
                      <c:pt idx="3825">
                        <c:v>153.36000000000001</c:v>
                      </c:pt>
                      <c:pt idx="3826">
                        <c:v>154.1</c:v>
                      </c:pt>
                      <c:pt idx="3827">
                        <c:v>154.25</c:v>
                      </c:pt>
                      <c:pt idx="3828">
                        <c:v>154.25</c:v>
                      </c:pt>
                      <c:pt idx="3829">
                        <c:v>154.78</c:v>
                      </c:pt>
                      <c:pt idx="3830">
                        <c:v>155.36000000000001</c:v>
                      </c:pt>
                      <c:pt idx="3831">
                        <c:v>155.79</c:v>
                      </c:pt>
                      <c:pt idx="3832">
                        <c:v>156.5</c:v>
                      </c:pt>
                      <c:pt idx="3833">
                        <c:v>156.81</c:v>
                      </c:pt>
                      <c:pt idx="3834">
                        <c:v>156.9</c:v>
                      </c:pt>
                      <c:pt idx="3835">
                        <c:v>157.08000000000001</c:v>
                      </c:pt>
                      <c:pt idx="3836">
                        <c:v>157.66999999999999</c:v>
                      </c:pt>
                      <c:pt idx="3837">
                        <c:v>157.85</c:v>
                      </c:pt>
                      <c:pt idx="3838">
                        <c:v>158.38</c:v>
                      </c:pt>
                      <c:pt idx="3839">
                        <c:v>158.81</c:v>
                      </c:pt>
                      <c:pt idx="3840">
                        <c:v>159.26</c:v>
                      </c:pt>
                      <c:pt idx="3841">
                        <c:v>159.63999999999999</c:v>
                      </c:pt>
                      <c:pt idx="3842">
                        <c:v>160.08000000000001</c:v>
                      </c:pt>
                      <c:pt idx="3843">
                        <c:v>160.57</c:v>
                      </c:pt>
                      <c:pt idx="3844">
                        <c:v>160.54</c:v>
                      </c:pt>
                      <c:pt idx="3845">
                        <c:v>160.91999999999999</c:v>
                      </c:pt>
                      <c:pt idx="3846">
                        <c:v>161.43</c:v>
                      </c:pt>
                      <c:pt idx="3847">
                        <c:v>162.05000000000001</c:v>
                      </c:pt>
                      <c:pt idx="3848">
                        <c:v>162.65</c:v>
                      </c:pt>
                      <c:pt idx="3849">
                        <c:v>163.22</c:v>
                      </c:pt>
                      <c:pt idx="3850">
                        <c:v>163.47</c:v>
                      </c:pt>
                      <c:pt idx="3851">
                        <c:v>163.11000000000001</c:v>
                      </c:pt>
                      <c:pt idx="3852">
                        <c:v>163.26</c:v>
                      </c:pt>
                      <c:pt idx="3853">
                        <c:v>163.87</c:v>
                      </c:pt>
                      <c:pt idx="3854">
                        <c:v>164.61</c:v>
                      </c:pt>
                      <c:pt idx="3855">
                        <c:v>165.47</c:v>
                      </c:pt>
                      <c:pt idx="3856">
                        <c:v>166.21</c:v>
                      </c:pt>
                      <c:pt idx="3857">
                        <c:v>166.84</c:v>
                      </c:pt>
                      <c:pt idx="3858">
                        <c:v>167.47</c:v>
                      </c:pt>
                      <c:pt idx="3859">
                        <c:v>166.89</c:v>
                      </c:pt>
                      <c:pt idx="3860">
                        <c:v>167.3</c:v>
                      </c:pt>
                      <c:pt idx="3861">
                        <c:v>167.99</c:v>
                      </c:pt>
                      <c:pt idx="3862">
                        <c:v>168.65</c:v>
                      </c:pt>
                      <c:pt idx="3863">
                        <c:v>169.11</c:v>
                      </c:pt>
                      <c:pt idx="3864">
                        <c:v>169.72</c:v>
                      </c:pt>
                      <c:pt idx="3865">
                        <c:v>170.46</c:v>
                      </c:pt>
                      <c:pt idx="3866">
                        <c:v>171.35</c:v>
                      </c:pt>
                      <c:pt idx="3867">
                        <c:v>170.63</c:v>
                      </c:pt>
                      <c:pt idx="3868">
                        <c:v>171.11</c:v>
                      </c:pt>
                      <c:pt idx="3869">
                        <c:v>172.45</c:v>
                      </c:pt>
                      <c:pt idx="3870">
                        <c:v>173.81</c:v>
                      </c:pt>
                      <c:pt idx="3871">
                        <c:v>175.08</c:v>
                      </c:pt>
                      <c:pt idx="3872">
                        <c:v>176.37</c:v>
                      </c:pt>
                      <c:pt idx="3873">
                        <c:v>177.69</c:v>
                      </c:pt>
                      <c:pt idx="3874">
                        <c:v>178.25</c:v>
                      </c:pt>
                      <c:pt idx="3875">
                        <c:v>178.16</c:v>
                      </c:pt>
                      <c:pt idx="3876">
                        <c:v>178.44</c:v>
                      </c:pt>
                      <c:pt idx="3877">
                        <c:v>177.97</c:v>
                      </c:pt>
                      <c:pt idx="3878">
                        <c:v>177.41</c:v>
                      </c:pt>
                      <c:pt idx="3879">
                        <c:v>176.01</c:v>
                      </c:pt>
                      <c:pt idx="3880">
                        <c:v>176.01</c:v>
                      </c:pt>
                      <c:pt idx="3881">
                        <c:v>177.39</c:v>
                      </c:pt>
                      <c:pt idx="3882">
                        <c:v>176.82</c:v>
                      </c:pt>
                      <c:pt idx="3883">
                        <c:v>176.14</c:v>
                      </c:pt>
                      <c:pt idx="3884">
                        <c:v>175.69</c:v>
                      </c:pt>
                      <c:pt idx="3885">
                        <c:v>175.31</c:v>
                      </c:pt>
                      <c:pt idx="3886">
                        <c:v>173.98</c:v>
                      </c:pt>
                      <c:pt idx="3887">
                        <c:v>173.08</c:v>
                      </c:pt>
                      <c:pt idx="3888">
                        <c:v>173.13</c:v>
                      </c:pt>
                      <c:pt idx="3889">
                        <c:v>171.76</c:v>
                      </c:pt>
                      <c:pt idx="3890">
                        <c:v>170.5</c:v>
                      </c:pt>
                      <c:pt idx="3891">
                        <c:v>170.16</c:v>
                      </c:pt>
                      <c:pt idx="3892">
                        <c:v>170.64</c:v>
                      </c:pt>
                      <c:pt idx="3893">
                        <c:v>169.13</c:v>
                      </c:pt>
                      <c:pt idx="3894">
                        <c:v>168.43</c:v>
                      </c:pt>
                      <c:pt idx="3895">
                        <c:v>166.73</c:v>
                      </c:pt>
                      <c:pt idx="3896">
                        <c:v>165.92</c:v>
                      </c:pt>
                      <c:pt idx="3897">
                        <c:v>165.03</c:v>
                      </c:pt>
                      <c:pt idx="3898">
                        <c:v>164.48</c:v>
                      </c:pt>
                      <c:pt idx="3899">
                        <c:v>164.04</c:v>
                      </c:pt>
                      <c:pt idx="3900">
                        <c:v>162.86000000000001</c:v>
                      </c:pt>
                      <c:pt idx="3901">
                        <c:v>161.28</c:v>
                      </c:pt>
                      <c:pt idx="3902">
                        <c:v>160.66</c:v>
                      </c:pt>
                      <c:pt idx="3903">
                        <c:v>160.76</c:v>
                      </c:pt>
                      <c:pt idx="3904">
                        <c:v>160.94999999999999</c:v>
                      </c:pt>
                      <c:pt idx="3905">
                        <c:v>159.55000000000001</c:v>
                      </c:pt>
                      <c:pt idx="3906">
                        <c:v>158.88999999999999</c:v>
                      </c:pt>
                      <c:pt idx="3907">
                        <c:v>158.09</c:v>
                      </c:pt>
                      <c:pt idx="3908">
                        <c:v>156.80000000000001</c:v>
                      </c:pt>
                      <c:pt idx="3909">
                        <c:v>155.6</c:v>
                      </c:pt>
                      <c:pt idx="3910">
                        <c:v>154.26</c:v>
                      </c:pt>
                      <c:pt idx="3911">
                        <c:v>152.96</c:v>
                      </c:pt>
                      <c:pt idx="3912">
                        <c:v>152.57</c:v>
                      </c:pt>
                      <c:pt idx="3913">
                        <c:v>152.57</c:v>
                      </c:pt>
                      <c:pt idx="3914">
                        <c:v>154.30000000000001</c:v>
                      </c:pt>
                      <c:pt idx="3915">
                        <c:v>154.24</c:v>
                      </c:pt>
                      <c:pt idx="3916">
                        <c:v>154.24</c:v>
                      </c:pt>
                      <c:pt idx="3917">
                        <c:v>154.12</c:v>
                      </c:pt>
                      <c:pt idx="3918">
                        <c:v>154.12</c:v>
                      </c:pt>
                      <c:pt idx="3919">
                        <c:v>154.12</c:v>
                      </c:pt>
                      <c:pt idx="3920">
                        <c:v>154.11000000000001</c:v>
                      </c:pt>
                      <c:pt idx="3921">
                        <c:v>153.9</c:v>
                      </c:pt>
                      <c:pt idx="3922">
                        <c:v>153.44</c:v>
                      </c:pt>
                      <c:pt idx="3923">
                        <c:v>153.44</c:v>
                      </c:pt>
                      <c:pt idx="3924">
                        <c:v>153.44</c:v>
                      </c:pt>
                      <c:pt idx="3925">
                        <c:v>153.44</c:v>
                      </c:pt>
                      <c:pt idx="3926">
                        <c:v>153.44</c:v>
                      </c:pt>
                      <c:pt idx="3927">
                        <c:v>153.44</c:v>
                      </c:pt>
                      <c:pt idx="3928">
                        <c:v>153.44</c:v>
                      </c:pt>
                      <c:pt idx="3929">
                        <c:v>153.44</c:v>
                      </c:pt>
                      <c:pt idx="3930">
                        <c:v>153.44</c:v>
                      </c:pt>
                      <c:pt idx="3931">
                        <c:v>153.59</c:v>
                      </c:pt>
                      <c:pt idx="3932">
                        <c:v>153.59</c:v>
                      </c:pt>
                      <c:pt idx="3933">
                        <c:v>153.76</c:v>
                      </c:pt>
                      <c:pt idx="3934">
                        <c:v>153.76</c:v>
                      </c:pt>
                      <c:pt idx="3935">
                        <c:v>154.16999999999999</c:v>
                      </c:pt>
                      <c:pt idx="3936">
                        <c:v>154.19</c:v>
                      </c:pt>
                      <c:pt idx="3937">
                        <c:v>154.66</c:v>
                      </c:pt>
                      <c:pt idx="3938">
                        <c:v>154.72</c:v>
                      </c:pt>
                      <c:pt idx="3939">
                        <c:v>154.79</c:v>
                      </c:pt>
                      <c:pt idx="3940">
                        <c:v>153.07</c:v>
                      </c:pt>
                      <c:pt idx="3941">
                        <c:v>151.31</c:v>
                      </c:pt>
                      <c:pt idx="3942">
                        <c:v>149.57</c:v>
                      </c:pt>
                      <c:pt idx="3943">
                        <c:v>147.94999999999999</c:v>
                      </c:pt>
                      <c:pt idx="3944">
                        <c:v>146.21</c:v>
                      </c:pt>
                      <c:pt idx="3945">
                        <c:v>144.66999999999999</c:v>
                      </c:pt>
                      <c:pt idx="3946">
                        <c:v>143.04</c:v>
                      </c:pt>
                      <c:pt idx="3947">
                        <c:v>143.04</c:v>
                      </c:pt>
                      <c:pt idx="3948">
                        <c:v>143.38</c:v>
                      </c:pt>
                      <c:pt idx="3949">
                        <c:v>143.76</c:v>
                      </c:pt>
                      <c:pt idx="3950">
                        <c:v>143.97999999999999</c:v>
                      </c:pt>
                      <c:pt idx="3951">
                        <c:v>143.53</c:v>
                      </c:pt>
                      <c:pt idx="3952">
                        <c:v>143.87</c:v>
                      </c:pt>
                      <c:pt idx="3953">
                        <c:v>141.96</c:v>
                      </c:pt>
                      <c:pt idx="3954">
                        <c:v>141.22</c:v>
                      </c:pt>
                      <c:pt idx="3955">
                        <c:v>140.21</c:v>
                      </c:pt>
                      <c:pt idx="3956">
                        <c:v>139.43</c:v>
                      </c:pt>
                      <c:pt idx="3957">
                        <c:v>138.57</c:v>
                      </c:pt>
                      <c:pt idx="3958">
                        <c:v>137.66</c:v>
                      </c:pt>
                      <c:pt idx="3959">
                        <c:v>138.57</c:v>
                      </c:pt>
                      <c:pt idx="3960">
                        <c:v>137.55000000000001</c:v>
                      </c:pt>
                      <c:pt idx="3961">
                        <c:v>136.43</c:v>
                      </c:pt>
                      <c:pt idx="3962">
                        <c:v>135.38</c:v>
                      </c:pt>
                      <c:pt idx="3963">
                        <c:v>134.43</c:v>
                      </c:pt>
                      <c:pt idx="3964">
                        <c:v>133.44999999999999</c:v>
                      </c:pt>
                      <c:pt idx="3965">
                        <c:v>132.32</c:v>
                      </c:pt>
                      <c:pt idx="3966">
                        <c:v>131.16999999999999</c:v>
                      </c:pt>
                      <c:pt idx="3967">
                        <c:v>130.71</c:v>
                      </c:pt>
                      <c:pt idx="3968">
                        <c:v>130.25</c:v>
                      </c:pt>
                      <c:pt idx="3969">
                        <c:v>129.72999999999999</c:v>
                      </c:pt>
                      <c:pt idx="3970">
                        <c:v>128.63999999999999</c:v>
                      </c:pt>
                      <c:pt idx="3971">
                        <c:v>127.86</c:v>
                      </c:pt>
                      <c:pt idx="3972">
                        <c:v>127.06</c:v>
                      </c:pt>
                      <c:pt idx="3973">
                        <c:v>125.47</c:v>
                      </c:pt>
                      <c:pt idx="3974">
                        <c:v>123.96</c:v>
                      </c:pt>
                      <c:pt idx="3975">
                        <c:v>122.6</c:v>
                      </c:pt>
                      <c:pt idx="3976">
                        <c:v>121.83</c:v>
                      </c:pt>
                      <c:pt idx="3977">
                        <c:v>121.41</c:v>
                      </c:pt>
                      <c:pt idx="3978">
                        <c:v>121.52</c:v>
                      </c:pt>
                      <c:pt idx="3979">
                        <c:v>121.41</c:v>
                      </c:pt>
                      <c:pt idx="3980">
                        <c:v>121.42</c:v>
                      </c:pt>
                      <c:pt idx="3981">
                        <c:v>121.75</c:v>
                      </c:pt>
                      <c:pt idx="3982">
                        <c:v>121.17</c:v>
                      </c:pt>
                      <c:pt idx="3983">
                        <c:v>120.76</c:v>
                      </c:pt>
                      <c:pt idx="3984">
                        <c:v>120.13</c:v>
                      </c:pt>
                      <c:pt idx="3985">
                        <c:v>119.42</c:v>
                      </c:pt>
                      <c:pt idx="3986">
                        <c:v>120.07</c:v>
                      </c:pt>
                      <c:pt idx="3987">
                        <c:v>121.09</c:v>
                      </c:pt>
                      <c:pt idx="3988">
                        <c:v>121.59</c:v>
                      </c:pt>
                      <c:pt idx="3989">
                        <c:v>121.58</c:v>
                      </c:pt>
                      <c:pt idx="3990">
                        <c:v>122.02</c:v>
                      </c:pt>
                      <c:pt idx="3991">
                        <c:v>122.09</c:v>
                      </c:pt>
                      <c:pt idx="3992">
                        <c:v>121.58</c:v>
                      </c:pt>
                      <c:pt idx="3993">
                        <c:v>122.96</c:v>
                      </c:pt>
                      <c:pt idx="3994">
                        <c:v>123.19</c:v>
                      </c:pt>
                      <c:pt idx="3995">
                        <c:v>123.96</c:v>
                      </c:pt>
                      <c:pt idx="3996">
                        <c:v>123.42</c:v>
                      </c:pt>
                      <c:pt idx="3997">
                        <c:v>123.85</c:v>
                      </c:pt>
                      <c:pt idx="3998">
                        <c:v>122.96</c:v>
                      </c:pt>
                      <c:pt idx="3999">
                        <c:v>122.53</c:v>
                      </c:pt>
                      <c:pt idx="4000">
                        <c:v>122.99</c:v>
                      </c:pt>
                      <c:pt idx="4001">
                        <c:v>123.27</c:v>
                      </c:pt>
                      <c:pt idx="4002">
                        <c:v>124.04</c:v>
                      </c:pt>
                      <c:pt idx="4003">
                        <c:v>124.46</c:v>
                      </c:pt>
                      <c:pt idx="4004">
                        <c:v>124.69</c:v>
                      </c:pt>
                      <c:pt idx="4005">
                        <c:v>125.33</c:v>
                      </c:pt>
                      <c:pt idx="4006">
                        <c:v>125.51</c:v>
                      </c:pt>
                      <c:pt idx="4007">
                        <c:v>126.31</c:v>
                      </c:pt>
                      <c:pt idx="4008">
                        <c:v>127.6</c:v>
                      </c:pt>
                      <c:pt idx="4009">
                        <c:v>129.13999999999999</c:v>
                      </c:pt>
                      <c:pt idx="4010">
                        <c:v>130.52000000000001</c:v>
                      </c:pt>
                      <c:pt idx="4011">
                        <c:v>131.19999999999999</c:v>
                      </c:pt>
                      <c:pt idx="4012">
                        <c:v>130.9</c:v>
                      </c:pt>
                      <c:pt idx="4013">
                        <c:v>130.35</c:v>
                      </c:pt>
                      <c:pt idx="4014">
                        <c:v>129.74</c:v>
                      </c:pt>
                      <c:pt idx="4015">
                        <c:v>129.30000000000001</c:v>
                      </c:pt>
                      <c:pt idx="4016">
                        <c:v>128.91</c:v>
                      </c:pt>
                      <c:pt idx="4017">
                        <c:v>128.44999999999999</c:v>
                      </c:pt>
                      <c:pt idx="4018">
                        <c:v>127.94</c:v>
                      </c:pt>
                      <c:pt idx="4019">
                        <c:v>127.22</c:v>
                      </c:pt>
                      <c:pt idx="4020">
                        <c:v>126.63</c:v>
                      </c:pt>
                      <c:pt idx="4021">
                        <c:v>126.41</c:v>
                      </c:pt>
                      <c:pt idx="4022">
                        <c:v>126.4</c:v>
                      </c:pt>
                      <c:pt idx="4023">
                        <c:v>125.88</c:v>
                      </c:pt>
                      <c:pt idx="4024">
                        <c:v>125.38</c:v>
                      </c:pt>
                      <c:pt idx="4025">
                        <c:v>124.86</c:v>
                      </c:pt>
                      <c:pt idx="4026">
                        <c:v>124.19</c:v>
                      </c:pt>
                      <c:pt idx="4027">
                        <c:v>123.55</c:v>
                      </c:pt>
                      <c:pt idx="4028">
                        <c:v>122.21</c:v>
                      </c:pt>
                      <c:pt idx="4029">
                        <c:v>120.79</c:v>
                      </c:pt>
                      <c:pt idx="4030">
                        <c:v>119.48</c:v>
                      </c:pt>
                      <c:pt idx="4031">
                        <c:v>118.43</c:v>
                      </c:pt>
                      <c:pt idx="4032">
                        <c:v>118.03</c:v>
                      </c:pt>
                      <c:pt idx="4033">
                        <c:v>117.1</c:v>
                      </c:pt>
                      <c:pt idx="4034">
                        <c:v>116.35</c:v>
                      </c:pt>
                      <c:pt idx="4035">
                        <c:v>115.23</c:v>
                      </c:pt>
                      <c:pt idx="4036">
                        <c:v>115.23</c:v>
                      </c:pt>
                      <c:pt idx="4037">
                        <c:v>114.22</c:v>
                      </c:pt>
                      <c:pt idx="4038">
                        <c:v>113.22</c:v>
                      </c:pt>
                      <c:pt idx="4039">
                        <c:v>112.15</c:v>
                      </c:pt>
                      <c:pt idx="4040">
                        <c:v>113.17</c:v>
                      </c:pt>
                      <c:pt idx="4041">
                        <c:v>114.01</c:v>
                      </c:pt>
                      <c:pt idx="4042">
                        <c:v>115.39</c:v>
                      </c:pt>
                      <c:pt idx="4043">
                        <c:v>115.99</c:v>
                      </c:pt>
                      <c:pt idx="4044">
                        <c:v>116.9</c:v>
                      </c:pt>
                      <c:pt idx="4045">
                        <c:v>117.56</c:v>
                      </c:pt>
                      <c:pt idx="4046">
                        <c:v>117.9</c:v>
                      </c:pt>
                      <c:pt idx="4047">
                        <c:v>117.9</c:v>
                      </c:pt>
                      <c:pt idx="4048">
                        <c:v>117.18</c:v>
                      </c:pt>
                      <c:pt idx="4049">
                        <c:v>116.02</c:v>
                      </c:pt>
                      <c:pt idx="4050">
                        <c:v>114.92</c:v>
                      </c:pt>
                      <c:pt idx="4051">
                        <c:v>114.92</c:v>
                      </c:pt>
                      <c:pt idx="4052">
                        <c:v>114.14</c:v>
                      </c:pt>
                      <c:pt idx="4053">
                        <c:v>115.25</c:v>
                      </c:pt>
                      <c:pt idx="4054">
                        <c:v>115.38</c:v>
                      </c:pt>
                      <c:pt idx="4055">
                        <c:v>115.27</c:v>
                      </c:pt>
                      <c:pt idx="4056">
                        <c:v>115.5</c:v>
                      </c:pt>
                      <c:pt idx="4057">
                        <c:v>115.48</c:v>
                      </c:pt>
                      <c:pt idx="4058">
                        <c:v>115.49</c:v>
                      </c:pt>
                      <c:pt idx="4059">
                        <c:v>114.84</c:v>
                      </c:pt>
                      <c:pt idx="4060">
                        <c:v>115.34</c:v>
                      </c:pt>
                      <c:pt idx="4061">
                        <c:v>116.03</c:v>
                      </c:pt>
                      <c:pt idx="4062">
                        <c:v>116.56</c:v>
                      </c:pt>
                      <c:pt idx="4063">
                        <c:v>116.64</c:v>
                      </c:pt>
                      <c:pt idx="4064">
                        <c:v>116.72</c:v>
                      </c:pt>
                      <c:pt idx="4065">
                        <c:v>117.38</c:v>
                      </c:pt>
                      <c:pt idx="4066">
                        <c:v>117.72</c:v>
                      </c:pt>
                      <c:pt idx="4067">
                        <c:v>118.24</c:v>
                      </c:pt>
                      <c:pt idx="4068">
                        <c:v>118.54</c:v>
                      </c:pt>
                      <c:pt idx="4069">
                        <c:v>118.42</c:v>
                      </c:pt>
                      <c:pt idx="4070">
                        <c:v>118.98</c:v>
                      </c:pt>
                      <c:pt idx="4071">
                        <c:v>119.05</c:v>
                      </c:pt>
                      <c:pt idx="4072">
                        <c:v>118.45</c:v>
                      </c:pt>
                      <c:pt idx="4073">
                        <c:v>119.17</c:v>
                      </c:pt>
                      <c:pt idx="4074">
                        <c:v>120.13</c:v>
                      </c:pt>
                      <c:pt idx="4075">
                        <c:v>120.66</c:v>
                      </c:pt>
                      <c:pt idx="4076">
                        <c:v>121.27</c:v>
                      </c:pt>
                      <c:pt idx="4077">
                        <c:v>121.72</c:v>
                      </c:pt>
                      <c:pt idx="4078">
                        <c:v>121.67</c:v>
                      </c:pt>
                      <c:pt idx="4079">
                        <c:v>123.18</c:v>
                      </c:pt>
                      <c:pt idx="4080">
                        <c:v>122.17</c:v>
                      </c:pt>
                      <c:pt idx="4081">
                        <c:v>120.72</c:v>
                      </c:pt>
                      <c:pt idx="4082">
                        <c:v>120.7</c:v>
                      </c:pt>
                      <c:pt idx="4083">
                        <c:v>120.82</c:v>
                      </c:pt>
                      <c:pt idx="4084">
                        <c:v>122.48</c:v>
                      </c:pt>
                      <c:pt idx="4085">
                        <c:v>122.55</c:v>
                      </c:pt>
                      <c:pt idx="4086">
                        <c:v>121.54</c:v>
                      </c:pt>
                      <c:pt idx="4087">
                        <c:v>120.32</c:v>
                      </c:pt>
                      <c:pt idx="4088">
                        <c:v>120.12</c:v>
                      </c:pt>
                      <c:pt idx="4089">
                        <c:v>120.19</c:v>
                      </c:pt>
                      <c:pt idx="4090">
                        <c:v>119.35</c:v>
                      </c:pt>
                      <c:pt idx="4091">
                        <c:v>118.48</c:v>
                      </c:pt>
                      <c:pt idx="4092">
                        <c:v>117.37</c:v>
                      </c:pt>
                      <c:pt idx="4093">
                        <c:v>116</c:v>
                      </c:pt>
                      <c:pt idx="4094">
                        <c:v>115.97</c:v>
                      </c:pt>
                      <c:pt idx="4095">
                        <c:v>115.62</c:v>
                      </c:pt>
                      <c:pt idx="4096">
                        <c:v>116.83</c:v>
                      </c:pt>
                      <c:pt idx="4097">
                        <c:v>116.36</c:v>
                      </c:pt>
                      <c:pt idx="4098">
                        <c:v>116.92</c:v>
                      </c:pt>
                      <c:pt idx="4099">
                        <c:v>117.15</c:v>
                      </c:pt>
                      <c:pt idx="4100">
                        <c:v>117.42</c:v>
                      </c:pt>
                      <c:pt idx="4101">
                        <c:v>118.06</c:v>
                      </c:pt>
                      <c:pt idx="4102">
                        <c:v>117.03</c:v>
                      </c:pt>
                      <c:pt idx="4103">
                        <c:v>116.08</c:v>
                      </c:pt>
                      <c:pt idx="4104">
                        <c:v>115.56</c:v>
                      </c:pt>
                      <c:pt idx="4105">
                        <c:v>114.97</c:v>
                      </c:pt>
                      <c:pt idx="4106">
                        <c:v>114.56</c:v>
                      </c:pt>
                      <c:pt idx="4107">
                        <c:v>114.08</c:v>
                      </c:pt>
                      <c:pt idx="4108">
                        <c:v>113.48</c:v>
                      </c:pt>
                      <c:pt idx="4109">
                        <c:v>113.17</c:v>
                      </c:pt>
                      <c:pt idx="4110">
                        <c:v>112.25</c:v>
                      </c:pt>
                      <c:pt idx="4111">
                        <c:v>111.21</c:v>
                      </c:pt>
                      <c:pt idx="4112">
                        <c:v>110.99</c:v>
                      </c:pt>
                      <c:pt idx="4113">
                        <c:v>110.6</c:v>
                      </c:pt>
                      <c:pt idx="4114">
                        <c:v>109.74</c:v>
                      </c:pt>
                      <c:pt idx="4115">
                        <c:v>109.05</c:v>
                      </c:pt>
                      <c:pt idx="4116">
                        <c:v>108.11</c:v>
                      </c:pt>
                      <c:pt idx="4117">
                        <c:v>107.4</c:v>
                      </c:pt>
                      <c:pt idx="4118">
                        <c:v>107</c:v>
                      </c:pt>
                      <c:pt idx="4119">
                        <c:v>107.28</c:v>
                      </c:pt>
                      <c:pt idx="4120">
                        <c:v>107.37</c:v>
                      </c:pt>
                      <c:pt idx="4121">
                        <c:v>107.6</c:v>
                      </c:pt>
                      <c:pt idx="4122">
                        <c:v>108.07</c:v>
                      </c:pt>
                      <c:pt idx="4123">
                        <c:v>108.56</c:v>
                      </c:pt>
                      <c:pt idx="4124">
                        <c:v>109.06</c:v>
                      </c:pt>
                      <c:pt idx="4125">
                        <c:v>109.58</c:v>
                      </c:pt>
                      <c:pt idx="4126">
                        <c:v>110.25</c:v>
                      </c:pt>
                      <c:pt idx="4127">
                        <c:v>109.06</c:v>
                      </c:pt>
                      <c:pt idx="4128">
                        <c:v>108.66</c:v>
                      </c:pt>
                      <c:pt idx="4129">
                        <c:v>108.31</c:v>
                      </c:pt>
                      <c:pt idx="4130">
                        <c:v>109.62</c:v>
                      </c:pt>
                      <c:pt idx="4131">
                        <c:v>109.01</c:v>
                      </c:pt>
                      <c:pt idx="4132">
                        <c:v>109.41</c:v>
                      </c:pt>
                      <c:pt idx="4133">
                        <c:v>110.34</c:v>
                      </c:pt>
                      <c:pt idx="4134">
                        <c:v>110.39</c:v>
                      </c:pt>
                      <c:pt idx="4135">
                        <c:v>110.57</c:v>
                      </c:pt>
                      <c:pt idx="4136">
                        <c:v>109.63</c:v>
                      </c:pt>
                      <c:pt idx="4137">
                        <c:v>110.06</c:v>
                      </c:pt>
                      <c:pt idx="4138">
                        <c:v>110.68</c:v>
                      </c:pt>
                      <c:pt idx="4139">
                        <c:v>110.79</c:v>
                      </c:pt>
                      <c:pt idx="4140">
                        <c:v>111.55</c:v>
                      </c:pt>
                      <c:pt idx="4141">
                        <c:v>111.6</c:v>
                      </c:pt>
                      <c:pt idx="4142">
                        <c:v>110.88</c:v>
                      </c:pt>
                      <c:pt idx="4143">
                        <c:v>110.94</c:v>
                      </c:pt>
                      <c:pt idx="4144">
                        <c:v>110.82</c:v>
                      </c:pt>
                      <c:pt idx="4145">
                        <c:v>110.81</c:v>
                      </c:pt>
                      <c:pt idx="4146">
                        <c:v>111.24</c:v>
                      </c:pt>
                      <c:pt idx="4147">
                        <c:v>110.3</c:v>
                      </c:pt>
                      <c:pt idx="4148">
                        <c:v>110.14</c:v>
                      </c:pt>
                      <c:pt idx="4149">
                        <c:v>110.26</c:v>
                      </c:pt>
                      <c:pt idx="4150">
                        <c:v>110.27</c:v>
                      </c:pt>
                      <c:pt idx="4151">
                        <c:v>111.08</c:v>
                      </c:pt>
                      <c:pt idx="4152">
                        <c:v>111.86</c:v>
                      </c:pt>
                      <c:pt idx="4153">
                        <c:v>112.25</c:v>
                      </c:pt>
                      <c:pt idx="4154">
                        <c:v>112.35</c:v>
                      </c:pt>
                      <c:pt idx="4155">
                        <c:v>113.33</c:v>
                      </c:pt>
                      <c:pt idx="4156">
                        <c:v>112.65</c:v>
                      </c:pt>
                      <c:pt idx="4157">
                        <c:v>112.14</c:v>
                      </c:pt>
                      <c:pt idx="4158">
                        <c:v>111.79</c:v>
                      </c:pt>
                      <c:pt idx="4159">
                        <c:v>111.1</c:v>
                      </c:pt>
                      <c:pt idx="4160">
                        <c:v>110.28</c:v>
                      </c:pt>
                      <c:pt idx="4161">
                        <c:v>109.12</c:v>
                      </c:pt>
                      <c:pt idx="4162">
                        <c:v>109.32</c:v>
                      </c:pt>
                      <c:pt idx="4163">
                        <c:v>108.75</c:v>
                      </c:pt>
                      <c:pt idx="4164">
                        <c:v>109.65</c:v>
                      </c:pt>
                      <c:pt idx="4165">
                        <c:v>110.12</c:v>
                      </c:pt>
                      <c:pt idx="4166">
                        <c:v>109.45</c:v>
                      </c:pt>
                      <c:pt idx="4167">
                        <c:v>108.52</c:v>
                      </c:pt>
                      <c:pt idx="4168">
                        <c:v>107.11</c:v>
                      </c:pt>
                      <c:pt idx="4169">
                        <c:v>107.62</c:v>
                      </c:pt>
                      <c:pt idx="4170">
                        <c:v>106.77</c:v>
                      </c:pt>
                      <c:pt idx="4171">
                        <c:v>106.28</c:v>
                      </c:pt>
                      <c:pt idx="4172">
                        <c:v>106.3</c:v>
                      </c:pt>
                      <c:pt idx="4173">
                        <c:v>105.8</c:v>
                      </c:pt>
                      <c:pt idx="4174">
                        <c:v>104.95</c:v>
                      </c:pt>
                      <c:pt idx="4175">
                        <c:v>104.9</c:v>
                      </c:pt>
                      <c:pt idx="4176">
                        <c:v>104.76</c:v>
                      </c:pt>
                      <c:pt idx="4177">
                        <c:v>105.43</c:v>
                      </c:pt>
                      <c:pt idx="4178">
                        <c:v>105.4</c:v>
                      </c:pt>
                      <c:pt idx="4179">
                        <c:v>105.4</c:v>
                      </c:pt>
                      <c:pt idx="4180">
                        <c:v>105.21</c:v>
                      </c:pt>
                      <c:pt idx="4181">
                        <c:v>104.98</c:v>
                      </c:pt>
                      <c:pt idx="4182">
                        <c:v>106.6</c:v>
                      </c:pt>
                      <c:pt idx="4183">
                        <c:v>108.11</c:v>
                      </c:pt>
                      <c:pt idx="4184">
                        <c:v>107.9</c:v>
                      </c:pt>
                      <c:pt idx="4185">
                        <c:v>109.39</c:v>
                      </c:pt>
                      <c:pt idx="4186">
                        <c:v>110.14</c:v>
                      </c:pt>
                      <c:pt idx="4187">
                        <c:v>110.39</c:v>
                      </c:pt>
                      <c:pt idx="4188">
                        <c:v>109.95</c:v>
                      </c:pt>
                      <c:pt idx="4189">
                        <c:v>109.91</c:v>
                      </c:pt>
                      <c:pt idx="4190">
                        <c:v>110.73</c:v>
                      </c:pt>
                      <c:pt idx="4191">
                        <c:v>110.98</c:v>
                      </c:pt>
                      <c:pt idx="4192">
                        <c:v>111.23</c:v>
                      </c:pt>
                      <c:pt idx="4193">
                        <c:v>111.74</c:v>
                      </c:pt>
                      <c:pt idx="4194">
                        <c:v>111.96</c:v>
                      </c:pt>
                      <c:pt idx="4195">
                        <c:v>112.21</c:v>
                      </c:pt>
                      <c:pt idx="4196">
                        <c:v>111.32</c:v>
                      </c:pt>
                      <c:pt idx="4197">
                        <c:v>111.28</c:v>
                      </c:pt>
                      <c:pt idx="4198">
                        <c:v>110.86</c:v>
                      </c:pt>
                      <c:pt idx="4199">
                        <c:v>110.3</c:v>
                      </c:pt>
                      <c:pt idx="4200">
                        <c:v>110.75</c:v>
                      </c:pt>
                      <c:pt idx="4201">
                        <c:v>111.41</c:v>
                      </c:pt>
                      <c:pt idx="4202">
                        <c:v>112.75</c:v>
                      </c:pt>
                      <c:pt idx="4203">
                        <c:v>114.09</c:v>
                      </c:pt>
                      <c:pt idx="4204">
                        <c:v>115.41</c:v>
                      </c:pt>
                      <c:pt idx="4205">
                        <c:v>116.76</c:v>
                      </c:pt>
                      <c:pt idx="4206">
                        <c:v>117.65</c:v>
                      </c:pt>
                      <c:pt idx="4207">
                        <c:v>118.13</c:v>
                      </c:pt>
                      <c:pt idx="4208">
                        <c:v>118.73</c:v>
                      </c:pt>
                      <c:pt idx="4209">
                        <c:v>119.19</c:v>
                      </c:pt>
                      <c:pt idx="4210">
                        <c:v>120.11</c:v>
                      </c:pt>
                      <c:pt idx="4211">
                        <c:v>121.77</c:v>
                      </c:pt>
                      <c:pt idx="4212">
                        <c:v>122.68</c:v>
                      </c:pt>
                      <c:pt idx="4213">
                        <c:v>123.62</c:v>
                      </c:pt>
                      <c:pt idx="4214">
                        <c:v>125.09</c:v>
                      </c:pt>
                      <c:pt idx="4215">
                        <c:v>126.28</c:v>
                      </c:pt>
                      <c:pt idx="4216">
                        <c:v>127.61</c:v>
                      </c:pt>
                      <c:pt idx="4217">
                        <c:v>128.9</c:v>
                      </c:pt>
                      <c:pt idx="4218">
                        <c:v>129.81</c:v>
                      </c:pt>
                      <c:pt idx="4219">
                        <c:v>130.25</c:v>
                      </c:pt>
                      <c:pt idx="4220">
                        <c:v>130.76</c:v>
                      </c:pt>
                      <c:pt idx="4221">
                        <c:v>130.96</c:v>
                      </c:pt>
                      <c:pt idx="4222">
                        <c:v>130.96</c:v>
                      </c:pt>
                      <c:pt idx="4223">
                        <c:v>130.99</c:v>
                      </c:pt>
                      <c:pt idx="4224">
                        <c:v>130.19</c:v>
                      </c:pt>
                      <c:pt idx="4225">
                        <c:v>130.19</c:v>
                      </c:pt>
                      <c:pt idx="4226">
                        <c:v>130.19</c:v>
                      </c:pt>
                      <c:pt idx="4227">
                        <c:v>132.02000000000001</c:v>
                      </c:pt>
                      <c:pt idx="4228">
                        <c:v>133.76</c:v>
                      </c:pt>
                      <c:pt idx="4229">
                        <c:v>135.53</c:v>
                      </c:pt>
                      <c:pt idx="4230">
                        <c:v>135.53</c:v>
                      </c:pt>
                      <c:pt idx="4231">
                        <c:v>137.19</c:v>
                      </c:pt>
                      <c:pt idx="4232">
                        <c:v>137.19</c:v>
                      </c:pt>
                      <c:pt idx="4233">
                        <c:v>137.19</c:v>
                      </c:pt>
                      <c:pt idx="4234">
                        <c:v>137.88999999999999</c:v>
                      </c:pt>
                      <c:pt idx="4235">
                        <c:v>138.83000000000001</c:v>
                      </c:pt>
                      <c:pt idx="4236">
                        <c:v>139.77000000000001</c:v>
                      </c:pt>
                      <c:pt idx="4237">
                        <c:v>140.35</c:v>
                      </c:pt>
                      <c:pt idx="4238">
                        <c:v>140.72999999999999</c:v>
                      </c:pt>
                      <c:pt idx="4239">
                        <c:v>141.69</c:v>
                      </c:pt>
                      <c:pt idx="4240">
                        <c:v>141.69</c:v>
                      </c:pt>
                      <c:pt idx="4241">
                        <c:v>142.56</c:v>
                      </c:pt>
                      <c:pt idx="4242">
                        <c:v>143.63999999999999</c:v>
                      </c:pt>
                      <c:pt idx="4243">
                        <c:v>144.6</c:v>
                      </c:pt>
                      <c:pt idx="4244">
                        <c:v>145.58000000000001</c:v>
                      </c:pt>
                      <c:pt idx="4245">
                        <c:v>146.56</c:v>
                      </c:pt>
                      <c:pt idx="4246">
                        <c:v>147.53</c:v>
                      </c:pt>
                      <c:pt idx="4247">
                        <c:v>148.47</c:v>
                      </c:pt>
                      <c:pt idx="4248">
                        <c:v>149.35</c:v>
                      </c:pt>
                      <c:pt idx="4249">
                        <c:v>150.38999999999999</c:v>
                      </c:pt>
                      <c:pt idx="4250">
                        <c:v>151.47999999999999</c:v>
                      </c:pt>
                      <c:pt idx="4251">
                        <c:v>151.47999999999999</c:v>
                      </c:pt>
                      <c:pt idx="4252">
                        <c:v>151.27000000000001</c:v>
                      </c:pt>
                      <c:pt idx="4253">
                        <c:v>151.68</c:v>
                      </c:pt>
                      <c:pt idx="4254">
                        <c:v>152.19</c:v>
                      </c:pt>
                      <c:pt idx="4255">
                        <c:v>152.33000000000001</c:v>
                      </c:pt>
                      <c:pt idx="4256">
                        <c:v>153.69</c:v>
                      </c:pt>
                      <c:pt idx="4257">
                        <c:v>155.08000000000001</c:v>
                      </c:pt>
                      <c:pt idx="4258">
                        <c:v>156.41</c:v>
                      </c:pt>
                      <c:pt idx="4259">
                        <c:v>157.85</c:v>
                      </c:pt>
                      <c:pt idx="4260">
                        <c:v>159.30000000000001</c:v>
                      </c:pt>
                      <c:pt idx="4261">
                        <c:v>160.91999999999999</c:v>
                      </c:pt>
                      <c:pt idx="4262">
                        <c:v>161.24</c:v>
                      </c:pt>
                      <c:pt idx="4263">
                        <c:v>162.68</c:v>
                      </c:pt>
                      <c:pt idx="4264">
                        <c:v>162.68</c:v>
                      </c:pt>
                      <c:pt idx="4265">
                        <c:v>162.68</c:v>
                      </c:pt>
                      <c:pt idx="4266">
                        <c:v>164.16</c:v>
                      </c:pt>
                      <c:pt idx="4267">
                        <c:v>165.75</c:v>
                      </c:pt>
                      <c:pt idx="4268">
                        <c:v>167.44</c:v>
                      </c:pt>
                      <c:pt idx="4269">
                        <c:v>167.57</c:v>
                      </c:pt>
                      <c:pt idx="4270">
                        <c:v>168.95</c:v>
                      </c:pt>
                      <c:pt idx="4271">
                        <c:v>170.29</c:v>
                      </c:pt>
                      <c:pt idx="4272">
                        <c:v>171.67</c:v>
                      </c:pt>
                      <c:pt idx="4273">
                        <c:v>173.04</c:v>
                      </c:pt>
                      <c:pt idx="4274">
                        <c:v>174.44</c:v>
                      </c:pt>
                      <c:pt idx="4275">
                        <c:v>175.41</c:v>
                      </c:pt>
                      <c:pt idx="4276">
                        <c:v>176.35</c:v>
                      </c:pt>
                      <c:pt idx="4277">
                        <c:v>176.57</c:v>
                      </c:pt>
                      <c:pt idx="4278">
                        <c:v>177.5</c:v>
                      </c:pt>
                      <c:pt idx="4279">
                        <c:v>177.5</c:v>
                      </c:pt>
                      <c:pt idx="4280">
                        <c:v>179.2</c:v>
                      </c:pt>
                      <c:pt idx="4281">
                        <c:v>180.88</c:v>
                      </c:pt>
                      <c:pt idx="4282">
                        <c:v>180.89</c:v>
                      </c:pt>
                      <c:pt idx="4283">
                        <c:v>180.94</c:v>
                      </c:pt>
                      <c:pt idx="4284">
                        <c:v>181.15</c:v>
                      </c:pt>
                      <c:pt idx="4285">
                        <c:v>181.3</c:v>
                      </c:pt>
                      <c:pt idx="4286">
                        <c:v>182.24</c:v>
                      </c:pt>
                      <c:pt idx="4287">
                        <c:v>183.64</c:v>
                      </c:pt>
                      <c:pt idx="4288">
                        <c:v>185.02</c:v>
                      </c:pt>
                      <c:pt idx="4289">
                        <c:v>186.37</c:v>
                      </c:pt>
                      <c:pt idx="4290">
                        <c:v>187.21</c:v>
                      </c:pt>
                      <c:pt idx="4291">
                        <c:v>188.37</c:v>
                      </c:pt>
                      <c:pt idx="4292">
                        <c:v>189.74</c:v>
                      </c:pt>
                      <c:pt idx="4293">
                        <c:v>191.12</c:v>
                      </c:pt>
                      <c:pt idx="4294">
                        <c:v>192.39</c:v>
                      </c:pt>
                      <c:pt idx="4295">
                        <c:v>193.42</c:v>
                      </c:pt>
                      <c:pt idx="4296">
                        <c:v>194.52</c:v>
                      </c:pt>
                      <c:pt idx="4297">
                        <c:v>195.49</c:v>
                      </c:pt>
                      <c:pt idx="4298">
                        <c:v>196.79</c:v>
                      </c:pt>
                      <c:pt idx="4299">
                        <c:v>197.99</c:v>
                      </c:pt>
                      <c:pt idx="4300">
                        <c:v>197.99</c:v>
                      </c:pt>
                      <c:pt idx="4301">
                        <c:v>197.99</c:v>
                      </c:pt>
                      <c:pt idx="4302">
                        <c:v>197.99</c:v>
                      </c:pt>
                      <c:pt idx="4303">
                        <c:v>197.99</c:v>
                      </c:pt>
                      <c:pt idx="4304">
                        <c:v>197.99</c:v>
                      </c:pt>
                      <c:pt idx="4305">
                        <c:v>197.99</c:v>
                      </c:pt>
                      <c:pt idx="4306">
                        <c:v>197.99</c:v>
                      </c:pt>
                      <c:pt idx="4307">
                        <c:v>197.99</c:v>
                      </c:pt>
                      <c:pt idx="4308">
                        <c:v>197.99</c:v>
                      </c:pt>
                      <c:pt idx="4309">
                        <c:v>197.99</c:v>
                      </c:pt>
                      <c:pt idx="4310">
                        <c:v>197.99</c:v>
                      </c:pt>
                      <c:pt idx="4311">
                        <c:v>197.99</c:v>
                      </c:pt>
                      <c:pt idx="4312">
                        <c:v>197.99</c:v>
                      </c:pt>
                      <c:pt idx="4313">
                        <c:v>197.99</c:v>
                      </c:pt>
                      <c:pt idx="4314">
                        <c:v>197.99</c:v>
                      </c:pt>
                      <c:pt idx="4315">
                        <c:v>197.99</c:v>
                      </c:pt>
                      <c:pt idx="4316">
                        <c:v>197.99</c:v>
                      </c:pt>
                      <c:pt idx="4317">
                        <c:v>197.99</c:v>
                      </c:pt>
                      <c:pt idx="4318">
                        <c:v>197.99</c:v>
                      </c:pt>
                      <c:pt idx="4319">
                        <c:v>197.99</c:v>
                      </c:pt>
                      <c:pt idx="4320">
                        <c:v>197.99</c:v>
                      </c:pt>
                      <c:pt idx="4321">
                        <c:v>197.99</c:v>
                      </c:pt>
                      <c:pt idx="4322">
                        <c:v>197.99</c:v>
                      </c:pt>
                      <c:pt idx="4323">
                        <c:v>197.99</c:v>
                      </c:pt>
                      <c:pt idx="4324">
                        <c:v>198.79</c:v>
                      </c:pt>
                      <c:pt idx="4325">
                        <c:v>198.79</c:v>
                      </c:pt>
                      <c:pt idx="4326">
                        <c:v>198.79</c:v>
                      </c:pt>
                      <c:pt idx="4327">
                        <c:v>198.79</c:v>
                      </c:pt>
                      <c:pt idx="4328">
                        <c:v>198.79</c:v>
                      </c:pt>
                      <c:pt idx="4329">
                        <c:v>198.79</c:v>
                      </c:pt>
                      <c:pt idx="4330">
                        <c:v>198.79</c:v>
                      </c:pt>
                      <c:pt idx="4331">
                        <c:v>198.79</c:v>
                      </c:pt>
                      <c:pt idx="4332">
                        <c:v>198.79</c:v>
                      </c:pt>
                      <c:pt idx="4333">
                        <c:v>198.79</c:v>
                      </c:pt>
                      <c:pt idx="4334">
                        <c:v>198.79</c:v>
                      </c:pt>
                      <c:pt idx="4335">
                        <c:v>198.79</c:v>
                      </c:pt>
                      <c:pt idx="4336">
                        <c:v>198.79</c:v>
                      </c:pt>
                      <c:pt idx="4337">
                        <c:v>198.79</c:v>
                      </c:pt>
                      <c:pt idx="4338">
                        <c:v>198.79</c:v>
                      </c:pt>
                      <c:pt idx="4339">
                        <c:v>198.79</c:v>
                      </c:pt>
                      <c:pt idx="4340">
                        <c:v>198.79</c:v>
                      </c:pt>
                      <c:pt idx="4341">
                        <c:v>198.79</c:v>
                      </c:pt>
                      <c:pt idx="4342">
                        <c:v>198.79</c:v>
                      </c:pt>
                      <c:pt idx="4343">
                        <c:v>198.79</c:v>
                      </c:pt>
                      <c:pt idx="4344">
                        <c:v>198.79</c:v>
                      </c:pt>
                      <c:pt idx="4345">
                        <c:v>198.79</c:v>
                      </c:pt>
                      <c:pt idx="4346">
                        <c:v>198.79</c:v>
                      </c:pt>
                      <c:pt idx="4347">
                        <c:v>198.79</c:v>
                      </c:pt>
                      <c:pt idx="4348">
                        <c:v>198.79</c:v>
                      </c:pt>
                      <c:pt idx="4349">
                        <c:v>198.79</c:v>
                      </c:pt>
                      <c:pt idx="4350">
                        <c:v>198.79</c:v>
                      </c:pt>
                      <c:pt idx="4351">
                        <c:v>198.79</c:v>
                      </c:pt>
                      <c:pt idx="4352">
                        <c:v>199</c:v>
                      </c:pt>
                      <c:pt idx="4353">
                        <c:v>199</c:v>
                      </c:pt>
                      <c:pt idx="4354">
                        <c:v>199</c:v>
                      </c:pt>
                      <c:pt idx="4355">
                        <c:v>199</c:v>
                      </c:pt>
                      <c:pt idx="4356">
                        <c:v>199</c:v>
                      </c:pt>
                      <c:pt idx="4357">
                        <c:v>199</c:v>
                      </c:pt>
                      <c:pt idx="4358">
                        <c:v>199</c:v>
                      </c:pt>
                      <c:pt idx="4359">
                        <c:v>199</c:v>
                      </c:pt>
                      <c:pt idx="4360">
                        <c:v>199</c:v>
                      </c:pt>
                      <c:pt idx="4361">
                        <c:v>199</c:v>
                      </c:pt>
                      <c:pt idx="4362">
                        <c:v>199</c:v>
                      </c:pt>
                      <c:pt idx="4363">
                        <c:v>199</c:v>
                      </c:pt>
                      <c:pt idx="4364">
                        <c:v>199</c:v>
                      </c:pt>
                      <c:pt idx="4365">
                        <c:v>199</c:v>
                      </c:pt>
                      <c:pt idx="4366">
                        <c:v>199</c:v>
                      </c:pt>
                      <c:pt idx="4367">
                        <c:v>199</c:v>
                      </c:pt>
                      <c:pt idx="4368">
                        <c:v>199</c:v>
                      </c:pt>
                      <c:pt idx="4369">
                        <c:v>199</c:v>
                      </c:pt>
                      <c:pt idx="4370">
                        <c:v>199</c:v>
                      </c:pt>
                      <c:pt idx="4371">
                        <c:v>199</c:v>
                      </c:pt>
                      <c:pt idx="4372">
                        <c:v>199</c:v>
                      </c:pt>
                      <c:pt idx="4373">
                        <c:v>199</c:v>
                      </c:pt>
                      <c:pt idx="4374">
                        <c:v>199</c:v>
                      </c:pt>
                      <c:pt idx="4375">
                        <c:v>199</c:v>
                      </c:pt>
                      <c:pt idx="4376">
                        <c:v>199</c:v>
                      </c:pt>
                      <c:pt idx="4377">
                        <c:v>199</c:v>
                      </c:pt>
                      <c:pt idx="4378">
                        <c:v>199</c:v>
                      </c:pt>
                      <c:pt idx="4379">
                        <c:v>199</c:v>
                      </c:pt>
                      <c:pt idx="4380">
                        <c:v>199</c:v>
                      </c:pt>
                      <c:pt idx="4381">
                        <c:v>199</c:v>
                      </c:pt>
                      <c:pt idx="4382">
                        <c:v>199</c:v>
                      </c:pt>
                      <c:pt idx="4383">
                        <c:v>199</c:v>
                      </c:pt>
                      <c:pt idx="4384">
                        <c:v>199</c:v>
                      </c:pt>
                      <c:pt idx="4385">
                        <c:v>199</c:v>
                      </c:pt>
                      <c:pt idx="4386">
                        <c:v>199</c:v>
                      </c:pt>
                      <c:pt idx="4387">
                        <c:v>199</c:v>
                      </c:pt>
                      <c:pt idx="4388">
                        <c:v>199</c:v>
                      </c:pt>
                      <c:pt idx="4389">
                        <c:v>199</c:v>
                      </c:pt>
                      <c:pt idx="4390">
                        <c:v>199</c:v>
                      </c:pt>
                      <c:pt idx="4391">
                        <c:v>199</c:v>
                      </c:pt>
                      <c:pt idx="4392">
                        <c:v>199</c:v>
                      </c:pt>
                      <c:pt idx="4393">
                        <c:v>199</c:v>
                      </c:pt>
                      <c:pt idx="4394">
                        <c:v>199</c:v>
                      </c:pt>
                      <c:pt idx="4395">
                        <c:v>199</c:v>
                      </c:pt>
                      <c:pt idx="4396">
                        <c:v>199</c:v>
                      </c:pt>
                      <c:pt idx="4397">
                        <c:v>199</c:v>
                      </c:pt>
                      <c:pt idx="4398">
                        <c:v>199</c:v>
                      </c:pt>
                      <c:pt idx="4399">
                        <c:v>199</c:v>
                      </c:pt>
                      <c:pt idx="4400">
                        <c:v>199</c:v>
                      </c:pt>
                      <c:pt idx="4401">
                        <c:v>199</c:v>
                      </c:pt>
                      <c:pt idx="4402">
                        <c:v>199</c:v>
                      </c:pt>
                      <c:pt idx="4403">
                        <c:v>199</c:v>
                      </c:pt>
                      <c:pt idx="4404">
                        <c:v>199</c:v>
                      </c:pt>
                      <c:pt idx="4405">
                        <c:v>199</c:v>
                      </c:pt>
                      <c:pt idx="4406">
                        <c:v>199</c:v>
                      </c:pt>
                      <c:pt idx="4407">
                        <c:v>199</c:v>
                      </c:pt>
                      <c:pt idx="4408">
                        <c:v>199</c:v>
                      </c:pt>
                      <c:pt idx="4409">
                        <c:v>199</c:v>
                      </c:pt>
                      <c:pt idx="4410">
                        <c:v>199</c:v>
                      </c:pt>
                      <c:pt idx="4411">
                        <c:v>199</c:v>
                      </c:pt>
                      <c:pt idx="4412">
                        <c:v>197.47</c:v>
                      </c:pt>
                      <c:pt idx="4413">
                        <c:v>196.03</c:v>
                      </c:pt>
                      <c:pt idx="4414">
                        <c:v>195.27</c:v>
                      </c:pt>
                      <c:pt idx="4415">
                        <c:v>195.27</c:v>
                      </c:pt>
                      <c:pt idx="4416">
                        <c:v>195.27</c:v>
                      </c:pt>
                      <c:pt idx="4417">
                        <c:v>194.66</c:v>
                      </c:pt>
                      <c:pt idx="4418">
                        <c:v>192.97</c:v>
                      </c:pt>
                      <c:pt idx="4419">
                        <c:v>192.58</c:v>
                      </c:pt>
                      <c:pt idx="4420">
                        <c:v>191.37</c:v>
                      </c:pt>
                      <c:pt idx="4421">
                        <c:v>190.59</c:v>
                      </c:pt>
                      <c:pt idx="4422">
                        <c:v>189.5</c:v>
                      </c:pt>
                      <c:pt idx="4423">
                        <c:v>188.34</c:v>
                      </c:pt>
                      <c:pt idx="4424">
                        <c:v>187.03</c:v>
                      </c:pt>
                      <c:pt idx="4425">
                        <c:v>185.63</c:v>
                      </c:pt>
                      <c:pt idx="4426">
                        <c:v>184.64</c:v>
                      </c:pt>
                      <c:pt idx="4427">
                        <c:v>184.04</c:v>
                      </c:pt>
                      <c:pt idx="4428">
                        <c:v>184.04</c:v>
                      </c:pt>
                      <c:pt idx="4429">
                        <c:v>183.84</c:v>
                      </c:pt>
                      <c:pt idx="4430">
                        <c:v>183.04</c:v>
                      </c:pt>
                      <c:pt idx="4431">
                        <c:v>182.36</c:v>
                      </c:pt>
                      <c:pt idx="4432">
                        <c:v>181.37</c:v>
                      </c:pt>
                      <c:pt idx="4433">
                        <c:v>180.94</c:v>
                      </c:pt>
                      <c:pt idx="4434">
                        <c:v>180.13</c:v>
                      </c:pt>
                      <c:pt idx="4435">
                        <c:v>178.75</c:v>
                      </c:pt>
                      <c:pt idx="4436">
                        <c:v>177.49</c:v>
                      </c:pt>
                      <c:pt idx="4437">
                        <c:v>176.1</c:v>
                      </c:pt>
                      <c:pt idx="4438">
                        <c:v>175.43</c:v>
                      </c:pt>
                      <c:pt idx="4439">
                        <c:v>174.76</c:v>
                      </c:pt>
                      <c:pt idx="4440">
                        <c:v>174.09</c:v>
                      </c:pt>
                      <c:pt idx="4441">
                        <c:v>173.21</c:v>
                      </c:pt>
                      <c:pt idx="4442">
                        <c:v>172.49</c:v>
                      </c:pt>
                      <c:pt idx="4443">
                        <c:v>171.77</c:v>
                      </c:pt>
                      <c:pt idx="4444">
                        <c:v>171.04</c:v>
                      </c:pt>
                      <c:pt idx="4445">
                        <c:v>170.12</c:v>
                      </c:pt>
                      <c:pt idx="4446">
                        <c:v>169.35</c:v>
                      </c:pt>
                      <c:pt idx="4447">
                        <c:v>168.61</c:v>
                      </c:pt>
                      <c:pt idx="4448">
                        <c:v>168.16</c:v>
                      </c:pt>
                      <c:pt idx="4449">
                        <c:v>167.43</c:v>
                      </c:pt>
                      <c:pt idx="4450">
                        <c:v>166.49</c:v>
                      </c:pt>
                      <c:pt idx="4451">
                        <c:v>165.44</c:v>
                      </c:pt>
                      <c:pt idx="4452">
                        <c:v>165.44</c:v>
                      </c:pt>
                      <c:pt idx="4453">
                        <c:v>165.28</c:v>
                      </c:pt>
                      <c:pt idx="4454">
                        <c:v>164.26</c:v>
                      </c:pt>
                      <c:pt idx="4455">
                        <c:v>164.26</c:v>
                      </c:pt>
                      <c:pt idx="4456">
                        <c:v>164.26</c:v>
                      </c:pt>
                      <c:pt idx="4457">
                        <c:v>164.26</c:v>
                      </c:pt>
                      <c:pt idx="4458">
                        <c:v>164.26</c:v>
                      </c:pt>
                      <c:pt idx="4459">
                        <c:v>164.26</c:v>
                      </c:pt>
                      <c:pt idx="4460">
                        <c:v>164.26</c:v>
                      </c:pt>
                      <c:pt idx="4461">
                        <c:v>164.26</c:v>
                      </c:pt>
                      <c:pt idx="4462">
                        <c:v>164.26</c:v>
                      </c:pt>
                      <c:pt idx="4463">
                        <c:v>164.26</c:v>
                      </c:pt>
                      <c:pt idx="4464">
                        <c:v>164.26</c:v>
                      </c:pt>
                      <c:pt idx="4465">
                        <c:v>164.26</c:v>
                      </c:pt>
                      <c:pt idx="4466">
                        <c:v>164.26</c:v>
                      </c:pt>
                      <c:pt idx="4467">
                        <c:v>164.26</c:v>
                      </c:pt>
                      <c:pt idx="4468">
                        <c:v>164.26</c:v>
                      </c:pt>
                      <c:pt idx="4469">
                        <c:v>164.26</c:v>
                      </c:pt>
                      <c:pt idx="4470">
                        <c:v>164.26</c:v>
                      </c:pt>
                      <c:pt idx="4471">
                        <c:v>164.26</c:v>
                      </c:pt>
                      <c:pt idx="4472">
                        <c:v>164.26</c:v>
                      </c:pt>
                      <c:pt idx="4473">
                        <c:v>164.26</c:v>
                      </c:pt>
                      <c:pt idx="4474">
                        <c:v>164.26</c:v>
                      </c:pt>
                      <c:pt idx="4475">
                        <c:v>164.26</c:v>
                      </c:pt>
                      <c:pt idx="4476">
                        <c:v>164.26</c:v>
                      </c:pt>
                      <c:pt idx="4477">
                        <c:v>164.26</c:v>
                      </c:pt>
                      <c:pt idx="4478">
                        <c:v>164.26</c:v>
                      </c:pt>
                      <c:pt idx="4479">
                        <c:v>164.26</c:v>
                      </c:pt>
                      <c:pt idx="4480">
                        <c:v>164.26</c:v>
                      </c:pt>
                      <c:pt idx="4481">
                        <c:v>164.26</c:v>
                      </c:pt>
                      <c:pt idx="4482">
                        <c:v>164.26</c:v>
                      </c:pt>
                      <c:pt idx="4483">
                        <c:v>164.26</c:v>
                      </c:pt>
                      <c:pt idx="4484">
                        <c:v>164.26</c:v>
                      </c:pt>
                      <c:pt idx="4485">
                        <c:v>164.26</c:v>
                      </c:pt>
                      <c:pt idx="4486">
                        <c:v>164.26</c:v>
                      </c:pt>
                      <c:pt idx="4487">
                        <c:v>164.26</c:v>
                      </c:pt>
                      <c:pt idx="4488">
                        <c:v>164.26</c:v>
                      </c:pt>
                      <c:pt idx="4489">
                        <c:v>164.26</c:v>
                      </c:pt>
                      <c:pt idx="4490">
                        <c:v>164.26</c:v>
                      </c:pt>
                      <c:pt idx="4491">
                        <c:v>164.26</c:v>
                      </c:pt>
                      <c:pt idx="4492">
                        <c:v>164.26</c:v>
                      </c:pt>
                      <c:pt idx="4493">
                        <c:v>164.26</c:v>
                      </c:pt>
                      <c:pt idx="4494">
                        <c:v>164.26</c:v>
                      </c:pt>
                      <c:pt idx="4495">
                        <c:v>164.26</c:v>
                      </c:pt>
                      <c:pt idx="4496">
                        <c:v>164.26</c:v>
                      </c:pt>
                      <c:pt idx="4497">
                        <c:v>164.26</c:v>
                      </c:pt>
                      <c:pt idx="4498">
                        <c:v>164.26</c:v>
                      </c:pt>
                      <c:pt idx="4499">
                        <c:v>164.26</c:v>
                      </c:pt>
                      <c:pt idx="4500">
                        <c:v>164.26</c:v>
                      </c:pt>
                      <c:pt idx="4501">
                        <c:v>164.26</c:v>
                      </c:pt>
                      <c:pt idx="4502">
                        <c:v>164.26</c:v>
                      </c:pt>
                      <c:pt idx="4503">
                        <c:v>164.26</c:v>
                      </c:pt>
                      <c:pt idx="4504">
                        <c:v>164.26</c:v>
                      </c:pt>
                      <c:pt idx="4505">
                        <c:v>164.26</c:v>
                      </c:pt>
                      <c:pt idx="4506">
                        <c:v>164.26</c:v>
                      </c:pt>
                      <c:pt idx="4507">
                        <c:v>164.26</c:v>
                      </c:pt>
                      <c:pt idx="4508">
                        <c:v>164.26</c:v>
                      </c:pt>
                      <c:pt idx="4509">
                        <c:v>164.26</c:v>
                      </c:pt>
                      <c:pt idx="4510">
                        <c:v>164.26</c:v>
                      </c:pt>
                      <c:pt idx="4511">
                        <c:v>164.26</c:v>
                      </c:pt>
                      <c:pt idx="4512">
                        <c:v>165.79</c:v>
                      </c:pt>
                      <c:pt idx="4513">
                        <c:v>167.23</c:v>
                      </c:pt>
                      <c:pt idx="4514">
                        <c:v>167.99</c:v>
                      </c:pt>
                      <c:pt idx="4515">
                        <c:v>167.99</c:v>
                      </c:pt>
                      <c:pt idx="4516">
                        <c:v>167.99</c:v>
                      </c:pt>
                      <c:pt idx="4517">
                        <c:v>168.6</c:v>
                      </c:pt>
                      <c:pt idx="4518">
                        <c:v>170.29</c:v>
                      </c:pt>
                      <c:pt idx="4519">
                        <c:v>170.68</c:v>
                      </c:pt>
                      <c:pt idx="4520">
                        <c:v>171.89</c:v>
                      </c:pt>
                      <c:pt idx="4521">
                        <c:v>172.67</c:v>
                      </c:pt>
                      <c:pt idx="4522">
                        <c:v>173.76</c:v>
                      </c:pt>
                      <c:pt idx="4523">
                        <c:v>174.92</c:v>
                      </c:pt>
                      <c:pt idx="4524">
                        <c:v>176.23</c:v>
                      </c:pt>
                      <c:pt idx="4525">
                        <c:v>177.63</c:v>
                      </c:pt>
                      <c:pt idx="4526">
                        <c:v>178.62</c:v>
                      </c:pt>
                      <c:pt idx="4527">
                        <c:v>179.22</c:v>
                      </c:pt>
                      <c:pt idx="4528">
                        <c:v>179.22</c:v>
                      </c:pt>
                      <c:pt idx="4529">
                        <c:v>179.42</c:v>
                      </c:pt>
                      <c:pt idx="4530">
                        <c:v>180.22</c:v>
                      </c:pt>
                      <c:pt idx="4531">
                        <c:v>180.9</c:v>
                      </c:pt>
                      <c:pt idx="4532">
                        <c:v>181.89</c:v>
                      </c:pt>
                      <c:pt idx="4533">
                        <c:v>182.32</c:v>
                      </c:pt>
                      <c:pt idx="4534">
                        <c:v>183.13</c:v>
                      </c:pt>
                      <c:pt idx="4535">
                        <c:v>184.51</c:v>
                      </c:pt>
                      <c:pt idx="4536">
                        <c:v>185.77</c:v>
                      </c:pt>
                      <c:pt idx="4537">
                        <c:v>187.16</c:v>
                      </c:pt>
                      <c:pt idx="4538">
                        <c:v>187.83</c:v>
                      </c:pt>
                      <c:pt idx="4539">
                        <c:v>188.5</c:v>
                      </c:pt>
                      <c:pt idx="4540">
                        <c:v>189.17</c:v>
                      </c:pt>
                      <c:pt idx="4541">
                        <c:v>190.05</c:v>
                      </c:pt>
                      <c:pt idx="4542">
                        <c:v>190.77</c:v>
                      </c:pt>
                      <c:pt idx="4543">
                        <c:v>191.49</c:v>
                      </c:pt>
                      <c:pt idx="4544">
                        <c:v>192.22</c:v>
                      </c:pt>
                      <c:pt idx="4545">
                        <c:v>193.14</c:v>
                      </c:pt>
                      <c:pt idx="4546">
                        <c:v>193.91</c:v>
                      </c:pt>
                      <c:pt idx="4547">
                        <c:v>194.65</c:v>
                      </c:pt>
                      <c:pt idx="4548">
                        <c:v>195.1</c:v>
                      </c:pt>
                      <c:pt idx="4549">
                        <c:v>195.83</c:v>
                      </c:pt>
                      <c:pt idx="4550">
                        <c:v>196.77</c:v>
                      </c:pt>
                      <c:pt idx="4551">
                        <c:v>197.82</c:v>
                      </c:pt>
                      <c:pt idx="4552">
                        <c:v>197.82</c:v>
                      </c:pt>
                      <c:pt idx="4553">
                        <c:v>197.98</c:v>
                      </c:pt>
                      <c:pt idx="4554">
                        <c:v>199</c:v>
                      </c:pt>
                      <c:pt idx="4555">
                        <c:v>199</c:v>
                      </c:pt>
                      <c:pt idx="4556">
                        <c:v>199</c:v>
                      </c:pt>
                      <c:pt idx="4557">
                        <c:v>199</c:v>
                      </c:pt>
                      <c:pt idx="4558">
                        <c:v>199</c:v>
                      </c:pt>
                      <c:pt idx="4559">
                        <c:v>199</c:v>
                      </c:pt>
                      <c:pt idx="4560">
                        <c:v>199</c:v>
                      </c:pt>
                      <c:pt idx="4561">
                        <c:v>199</c:v>
                      </c:pt>
                      <c:pt idx="4562">
                        <c:v>199</c:v>
                      </c:pt>
                      <c:pt idx="4563">
                        <c:v>199</c:v>
                      </c:pt>
                      <c:pt idx="4564">
                        <c:v>199</c:v>
                      </c:pt>
                      <c:pt idx="4565">
                        <c:v>199</c:v>
                      </c:pt>
                      <c:pt idx="4566">
                        <c:v>199</c:v>
                      </c:pt>
                      <c:pt idx="4567">
                        <c:v>199</c:v>
                      </c:pt>
                      <c:pt idx="4568">
                        <c:v>199</c:v>
                      </c:pt>
                      <c:pt idx="4569">
                        <c:v>199</c:v>
                      </c:pt>
                      <c:pt idx="4570">
                        <c:v>199</c:v>
                      </c:pt>
                      <c:pt idx="4571">
                        <c:v>198.88</c:v>
                      </c:pt>
                      <c:pt idx="4572">
                        <c:v>198.88</c:v>
                      </c:pt>
                      <c:pt idx="4573">
                        <c:v>198.88</c:v>
                      </c:pt>
                      <c:pt idx="4574">
                        <c:v>198.88</c:v>
                      </c:pt>
                      <c:pt idx="4575">
                        <c:v>198.88</c:v>
                      </c:pt>
                      <c:pt idx="4576">
                        <c:v>198.88</c:v>
                      </c:pt>
                      <c:pt idx="4577">
                        <c:v>198.88</c:v>
                      </c:pt>
                      <c:pt idx="4578">
                        <c:v>198.88</c:v>
                      </c:pt>
                      <c:pt idx="4579">
                        <c:v>198.88</c:v>
                      </c:pt>
                      <c:pt idx="4580">
                        <c:v>198.88</c:v>
                      </c:pt>
                      <c:pt idx="4581">
                        <c:v>198.88</c:v>
                      </c:pt>
                      <c:pt idx="4582">
                        <c:v>198.88</c:v>
                      </c:pt>
                      <c:pt idx="4583">
                        <c:v>198.88</c:v>
                      </c:pt>
                      <c:pt idx="4584">
                        <c:v>198.88</c:v>
                      </c:pt>
                      <c:pt idx="4585">
                        <c:v>198.88</c:v>
                      </c:pt>
                      <c:pt idx="4586">
                        <c:v>198.88</c:v>
                      </c:pt>
                      <c:pt idx="4587">
                        <c:v>198.88</c:v>
                      </c:pt>
                      <c:pt idx="4588">
                        <c:v>198.88</c:v>
                      </c:pt>
                      <c:pt idx="4589">
                        <c:v>198.84</c:v>
                      </c:pt>
                      <c:pt idx="4590">
                        <c:v>197.37</c:v>
                      </c:pt>
                      <c:pt idx="4591">
                        <c:v>195.96</c:v>
                      </c:pt>
                      <c:pt idx="4592">
                        <c:v>194.54</c:v>
                      </c:pt>
                      <c:pt idx="4593">
                        <c:v>193.58</c:v>
                      </c:pt>
                      <c:pt idx="4594">
                        <c:v>192.86</c:v>
                      </c:pt>
                      <c:pt idx="4595">
                        <c:v>191.96</c:v>
                      </c:pt>
                      <c:pt idx="4596">
                        <c:v>191.21</c:v>
                      </c:pt>
                      <c:pt idx="4597">
                        <c:v>190.32</c:v>
                      </c:pt>
                      <c:pt idx="4598">
                        <c:v>189.04</c:v>
                      </c:pt>
                      <c:pt idx="4599">
                        <c:v>189.04</c:v>
                      </c:pt>
                      <c:pt idx="4600">
                        <c:v>187.42</c:v>
                      </c:pt>
                      <c:pt idx="4601">
                        <c:v>187.42</c:v>
                      </c:pt>
                      <c:pt idx="4602">
                        <c:v>187.42</c:v>
                      </c:pt>
                      <c:pt idx="4603">
                        <c:v>187.42</c:v>
                      </c:pt>
                      <c:pt idx="4604">
                        <c:v>187.42</c:v>
                      </c:pt>
                      <c:pt idx="4605">
                        <c:v>187.42</c:v>
                      </c:pt>
                      <c:pt idx="4606">
                        <c:v>187.12</c:v>
                      </c:pt>
                      <c:pt idx="4607">
                        <c:v>185.73</c:v>
                      </c:pt>
                      <c:pt idx="4608">
                        <c:v>184.37</c:v>
                      </c:pt>
                      <c:pt idx="4609">
                        <c:v>183.03</c:v>
                      </c:pt>
                      <c:pt idx="4610">
                        <c:v>181.73</c:v>
                      </c:pt>
                      <c:pt idx="4611">
                        <c:v>180.33</c:v>
                      </c:pt>
                      <c:pt idx="4612">
                        <c:v>179.3</c:v>
                      </c:pt>
                      <c:pt idx="4613">
                        <c:v>179.22</c:v>
                      </c:pt>
                      <c:pt idx="4614">
                        <c:v>178.28</c:v>
                      </c:pt>
                      <c:pt idx="4615">
                        <c:v>178.13</c:v>
                      </c:pt>
                      <c:pt idx="4616">
                        <c:v>176.8</c:v>
                      </c:pt>
                      <c:pt idx="4617">
                        <c:v>175.5</c:v>
                      </c:pt>
                      <c:pt idx="4618">
                        <c:v>174.24</c:v>
                      </c:pt>
                      <c:pt idx="4619">
                        <c:v>173.93</c:v>
                      </c:pt>
                      <c:pt idx="4620">
                        <c:v>172.51</c:v>
                      </c:pt>
                      <c:pt idx="4621">
                        <c:v>171.01</c:v>
                      </c:pt>
                      <c:pt idx="4622">
                        <c:v>169.35</c:v>
                      </c:pt>
                      <c:pt idx="4623">
                        <c:v>167.77</c:v>
                      </c:pt>
                      <c:pt idx="4624">
                        <c:v>166.37</c:v>
                      </c:pt>
                      <c:pt idx="4625">
                        <c:v>164.96</c:v>
                      </c:pt>
                      <c:pt idx="4626">
                        <c:v>164.04</c:v>
                      </c:pt>
                      <c:pt idx="4627">
                        <c:v>162.87</c:v>
                      </c:pt>
                      <c:pt idx="4628">
                        <c:v>161.63</c:v>
                      </c:pt>
                      <c:pt idx="4629">
                        <c:v>160.71</c:v>
                      </c:pt>
                      <c:pt idx="4630">
                        <c:v>159.21</c:v>
                      </c:pt>
                      <c:pt idx="4631">
                        <c:v>158.21</c:v>
                      </c:pt>
                      <c:pt idx="4632">
                        <c:v>156.80000000000001</c:v>
                      </c:pt>
                      <c:pt idx="4633">
                        <c:v>156.80000000000001</c:v>
                      </c:pt>
                      <c:pt idx="4634">
                        <c:v>156.80000000000001</c:v>
                      </c:pt>
                      <c:pt idx="4635">
                        <c:v>156.80000000000001</c:v>
                      </c:pt>
                      <c:pt idx="4636">
                        <c:v>154.9</c:v>
                      </c:pt>
                      <c:pt idx="4637">
                        <c:v>154.9</c:v>
                      </c:pt>
                      <c:pt idx="4638">
                        <c:v>154.9</c:v>
                      </c:pt>
                      <c:pt idx="4639">
                        <c:v>154.9</c:v>
                      </c:pt>
                      <c:pt idx="4640">
                        <c:v>154.9</c:v>
                      </c:pt>
                      <c:pt idx="4641">
                        <c:v>154.9</c:v>
                      </c:pt>
                      <c:pt idx="4642">
                        <c:v>154.9</c:v>
                      </c:pt>
                      <c:pt idx="4643">
                        <c:v>154.9</c:v>
                      </c:pt>
                      <c:pt idx="4644">
                        <c:v>154.9</c:v>
                      </c:pt>
                      <c:pt idx="4645">
                        <c:v>154.68</c:v>
                      </c:pt>
                      <c:pt idx="4646">
                        <c:v>153.43</c:v>
                      </c:pt>
                      <c:pt idx="4647">
                        <c:v>152.18</c:v>
                      </c:pt>
                      <c:pt idx="4648">
                        <c:v>152.18</c:v>
                      </c:pt>
                      <c:pt idx="4649">
                        <c:v>152.18</c:v>
                      </c:pt>
                      <c:pt idx="4650">
                        <c:v>152.18</c:v>
                      </c:pt>
                      <c:pt idx="4651">
                        <c:v>152.18</c:v>
                      </c:pt>
                      <c:pt idx="4652">
                        <c:v>152.18</c:v>
                      </c:pt>
                      <c:pt idx="4653">
                        <c:v>152.18</c:v>
                      </c:pt>
                      <c:pt idx="4654">
                        <c:v>152.18</c:v>
                      </c:pt>
                      <c:pt idx="4655">
                        <c:v>152.18</c:v>
                      </c:pt>
                      <c:pt idx="4656">
                        <c:v>152.18</c:v>
                      </c:pt>
                      <c:pt idx="4657">
                        <c:v>152.18</c:v>
                      </c:pt>
                      <c:pt idx="4658">
                        <c:v>152.18</c:v>
                      </c:pt>
                      <c:pt idx="4659">
                        <c:v>152.18</c:v>
                      </c:pt>
                      <c:pt idx="4660">
                        <c:v>152.18</c:v>
                      </c:pt>
                      <c:pt idx="4661">
                        <c:v>152.18</c:v>
                      </c:pt>
                      <c:pt idx="4662">
                        <c:v>152.18</c:v>
                      </c:pt>
                      <c:pt idx="4663">
                        <c:v>152.18</c:v>
                      </c:pt>
                      <c:pt idx="4664">
                        <c:v>152.18</c:v>
                      </c:pt>
                      <c:pt idx="4665">
                        <c:v>152.18</c:v>
                      </c:pt>
                      <c:pt idx="4666">
                        <c:v>152.18</c:v>
                      </c:pt>
                      <c:pt idx="4667">
                        <c:v>152.18</c:v>
                      </c:pt>
                      <c:pt idx="4668">
                        <c:v>152.18</c:v>
                      </c:pt>
                      <c:pt idx="4669">
                        <c:v>152.18</c:v>
                      </c:pt>
                      <c:pt idx="4670">
                        <c:v>152.18</c:v>
                      </c:pt>
                      <c:pt idx="4671">
                        <c:v>152.30000000000001</c:v>
                      </c:pt>
                      <c:pt idx="4672">
                        <c:v>152.30000000000001</c:v>
                      </c:pt>
                      <c:pt idx="4673">
                        <c:v>152.30000000000001</c:v>
                      </c:pt>
                      <c:pt idx="4674">
                        <c:v>152.30000000000001</c:v>
                      </c:pt>
                      <c:pt idx="4675">
                        <c:v>152.30000000000001</c:v>
                      </c:pt>
                      <c:pt idx="4676">
                        <c:v>152.30000000000001</c:v>
                      </c:pt>
                      <c:pt idx="4677">
                        <c:v>152.30000000000001</c:v>
                      </c:pt>
                      <c:pt idx="4678">
                        <c:v>152.30000000000001</c:v>
                      </c:pt>
                      <c:pt idx="4679">
                        <c:v>152.30000000000001</c:v>
                      </c:pt>
                      <c:pt idx="4680">
                        <c:v>152.30000000000001</c:v>
                      </c:pt>
                      <c:pt idx="4681">
                        <c:v>152.30000000000001</c:v>
                      </c:pt>
                      <c:pt idx="4682">
                        <c:v>152.30000000000001</c:v>
                      </c:pt>
                      <c:pt idx="4683">
                        <c:v>152.30000000000001</c:v>
                      </c:pt>
                      <c:pt idx="4684">
                        <c:v>152.30000000000001</c:v>
                      </c:pt>
                      <c:pt idx="4685">
                        <c:v>152.30000000000001</c:v>
                      </c:pt>
                      <c:pt idx="4686">
                        <c:v>152.30000000000001</c:v>
                      </c:pt>
                      <c:pt idx="4687">
                        <c:v>152.30000000000001</c:v>
                      </c:pt>
                      <c:pt idx="4688">
                        <c:v>152.30000000000001</c:v>
                      </c:pt>
                      <c:pt idx="4689">
                        <c:v>152.34</c:v>
                      </c:pt>
                      <c:pt idx="4690">
                        <c:v>153.81</c:v>
                      </c:pt>
                      <c:pt idx="4691">
                        <c:v>155.22</c:v>
                      </c:pt>
                      <c:pt idx="4692">
                        <c:v>156.63999999999999</c:v>
                      </c:pt>
                      <c:pt idx="4693">
                        <c:v>157.6</c:v>
                      </c:pt>
                      <c:pt idx="4694">
                        <c:v>158.32</c:v>
                      </c:pt>
                      <c:pt idx="4695">
                        <c:v>159.22</c:v>
                      </c:pt>
                      <c:pt idx="4696">
                        <c:v>159.97</c:v>
                      </c:pt>
                      <c:pt idx="4697">
                        <c:v>160.86000000000001</c:v>
                      </c:pt>
                      <c:pt idx="4698">
                        <c:v>162.13999999999999</c:v>
                      </c:pt>
                      <c:pt idx="4699">
                        <c:v>162.13999999999999</c:v>
                      </c:pt>
                      <c:pt idx="4700">
                        <c:v>163.76</c:v>
                      </c:pt>
                      <c:pt idx="4701">
                        <c:v>163.76</c:v>
                      </c:pt>
                      <c:pt idx="4702">
                        <c:v>163.76</c:v>
                      </c:pt>
                      <c:pt idx="4703">
                        <c:v>163.76</c:v>
                      </c:pt>
                      <c:pt idx="4704">
                        <c:v>163.76</c:v>
                      </c:pt>
                      <c:pt idx="4705">
                        <c:v>163.76</c:v>
                      </c:pt>
                      <c:pt idx="4706">
                        <c:v>164.06</c:v>
                      </c:pt>
                      <c:pt idx="4707">
                        <c:v>165.45</c:v>
                      </c:pt>
                      <c:pt idx="4708">
                        <c:v>166.81</c:v>
                      </c:pt>
                      <c:pt idx="4709">
                        <c:v>168.15</c:v>
                      </c:pt>
                      <c:pt idx="4710">
                        <c:v>169.45</c:v>
                      </c:pt>
                      <c:pt idx="4711">
                        <c:v>170.85</c:v>
                      </c:pt>
                      <c:pt idx="4712">
                        <c:v>171.88</c:v>
                      </c:pt>
                      <c:pt idx="4713">
                        <c:v>171.96</c:v>
                      </c:pt>
                      <c:pt idx="4714">
                        <c:v>172.9</c:v>
                      </c:pt>
                      <c:pt idx="4715">
                        <c:v>173.05</c:v>
                      </c:pt>
                      <c:pt idx="4716">
                        <c:v>174.38</c:v>
                      </c:pt>
                      <c:pt idx="4717">
                        <c:v>175.68</c:v>
                      </c:pt>
                      <c:pt idx="4718">
                        <c:v>176.94</c:v>
                      </c:pt>
                      <c:pt idx="4719">
                        <c:v>177.25</c:v>
                      </c:pt>
                      <c:pt idx="4720">
                        <c:v>178.67</c:v>
                      </c:pt>
                      <c:pt idx="4721">
                        <c:v>180.17</c:v>
                      </c:pt>
                      <c:pt idx="4722">
                        <c:v>180.94</c:v>
                      </c:pt>
                      <c:pt idx="4723">
                        <c:v>182.45</c:v>
                      </c:pt>
                      <c:pt idx="4724">
                        <c:v>183.85</c:v>
                      </c:pt>
                      <c:pt idx="4725">
                        <c:v>185.26</c:v>
                      </c:pt>
                      <c:pt idx="4726">
                        <c:v>186.18</c:v>
                      </c:pt>
                      <c:pt idx="4727">
                        <c:v>187.35</c:v>
                      </c:pt>
                      <c:pt idx="4728">
                        <c:v>188.59</c:v>
                      </c:pt>
                      <c:pt idx="4729">
                        <c:v>189.51</c:v>
                      </c:pt>
                      <c:pt idx="4730">
                        <c:v>191.01</c:v>
                      </c:pt>
                      <c:pt idx="4731">
                        <c:v>192.01</c:v>
                      </c:pt>
                      <c:pt idx="4732">
                        <c:v>193.42</c:v>
                      </c:pt>
                      <c:pt idx="4733">
                        <c:v>193.42</c:v>
                      </c:pt>
                      <c:pt idx="4734">
                        <c:v>193.28</c:v>
                      </c:pt>
                      <c:pt idx="4735">
                        <c:v>193.28</c:v>
                      </c:pt>
                      <c:pt idx="4736">
                        <c:v>195.18</c:v>
                      </c:pt>
                      <c:pt idx="4737">
                        <c:v>195.18</c:v>
                      </c:pt>
                      <c:pt idx="4738">
                        <c:v>195.18</c:v>
                      </c:pt>
                      <c:pt idx="4739">
                        <c:v>195.18</c:v>
                      </c:pt>
                      <c:pt idx="4740">
                        <c:v>195.18</c:v>
                      </c:pt>
                      <c:pt idx="4741">
                        <c:v>195.18</c:v>
                      </c:pt>
                      <c:pt idx="4742">
                        <c:v>195.18</c:v>
                      </c:pt>
                      <c:pt idx="4743">
                        <c:v>195.18</c:v>
                      </c:pt>
                      <c:pt idx="4744">
                        <c:v>195.18</c:v>
                      </c:pt>
                      <c:pt idx="4745">
                        <c:v>195.4</c:v>
                      </c:pt>
                      <c:pt idx="4746">
                        <c:v>196.65</c:v>
                      </c:pt>
                      <c:pt idx="4747">
                        <c:v>197.9</c:v>
                      </c:pt>
                      <c:pt idx="4748">
                        <c:v>197.9</c:v>
                      </c:pt>
                      <c:pt idx="4749">
                        <c:v>197.9</c:v>
                      </c:pt>
                      <c:pt idx="4750">
                        <c:v>197.9</c:v>
                      </c:pt>
                      <c:pt idx="4751">
                        <c:v>197.9</c:v>
                      </c:pt>
                      <c:pt idx="4752">
                        <c:v>197.9</c:v>
                      </c:pt>
                      <c:pt idx="4753">
                        <c:v>197.9</c:v>
                      </c:pt>
                      <c:pt idx="4754">
                        <c:v>197.9</c:v>
                      </c:pt>
                      <c:pt idx="4755">
                        <c:v>197.9</c:v>
                      </c:pt>
                      <c:pt idx="4756">
                        <c:v>197.9</c:v>
                      </c:pt>
                      <c:pt idx="4757">
                        <c:v>197.9</c:v>
                      </c:pt>
                      <c:pt idx="4758">
                        <c:v>197.9</c:v>
                      </c:pt>
                      <c:pt idx="4759">
                        <c:v>197.9</c:v>
                      </c:pt>
                      <c:pt idx="4760">
                        <c:v>197.9</c:v>
                      </c:pt>
                      <c:pt idx="4761">
                        <c:v>197.9</c:v>
                      </c:pt>
                      <c:pt idx="4762">
                        <c:v>197.9</c:v>
                      </c:pt>
                      <c:pt idx="4763">
                        <c:v>197.9</c:v>
                      </c:pt>
                      <c:pt idx="4764">
                        <c:v>197.9</c:v>
                      </c:pt>
                      <c:pt idx="4765">
                        <c:v>197.9</c:v>
                      </c:pt>
                      <c:pt idx="4766">
                        <c:v>197.9</c:v>
                      </c:pt>
                      <c:pt idx="4767">
                        <c:v>197.9</c:v>
                      </c:pt>
                      <c:pt idx="4768">
                        <c:v>197.9</c:v>
                      </c:pt>
                      <c:pt idx="4769">
                        <c:v>197.9</c:v>
                      </c:pt>
                      <c:pt idx="4770">
                        <c:v>197.9</c:v>
                      </c:pt>
                      <c:pt idx="4771">
                        <c:v>197.9</c:v>
                      </c:pt>
                      <c:pt idx="4772">
                        <c:v>197.9</c:v>
                      </c:pt>
                      <c:pt idx="4773">
                        <c:v>197.9</c:v>
                      </c:pt>
                      <c:pt idx="4774">
                        <c:v>197.9</c:v>
                      </c:pt>
                      <c:pt idx="4775">
                        <c:v>197.9</c:v>
                      </c:pt>
                      <c:pt idx="4776">
                        <c:v>197.9</c:v>
                      </c:pt>
                      <c:pt idx="4777">
                        <c:v>197.9</c:v>
                      </c:pt>
                      <c:pt idx="4778">
                        <c:v>197.9</c:v>
                      </c:pt>
                      <c:pt idx="4779">
                        <c:v>197.9</c:v>
                      </c:pt>
                      <c:pt idx="4780">
                        <c:v>197.9</c:v>
                      </c:pt>
                      <c:pt idx="4781">
                        <c:v>197.9</c:v>
                      </c:pt>
                      <c:pt idx="4782">
                        <c:v>197.9</c:v>
                      </c:pt>
                      <c:pt idx="4783">
                        <c:v>197.9</c:v>
                      </c:pt>
                      <c:pt idx="4784">
                        <c:v>197.9</c:v>
                      </c:pt>
                      <c:pt idx="4785">
                        <c:v>197.9</c:v>
                      </c:pt>
                      <c:pt idx="4786">
                        <c:v>197.9</c:v>
                      </c:pt>
                      <c:pt idx="4787">
                        <c:v>197.9</c:v>
                      </c:pt>
                      <c:pt idx="4788">
                        <c:v>197.9</c:v>
                      </c:pt>
                      <c:pt idx="4789">
                        <c:v>197.9</c:v>
                      </c:pt>
                      <c:pt idx="4790">
                        <c:v>197.9</c:v>
                      </c:pt>
                      <c:pt idx="4791">
                        <c:v>197.9</c:v>
                      </c:pt>
                      <c:pt idx="4792">
                        <c:v>197.9</c:v>
                      </c:pt>
                      <c:pt idx="4793">
                        <c:v>197.9</c:v>
                      </c:pt>
                      <c:pt idx="4794">
                        <c:v>197.9</c:v>
                      </c:pt>
                      <c:pt idx="4795">
                        <c:v>197.9</c:v>
                      </c:pt>
                      <c:pt idx="4796">
                        <c:v>197.9</c:v>
                      </c:pt>
                      <c:pt idx="4797">
                        <c:v>197.9</c:v>
                      </c:pt>
                      <c:pt idx="4798">
                        <c:v>197.9</c:v>
                      </c:pt>
                      <c:pt idx="4799">
                        <c:v>197.9</c:v>
                      </c:pt>
                      <c:pt idx="4800">
                        <c:v>197.9</c:v>
                      </c:pt>
                      <c:pt idx="4801">
                        <c:v>197.9</c:v>
                      </c:pt>
                      <c:pt idx="4802">
                        <c:v>197.9</c:v>
                      </c:pt>
                      <c:pt idx="4803">
                        <c:v>197.9</c:v>
                      </c:pt>
                      <c:pt idx="4804">
                        <c:v>197.9</c:v>
                      </c:pt>
                      <c:pt idx="4805">
                        <c:v>197.9</c:v>
                      </c:pt>
                      <c:pt idx="4806">
                        <c:v>197.9</c:v>
                      </c:pt>
                      <c:pt idx="4807">
                        <c:v>197.9</c:v>
                      </c:pt>
                      <c:pt idx="4808">
                        <c:v>197.9</c:v>
                      </c:pt>
                      <c:pt idx="4809">
                        <c:v>197.9</c:v>
                      </c:pt>
                      <c:pt idx="4810">
                        <c:v>197.9</c:v>
                      </c:pt>
                      <c:pt idx="4811">
                        <c:v>197.9</c:v>
                      </c:pt>
                      <c:pt idx="4812">
                        <c:v>197.9</c:v>
                      </c:pt>
                      <c:pt idx="4813">
                        <c:v>197.9</c:v>
                      </c:pt>
                      <c:pt idx="4814">
                        <c:v>197.9</c:v>
                      </c:pt>
                      <c:pt idx="4815">
                        <c:v>197.9</c:v>
                      </c:pt>
                      <c:pt idx="4816">
                        <c:v>197.9</c:v>
                      </c:pt>
                      <c:pt idx="4817">
                        <c:v>197.9</c:v>
                      </c:pt>
                      <c:pt idx="4818">
                        <c:v>197.9</c:v>
                      </c:pt>
                      <c:pt idx="4819">
                        <c:v>197.9</c:v>
                      </c:pt>
                      <c:pt idx="4820">
                        <c:v>197.9</c:v>
                      </c:pt>
                      <c:pt idx="4821">
                        <c:v>197.9</c:v>
                      </c:pt>
                      <c:pt idx="4822">
                        <c:v>198.79</c:v>
                      </c:pt>
                      <c:pt idx="4823">
                        <c:v>198.86</c:v>
                      </c:pt>
                      <c:pt idx="4824">
                        <c:v>198.86</c:v>
                      </c:pt>
                      <c:pt idx="4825">
                        <c:v>198.86</c:v>
                      </c:pt>
                      <c:pt idx="4826">
                        <c:v>198.86</c:v>
                      </c:pt>
                      <c:pt idx="4827">
                        <c:v>198.86</c:v>
                      </c:pt>
                      <c:pt idx="4828">
                        <c:v>198.86</c:v>
                      </c:pt>
                      <c:pt idx="4829">
                        <c:v>198.86</c:v>
                      </c:pt>
                      <c:pt idx="4830">
                        <c:v>198.86</c:v>
                      </c:pt>
                      <c:pt idx="4831">
                        <c:v>198.86</c:v>
                      </c:pt>
                      <c:pt idx="4832">
                        <c:v>198.75</c:v>
                      </c:pt>
                      <c:pt idx="4833">
                        <c:v>197.47</c:v>
                      </c:pt>
                      <c:pt idx="4834">
                        <c:v>196.99</c:v>
                      </c:pt>
                      <c:pt idx="4835">
                        <c:v>195.52</c:v>
                      </c:pt>
                      <c:pt idx="4836">
                        <c:v>195.22</c:v>
                      </c:pt>
                      <c:pt idx="4837">
                        <c:v>194.7</c:v>
                      </c:pt>
                      <c:pt idx="4838">
                        <c:v>194.7</c:v>
                      </c:pt>
                      <c:pt idx="4839">
                        <c:v>194.23</c:v>
                      </c:pt>
                      <c:pt idx="4840">
                        <c:v>192.95</c:v>
                      </c:pt>
                      <c:pt idx="4841">
                        <c:v>192.08</c:v>
                      </c:pt>
                      <c:pt idx="4842">
                        <c:v>190.46</c:v>
                      </c:pt>
                      <c:pt idx="4843">
                        <c:v>189.51</c:v>
                      </c:pt>
                      <c:pt idx="4844">
                        <c:v>188.68</c:v>
                      </c:pt>
                      <c:pt idx="4845">
                        <c:v>187.75</c:v>
                      </c:pt>
                      <c:pt idx="4846">
                        <c:v>186.96</c:v>
                      </c:pt>
                      <c:pt idx="4847">
                        <c:v>185.71</c:v>
                      </c:pt>
                      <c:pt idx="4848">
                        <c:v>184.41</c:v>
                      </c:pt>
                      <c:pt idx="4849">
                        <c:v>183.46</c:v>
                      </c:pt>
                      <c:pt idx="4850">
                        <c:v>182.27</c:v>
                      </c:pt>
                      <c:pt idx="4851">
                        <c:v>181.55</c:v>
                      </c:pt>
                      <c:pt idx="4852">
                        <c:v>180.76</c:v>
                      </c:pt>
                      <c:pt idx="4853">
                        <c:v>179.38</c:v>
                      </c:pt>
                      <c:pt idx="4854">
                        <c:v>178.04</c:v>
                      </c:pt>
                      <c:pt idx="4855">
                        <c:v>177.19</c:v>
                      </c:pt>
                      <c:pt idx="4856">
                        <c:v>176.3</c:v>
                      </c:pt>
                      <c:pt idx="4857">
                        <c:v>175.02</c:v>
                      </c:pt>
                      <c:pt idx="4858">
                        <c:v>174.02</c:v>
                      </c:pt>
                      <c:pt idx="4859">
                        <c:v>173.04</c:v>
                      </c:pt>
                      <c:pt idx="4860">
                        <c:v>171.83</c:v>
                      </c:pt>
                      <c:pt idx="4861">
                        <c:v>171.83</c:v>
                      </c:pt>
                      <c:pt idx="4862">
                        <c:v>171.83</c:v>
                      </c:pt>
                      <c:pt idx="4863">
                        <c:v>171.83</c:v>
                      </c:pt>
                      <c:pt idx="4864">
                        <c:v>171.83</c:v>
                      </c:pt>
                      <c:pt idx="4865">
                        <c:v>171.83</c:v>
                      </c:pt>
                      <c:pt idx="4866">
                        <c:v>171.79</c:v>
                      </c:pt>
                      <c:pt idx="4867">
                        <c:v>170.28</c:v>
                      </c:pt>
                      <c:pt idx="4868">
                        <c:v>168.79</c:v>
                      </c:pt>
                      <c:pt idx="4869">
                        <c:v>167.39</c:v>
                      </c:pt>
                      <c:pt idx="4870">
                        <c:v>165.99</c:v>
                      </c:pt>
                      <c:pt idx="4871">
                        <c:v>164.28</c:v>
                      </c:pt>
                      <c:pt idx="4872">
                        <c:v>164.12</c:v>
                      </c:pt>
                      <c:pt idx="4873">
                        <c:v>163.27000000000001</c:v>
                      </c:pt>
                      <c:pt idx="4874">
                        <c:v>162.31</c:v>
                      </c:pt>
                      <c:pt idx="4875">
                        <c:v>161.44</c:v>
                      </c:pt>
                      <c:pt idx="4876">
                        <c:v>160.66</c:v>
                      </c:pt>
                      <c:pt idx="4877">
                        <c:v>159.76</c:v>
                      </c:pt>
                      <c:pt idx="4878">
                        <c:v>158.35</c:v>
                      </c:pt>
                      <c:pt idx="4879">
                        <c:v>157.49</c:v>
                      </c:pt>
                      <c:pt idx="4880">
                        <c:v>156.66</c:v>
                      </c:pt>
                      <c:pt idx="4881">
                        <c:v>155.91999999999999</c:v>
                      </c:pt>
                      <c:pt idx="4882">
                        <c:v>154.03</c:v>
                      </c:pt>
                      <c:pt idx="4883">
                        <c:v>153.29</c:v>
                      </c:pt>
                      <c:pt idx="4884">
                        <c:v>152.37</c:v>
                      </c:pt>
                      <c:pt idx="4885">
                        <c:v>152.13</c:v>
                      </c:pt>
                      <c:pt idx="4886">
                        <c:v>150.87</c:v>
                      </c:pt>
                      <c:pt idx="4887">
                        <c:v>149.54</c:v>
                      </c:pt>
                      <c:pt idx="4888">
                        <c:v>148.21</c:v>
                      </c:pt>
                      <c:pt idx="4889">
                        <c:v>146.78</c:v>
                      </c:pt>
                      <c:pt idx="4890">
                        <c:v>145.1</c:v>
                      </c:pt>
                      <c:pt idx="4891">
                        <c:v>143.66</c:v>
                      </c:pt>
                      <c:pt idx="4892">
                        <c:v>143.66</c:v>
                      </c:pt>
                      <c:pt idx="4893">
                        <c:v>142.86000000000001</c:v>
                      </c:pt>
                      <c:pt idx="4894">
                        <c:v>142.86000000000001</c:v>
                      </c:pt>
                      <c:pt idx="4895">
                        <c:v>142.86000000000001</c:v>
                      </c:pt>
                      <c:pt idx="4896">
                        <c:v>142.86000000000001</c:v>
                      </c:pt>
                      <c:pt idx="4897">
                        <c:v>142.27000000000001</c:v>
                      </c:pt>
                      <c:pt idx="4898">
                        <c:v>142.21</c:v>
                      </c:pt>
                      <c:pt idx="4899">
                        <c:v>142.21</c:v>
                      </c:pt>
                      <c:pt idx="4900">
                        <c:v>141.47999999999999</c:v>
                      </c:pt>
                      <c:pt idx="4901">
                        <c:v>140.47999999999999</c:v>
                      </c:pt>
                      <c:pt idx="4902">
                        <c:v>140.36000000000001</c:v>
                      </c:pt>
                      <c:pt idx="4903">
                        <c:v>139.74</c:v>
                      </c:pt>
                      <c:pt idx="4904">
                        <c:v>138.84</c:v>
                      </c:pt>
                      <c:pt idx="4905">
                        <c:v>138.19999999999999</c:v>
                      </c:pt>
                      <c:pt idx="4906">
                        <c:v>137.33000000000001</c:v>
                      </c:pt>
                      <c:pt idx="4907">
                        <c:v>136.03</c:v>
                      </c:pt>
                      <c:pt idx="4908">
                        <c:v>134.76</c:v>
                      </c:pt>
                      <c:pt idx="4909">
                        <c:v>133.9</c:v>
                      </c:pt>
                      <c:pt idx="4910">
                        <c:v>132.51</c:v>
                      </c:pt>
                      <c:pt idx="4911">
                        <c:v>131.15</c:v>
                      </c:pt>
                      <c:pt idx="4912">
                        <c:v>130.43</c:v>
                      </c:pt>
                      <c:pt idx="4913">
                        <c:v>130.19999999999999</c:v>
                      </c:pt>
                      <c:pt idx="4914">
                        <c:v>129.65</c:v>
                      </c:pt>
                      <c:pt idx="4915">
                        <c:v>129.65</c:v>
                      </c:pt>
                      <c:pt idx="4916">
                        <c:v>128.58000000000001</c:v>
                      </c:pt>
                      <c:pt idx="4917">
                        <c:v>128.58000000000001</c:v>
                      </c:pt>
                      <c:pt idx="4918">
                        <c:v>127.8</c:v>
                      </c:pt>
                      <c:pt idx="4919">
                        <c:v>127.02</c:v>
                      </c:pt>
                      <c:pt idx="4920">
                        <c:v>126.52</c:v>
                      </c:pt>
                      <c:pt idx="4921">
                        <c:v>125.03</c:v>
                      </c:pt>
                      <c:pt idx="4922">
                        <c:v>123.96</c:v>
                      </c:pt>
                      <c:pt idx="4923">
                        <c:v>123.74</c:v>
                      </c:pt>
                      <c:pt idx="4924">
                        <c:v>122.68</c:v>
                      </c:pt>
                      <c:pt idx="4925">
                        <c:v>122.68</c:v>
                      </c:pt>
                      <c:pt idx="4926">
                        <c:v>122.68</c:v>
                      </c:pt>
                      <c:pt idx="4927">
                        <c:v>122.47</c:v>
                      </c:pt>
                      <c:pt idx="4928">
                        <c:v>122.47</c:v>
                      </c:pt>
                      <c:pt idx="4929">
                        <c:v>122.37</c:v>
                      </c:pt>
                      <c:pt idx="4930">
                        <c:v>122.2</c:v>
                      </c:pt>
                      <c:pt idx="4931">
                        <c:v>122.2</c:v>
                      </c:pt>
                      <c:pt idx="4932">
                        <c:v>121.51</c:v>
                      </c:pt>
                      <c:pt idx="4933">
                        <c:v>121.84</c:v>
                      </c:pt>
                      <c:pt idx="4934">
                        <c:v>122.46</c:v>
                      </c:pt>
                      <c:pt idx="4935">
                        <c:v>123.93</c:v>
                      </c:pt>
                      <c:pt idx="4936">
                        <c:v>123.29</c:v>
                      </c:pt>
                      <c:pt idx="4937">
                        <c:v>122.95</c:v>
                      </c:pt>
                      <c:pt idx="4938">
                        <c:v>121.89</c:v>
                      </c:pt>
                      <c:pt idx="4939">
                        <c:v>121.42</c:v>
                      </c:pt>
                      <c:pt idx="4940">
                        <c:v>122.7</c:v>
                      </c:pt>
                      <c:pt idx="4941">
                        <c:v>123.57</c:v>
                      </c:pt>
                      <c:pt idx="4942">
                        <c:v>124.19</c:v>
                      </c:pt>
                      <c:pt idx="4943">
                        <c:v>125.14</c:v>
                      </c:pt>
                      <c:pt idx="4944">
                        <c:v>125.97</c:v>
                      </c:pt>
                      <c:pt idx="4945">
                        <c:v>126.08</c:v>
                      </c:pt>
                      <c:pt idx="4946">
                        <c:v>125.82</c:v>
                      </c:pt>
                      <c:pt idx="4947">
                        <c:v>126.01</c:v>
                      </c:pt>
                      <c:pt idx="4948">
                        <c:v>127.31</c:v>
                      </c:pt>
                      <c:pt idx="4949">
                        <c:v>128.26</c:v>
                      </c:pt>
                      <c:pt idx="4950">
                        <c:v>129.44999999999999</c:v>
                      </c:pt>
                      <c:pt idx="4951">
                        <c:v>130.16999999999999</c:v>
                      </c:pt>
                      <c:pt idx="4952">
                        <c:v>130.96</c:v>
                      </c:pt>
                      <c:pt idx="4953">
                        <c:v>132.34</c:v>
                      </c:pt>
                      <c:pt idx="4954">
                        <c:v>133.68</c:v>
                      </c:pt>
                      <c:pt idx="4955">
                        <c:v>134.53</c:v>
                      </c:pt>
                      <c:pt idx="4956">
                        <c:v>135.41999999999999</c:v>
                      </c:pt>
                      <c:pt idx="4957">
                        <c:v>136.69999999999999</c:v>
                      </c:pt>
                      <c:pt idx="4958">
                        <c:v>136.03</c:v>
                      </c:pt>
                      <c:pt idx="4959">
                        <c:v>135.30000000000001</c:v>
                      </c:pt>
                      <c:pt idx="4960">
                        <c:v>134.77000000000001</c:v>
                      </c:pt>
                      <c:pt idx="4961">
                        <c:v>133.02000000000001</c:v>
                      </c:pt>
                      <c:pt idx="4962">
                        <c:v>131.29</c:v>
                      </c:pt>
                      <c:pt idx="4963">
                        <c:v>129.53</c:v>
                      </c:pt>
                      <c:pt idx="4964">
                        <c:v>127.8</c:v>
                      </c:pt>
                      <c:pt idx="4965">
                        <c:v>126.03</c:v>
                      </c:pt>
                      <c:pt idx="4966">
                        <c:v>124.43</c:v>
                      </c:pt>
                      <c:pt idx="4967">
                        <c:v>124.16</c:v>
                      </c:pt>
                      <c:pt idx="4968">
                        <c:v>123.75</c:v>
                      </c:pt>
                      <c:pt idx="4969">
                        <c:v>123.38</c:v>
                      </c:pt>
                      <c:pt idx="4970">
                        <c:v>122.98</c:v>
                      </c:pt>
                      <c:pt idx="4971">
                        <c:v>124.69</c:v>
                      </c:pt>
                      <c:pt idx="4972">
                        <c:v>123.07</c:v>
                      </c:pt>
                      <c:pt idx="4973">
                        <c:v>123.92</c:v>
                      </c:pt>
                      <c:pt idx="4974">
                        <c:v>124.88</c:v>
                      </c:pt>
                      <c:pt idx="4975">
                        <c:v>125.75</c:v>
                      </c:pt>
                      <c:pt idx="4976">
                        <c:v>124.81</c:v>
                      </c:pt>
                      <c:pt idx="4977">
                        <c:v>123.87</c:v>
                      </c:pt>
                      <c:pt idx="4978">
                        <c:v>123.56</c:v>
                      </c:pt>
                      <c:pt idx="4979">
                        <c:v>124.42</c:v>
                      </c:pt>
                      <c:pt idx="4980">
                        <c:v>124.41</c:v>
                      </c:pt>
                      <c:pt idx="4981">
                        <c:v>123.26</c:v>
                      </c:pt>
                      <c:pt idx="4982">
                        <c:v>125.15</c:v>
                      </c:pt>
                      <c:pt idx="4983">
                        <c:v>125.84</c:v>
                      </c:pt>
                      <c:pt idx="4984">
                        <c:v>126.76</c:v>
                      </c:pt>
                      <c:pt idx="4985">
                        <c:v>127</c:v>
                      </c:pt>
                      <c:pt idx="4986">
                        <c:v>128.26</c:v>
                      </c:pt>
                      <c:pt idx="4987">
                        <c:v>129.59</c:v>
                      </c:pt>
                      <c:pt idx="4988">
                        <c:v>130.91999999999999</c:v>
                      </c:pt>
                      <c:pt idx="4989">
                        <c:v>132.35</c:v>
                      </c:pt>
                      <c:pt idx="4990">
                        <c:v>134.03</c:v>
                      </c:pt>
                      <c:pt idx="4991">
                        <c:v>135.47</c:v>
                      </c:pt>
                      <c:pt idx="4992">
                        <c:v>135.47</c:v>
                      </c:pt>
                      <c:pt idx="4993">
                        <c:v>136.27000000000001</c:v>
                      </c:pt>
                      <c:pt idx="4994">
                        <c:v>136.27000000000001</c:v>
                      </c:pt>
                      <c:pt idx="4995">
                        <c:v>136.27000000000001</c:v>
                      </c:pt>
                      <c:pt idx="4996">
                        <c:v>136.27000000000001</c:v>
                      </c:pt>
                      <c:pt idx="4997">
                        <c:v>136.86000000000001</c:v>
                      </c:pt>
                      <c:pt idx="4998">
                        <c:v>136.79</c:v>
                      </c:pt>
                      <c:pt idx="4999">
                        <c:v>136.53</c:v>
                      </c:pt>
                      <c:pt idx="5000">
                        <c:v>137.26</c:v>
                      </c:pt>
                      <c:pt idx="5001">
                        <c:v>138.16</c:v>
                      </c:pt>
                      <c:pt idx="5002">
                        <c:v>138.28</c:v>
                      </c:pt>
                      <c:pt idx="5003">
                        <c:v>138.9</c:v>
                      </c:pt>
                      <c:pt idx="5004">
                        <c:v>139.80000000000001</c:v>
                      </c:pt>
                      <c:pt idx="5005">
                        <c:v>140.44</c:v>
                      </c:pt>
                      <c:pt idx="5006">
                        <c:v>141.22</c:v>
                      </c:pt>
                      <c:pt idx="5007">
                        <c:v>142.52000000000001</c:v>
                      </c:pt>
                      <c:pt idx="5008">
                        <c:v>143.79</c:v>
                      </c:pt>
                      <c:pt idx="5009">
                        <c:v>144.65</c:v>
                      </c:pt>
                      <c:pt idx="5010">
                        <c:v>146.04</c:v>
                      </c:pt>
                      <c:pt idx="5011">
                        <c:v>147.4</c:v>
                      </c:pt>
                      <c:pt idx="5012">
                        <c:v>148.12</c:v>
                      </c:pt>
                      <c:pt idx="5013">
                        <c:v>148.34</c:v>
                      </c:pt>
                      <c:pt idx="5014">
                        <c:v>148.85</c:v>
                      </c:pt>
                      <c:pt idx="5015">
                        <c:v>148.85</c:v>
                      </c:pt>
                      <c:pt idx="5016">
                        <c:v>149.68</c:v>
                      </c:pt>
                      <c:pt idx="5017">
                        <c:v>149.55000000000001</c:v>
                      </c:pt>
                      <c:pt idx="5018">
                        <c:v>150.1</c:v>
                      </c:pt>
                      <c:pt idx="5019">
                        <c:v>150.58000000000001</c:v>
                      </c:pt>
                      <c:pt idx="5020">
                        <c:v>151.08000000000001</c:v>
                      </c:pt>
                      <c:pt idx="5021">
                        <c:v>152.46</c:v>
                      </c:pt>
                      <c:pt idx="5022">
                        <c:v>153.22</c:v>
                      </c:pt>
                      <c:pt idx="5023">
                        <c:v>153.22999999999999</c:v>
                      </c:pt>
                      <c:pt idx="5024">
                        <c:v>154.29</c:v>
                      </c:pt>
                      <c:pt idx="5025">
                        <c:v>154.29</c:v>
                      </c:pt>
                      <c:pt idx="5026">
                        <c:v>154.29</c:v>
                      </c:pt>
                      <c:pt idx="5027">
                        <c:v>154.37</c:v>
                      </c:pt>
                      <c:pt idx="5028">
                        <c:v>154.37</c:v>
                      </c:pt>
                      <c:pt idx="5029">
                        <c:v>154.47</c:v>
                      </c:pt>
                      <c:pt idx="5030">
                        <c:v>154.63999999999999</c:v>
                      </c:pt>
                      <c:pt idx="5031">
                        <c:v>154.63999999999999</c:v>
                      </c:pt>
                      <c:pt idx="5032">
                        <c:v>155.38</c:v>
                      </c:pt>
                      <c:pt idx="5033">
                        <c:v>156.33000000000001</c:v>
                      </c:pt>
                      <c:pt idx="5034">
                        <c:v>156.33000000000001</c:v>
                      </c:pt>
                      <c:pt idx="5035">
                        <c:v>156.32</c:v>
                      </c:pt>
                      <c:pt idx="5036">
                        <c:v>157.26</c:v>
                      </c:pt>
                      <c:pt idx="5037">
                        <c:v>158.12</c:v>
                      </c:pt>
                      <c:pt idx="5038">
                        <c:v>159.18</c:v>
                      </c:pt>
                      <c:pt idx="5039">
                        <c:v>160.12</c:v>
                      </c:pt>
                      <c:pt idx="5040">
                        <c:v>160.12</c:v>
                      </c:pt>
                      <c:pt idx="5041">
                        <c:v>160.12</c:v>
                      </c:pt>
                      <c:pt idx="5042">
                        <c:v>161.12</c:v>
                      </c:pt>
                      <c:pt idx="5043">
                        <c:v>161.12</c:v>
                      </c:pt>
                      <c:pt idx="5044">
                        <c:v>161.12</c:v>
                      </c:pt>
                      <c:pt idx="5045">
                        <c:v>161.94</c:v>
                      </c:pt>
                      <c:pt idx="5046">
                        <c:v>162.99</c:v>
                      </c:pt>
                      <c:pt idx="5047">
                        <c:v>164.05</c:v>
                      </c:pt>
                      <c:pt idx="5048">
                        <c:v>164.05</c:v>
                      </c:pt>
                      <c:pt idx="5049">
                        <c:v>164.05</c:v>
                      </c:pt>
                      <c:pt idx="5050">
                        <c:v>164.05</c:v>
                      </c:pt>
                      <c:pt idx="5051">
                        <c:v>164.05</c:v>
                      </c:pt>
                      <c:pt idx="5052">
                        <c:v>164.05</c:v>
                      </c:pt>
                      <c:pt idx="5053">
                        <c:v>164.05</c:v>
                      </c:pt>
                      <c:pt idx="5054">
                        <c:v>164.05</c:v>
                      </c:pt>
                      <c:pt idx="5055">
                        <c:v>163.82</c:v>
                      </c:pt>
                      <c:pt idx="5056">
                        <c:v>163.82</c:v>
                      </c:pt>
                      <c:pt idx="5057">
                        <c:v>163.76</c:v>
                      </c:pt>
                      <c:pt idx="5058">
                        <c:v>165.43</c:v>
                      </c:pt>
                      <c:pt idx="5059">
                        <c:v>167.14</c:v>
                      </c:pt>
                      <c:pt idx="5060">
                        <c:v>168.82</c:v>
                      </c:pt>
                      <c:pt idx="5061">
                        <c:v>170.52</c:v>
                      </c:pt>
                      <c:pt idx="5062">
                        <c:v>172.25</c:v>
                      </c:pt>
                      <c:pt idx="5063">
                        <c:v>174.01</c:v>
                      </c:pt>
                      <c:pt idx="5064">
                        <c:v>175.62</c:v>
                      </c:pt>
                      <c:pt idx="5065">
                        <c:v>177.39</c:v>
                      </c:pt>
                      <c:pt idx="5066">
                        <c:v>179.03</c:v>
                      </c:pt>
                      <c:pt idx="5067">
                        <c:v>180.81</c:v>
                      </c:pt>
                      <c:pt idx="5068">
                        <c:v>182.6</c:v>
                      </c:pt>
                      <c:pt idx="5069">
                        <c:v>184.37</c:v>
                      </c:pt>
                      <c:pt idx="5070">
                        <c:v>186.17</c:v>
                      </c:pt>
                      <c:pt idx="5071">
                        <c:v>186.17</c:v>
                      </c:pt>
                      <c:pt idx="5072">
                        <c:v>187.95</c:v>
                      </c:pt>
                      <c:pt idx="5073">
                        <c:v>187.77</c:v>
                      </c:pt>
                      <c:pt idx="5074">
                        <c:v>186.86</c:v>
                      </c:pt>
                      <c:pt idx="5075">
                        <c:v>186.28</c:v>
                      </c:pt>
                      <c:pt idx="5076">
                        <c:v>187.53</c:v>
                      </c:pt>
                      <c:pt idx="5077">
                        <c:v>189.37</c:v>
                      </c:pt>
                      <c:pt idx="5078">
                        <c:v>191.09</c:v>
                      </c:pt>
                      <c:pt idx="5079">
                        <c:v>191.09</c:v>
                      </c:pt>
                      <c:pt idx="5080">
                        <c:v>191.07</c:v>
                      </c:pt>
                      <c:pt idx="5081">
                        <c:v>191.92</c:v>
                      </c:pt>
                      <c:pt idx="5082">
                        <c:v>190.96</c:v>
                      </c:pt>
                      <c:pt idx="5083">
                        <c:v>189.96</c:v>
                      </c:pt>
                      <c:pt idx="5084">
                        <c:v>189.05</c:v>
                      </c:pt>
                      <c:pt idx="5085">
                        <c:v>187.68</c:v>
                      </c:pt>
                      <c:pt idx="5086">
                        <c:v>186.3</c:v>
                      </c:pt>
                      <c:pt idx="5087">
                        <c:v>185.88</c:v>
                      </c:pt>
                      <c:pt idx="5088">
                        <c:v>184.59</c:v>
                      </c:pt>
                      <c:pt idx="5089">
                        <c:v>183.66</c:v>
                      </c:pt>
                      <c:pt idx="5090">
                        <c:v>183.66</c:v>
                      </c:pt>
                      <c:pt idx="5091">
                        <c:v>183.29</c:v>
                      </c:pt>
                      <c:pt idx="5092">
                        <c:v>182.5</c:v>
                      </c:pt>
                      <c:pt idx="5093">
                        <c:v>181.35</c:v>
                      </c:pt>
                      <c:pt idx="5094">
                        <c:v>180.15</c:v>
                      </c:pt>
                      <c:pt idx="5095">
                        <c:v>179.12</c:v>
                      </c:pt>
                      <c:pt idx="5096">
                        <c:v>177.94</c:v>
                      </c:pt>
                      <c:pt idx="5097">
                        <c:v>177.68</c:v>
                      </c:pt>
                      <c:pt idx="5098">
                        <c:v>177.34</c:v>
                      </c:pt>
                      <c:pt idx="5099">
                        <c:v>177.14</c:v>
                      </c:pt>
                      <c:pt idx="5100">
                        <c:v>175.85</c:v>
                      </c:pt>
                      <c:pt idx="5101">
                        <c:v>175.5</c:v>
                      </c:pt>
                      <c:pt idx="5102">
                        <c:v>175.5</c:v>
                      </c:pt>
                      <c:pt idx="5103">
                        <c:v>175.38</c:v>
                      </c:pt>
                      <c:pt idx="5104">
                        <c:v>175.35</c:v>
                      </c:pt>
                      <c:pt idx="5105">
                        <c:v>175.16</c:v>
                      </c:pt>
                      <c:pt idx="5106">
                        <c:v>175.25</c:v>
                      </c:pt>
                      <c:pt idx="5107">
                        <c:v>175.25</c:v>
                      </c:pt>
                      <c:pt idx="5108">
                        <c:v>175.25</c:v>
                      </c:pt>
                      <c:pt idx="5109">
                        <c:v>175.25</c:v>
                      </c:pt>
                      <c:pt idx="5110">
                        <c:v>175.25</c:v>
                      </c:pt>
                      <c:pt idx="5111">
                        <c:v>175.25</c:v>
                      </c:pt>
                      <c:pt idx="5112">
                        <c:v>175.25</c:v>
                      </c:pt>
                      <c:pt idx="5113">
                        <c:v>175.23</c:v>
                      </c:pt>
                      <c:pt idx="5114">
                        <c:v>175.1</c:v>
                      </c:pt>
                      <c:pt idx="5115">
                        <c:v>174.9</c:v>
                      </c:pt>
                      <c:pt idx="5116">
                        <c:v>173.24</c:v>
                      </c:pt>
                      <c:pt idx="5117">
                        <c:v>173.37</c:v>
                      </c:pt>
                      <c:pt idx="5118">
                        <c:v>173.14</c:v>
                      </c:pt>
                      <c:pt idx="5119">
                        <c:v>173.17</c:v>
                      </c:pt>
                      <c:pt idx="5120">
                        <c:v>173.12</c:v>
                      </c:pt>
                      <c:pt idx="5121">
                        <c:v>173.02</c:v>
                      </c:pt>
                      <c:pt idx="5122">
                        <c:v>172.97</c:v>
                      </c:pt>
                      <c:pt idx="5123">
                        <c:v>172.88</c:v>
                      </c:pt>
                      <c:pt idx="5124">
                        <c:v>172.3</c:v>
                      </c:pt>
                      <c:pt idx="5125">
                        <c:v>172.18</c:v>
                      </c:pt>
                      <c:pt idx="5126">
                        <c:v>172.03</c:v>
                      </c:pt>
                      <c:pt idx="5127">
                        <c:v>172.16</c:v>
                      </c:pt>
                      <c:pt idx="5128">
                        <c:v>172.01</c:v>
                      </c:pt>
                      <c:pt idx="5129">
                        <c:v>171.82</c:v>
                      </c:pt>
                      <c:pt idx="5130">
                        <c:v>171.82</c:v>
                      </c:pt>
                      <c:pt idx="5131">
                        <c:v>171.62</c:v>
                      </c:pt>
                      <c:pt idx="5132">
                        <c:v>171.22</c:v>
                      </c:pt>
                      <c:pt idx="5133">
                        <c:v>170.78</c:v>
                      </c:pt>
                      <c:pt idx="5134">
                        <c:v>170.27</c:v>
                      </c:pt>
                      <c:pt idx="5135">
                        <c:v>169.47</c:v>
                      </c:pt>
                      <c:pt idx="5136">
                        <c:v>169.47</c:v>
                      </c:pt>
                      <c:pt idx="5137">
                        <c:v>169.47</c:v>
                      </c:pt>
                      <c:pt idx="5138">
                        <c:v>169.31</c:v>
                      </c:pt>
                      <c:pt idx="5139">
                        <c:v>168.93</c:v>
                      </c:pt>
                      <c:pt idx="5140">
                        <c:v>168.48</c:v>
                      </c:pt>
                      <c:pt idx="5141">
                        <c:v>167.99</c:v>
                      </c:pt>
                      <c:pt idx="5142">
                        <c:v>167.47</c:v>
                      </c:pt>
                      <c:pt idx="5143">
                        <c:v>167.41</c:v>
                      </c:pt>
                      <c:pt idx="5144">
                        <c:v>167.29</c:v>
                      </c:pt>
                      <c:pt idx="5145">
                        <c:v>166.98</c:v>
                      </c:pt>
                      <c:pt idx="5146">
                        <c:v>166.98</c:v>
                      </c:pt>
                      <c:pt idx="5147">
                        <c:v>166.94</c:v>
                      </c:pt>
                      <c:pt idx="5148">
                        <c:v>166.9</c:v>
                      </c:pt>
                      <c:pt idx="5149">
                        <c:v>166.78</c:v>
                      </c:pt>
                      <c:pt idx="5150">
                        <c:v>166.16</c:v>
                      </c:pt>
                      <c:pt idx="5151">
                        <c:v>165.76</c:v>
                      </c:pt>
                      <c:pt idx="5152">
                        <c:v>164.94</c:v>
                      </c:pt>
                      <c:pt idx="5153">
                        <c:v>164.86</c:v>
                      </c:pt>
                      <c:pt idx="5154">
                        <c:v>164.73</c:v>
                      </c:pt>
                      <c:pt idx="5155">
                        <c:v>164.63</c:v>
                      </c:pt>
                      <c:pt idx="5156">
                        <c:v>164.63</c:v>
                      </c:pt>
                      <c:pt idx="5157">
                        <c:v>164.69</c:v>
                      </c:pt>
                      <c:pt idx="5158">
                        <c:v>164.69</c:v>
                      </c:pt>
                      <c:pt idx="5159">
                        <c:v>164.69</c:v>
                      </c:pt>
                      <c:pt idx="5160">
                        <c:v>162.85</c:v>
                      </c:pt>
                      <c:pt idx="5161">
                        <c:v>162.9</c:v>
                      </c:pt>
                      <c:pt idx="5162">
                        <c:v>162.9</c:v>
                      </c:pt>
                      <c:pt idx="5163">
                        <c:v>162.9</c:v>
                      </c:pt>
                      <c:pt idx="5164">
                        <c:v>163.02000000000001</c:v>
                      </c:pt>
                      <c:pt idx="5165">
                        <c:v>163.02000000000001</c:v>
                      </c:pt>
                      <c:pt idx="5166">
                        <c:v>163.02000000000001</c:v>
                      </c:pt>
                      <c:pt idx="5167">
                        <c:v>163.02000000000001</c:v>
                      </c:pt>
                      <c:pt idx="5168">
                        <c:v>163.13</c:v>
                      </c:pt>
                      <c:pt idx="5169">
                        <c:v>163.13</c:v>
                      </c:pt>
                      <c:pt idx="5170">
                        <c:v>163.13</c:v>
                      </c:pt>
                      <c:pt idx="5171">
                        <c:v>163.13</c:v>
                      </c:pt>
                      <c:pt idx="5172">
                        <c:v>163.13</c:v>
                      </c:pt>
                      <c:pt idx="5173">
                        <c:v>163.31</c:v>
                      </c:pt>
                      <c:pt idx="5174">
                        <c:v>164.22</c:v>
                      </c:pt>
                      <c:pt idx="5175">
                        <c:v>164.8</c:v>
                      </c:pt>
                      <c:pt idx="5176">
                        <c:v>165.27</c:v>
                      </c:pt>
                      <c:pt idx="5177">
                        <c:v>165.27</c:v>
                      </c:pt>
                      <c:pt idx="5178">
                        <c:v>165.27</c:v>
                      </c:pt>
                      <c:pt idx="5179">
                        <c:v>165.27</c:v>
                      </c:pt>
                      <c:pt idx="5180">
                        <c:v>166.13</c:v>
                      </c:pt>
                      <c:pt idx="5181">
                        <c:v>167.17</c:v>
                      </c:pt>
                      <c:pt idx="5182">
                        <c:v>168.13</c:v>
                      </c:pt>
                      <c:pt idx="5183">
                        <c:v>169.18</c:v>
                      </c:pt>
                      <c:pt idx="5184">
                        <c:v>170.09</c:v>
                      </c:pt>
                      <c:pt idx="5185">
                        <c:v>171.46</c:v>
                      </c:pt>
                      <c:pt idx="5186">
                        <c:v>172.84</c:v>
                      </c:pt>
                      <c:pt idx="5187">
                        <c:v>173.26</c:v>
                      </c:pt>
                      <c:pt idx="5188">
                        <c:v>174.55</c:v>
                      </c:pt>
                      <c:pt idx="5189">
                        <c:v>175.48</c:v>
                      </c:pt>
                      <c:pt idx="5190">
                        <c:v>175.48</c:v>
                      </c:pt>
                      <c:pt idx="5191">
                        <c:v>175.85</c:v>
                      </c:pt>
                      <c:pt idx="5192">
                        <c:v>176.64</c:v>
                      </c:pt>
                      <c:pt idx="5193">
                        <c:v>177.79</c:v>
                      </c:pt>
                      <c:pt idx="5194">
                        <c:v>178.99</c:v>
                      </c:pt>
                      <c:pt idx="5195">
                        <c:v>180.02</c:v>
                      </c:pt>
                      <c:pt idx="5196">
                        <c:v>181.2</c:v>
                      </c:pt>
                      <c:pt idx="5197">
                        <c:v>181.46</c:v>
                      </c:pt>
                      <c:pt idx="5198">
                        <c:v>181.93</c:v>
                      </c:pt>
                      <c:pt idx="5199">
                        <c:v>182.39</c:v>
                      </c:pt>
                      <c:pt idx="5200">
                        <c:v>183.68</c:v>
                      </c:pt>
                      <c:pt idx="5201">
                        <c:v>184.13</c:v>
                      </c:pt>
                      <c:pt idx="5202">
                        <c:v>184.13</c:v>
                      </c:pt>
                      <c:pt idx="5203">
                        <c:v>184.25</c:v>
                      </c:pt>
                      <c:pt idx="5204">
                        <c:v>184.28</c:v>
                      </c:pt>
                      <c:pt idx="5205">
                        <c:v>184.47</c:v>
                      </c:pt>
                      <c:pt idx="5206">
                        <c:v>184.47</c:v>
                      </c:pt>
                      <c:pt idx="5207">
                        <c:v>184.47</c:v>
                      </c:pt>
                      <c:pt idx="5208">
                        <c:v>184.47</c:v>
                      </c:pt>
                      <c:pt idx="5209">
                        <c:v>184.47</c:v>
                      </c:pt>
                      <c:pt idx="5210">
                        <c:v>184.47</c:v>
                      </c:pt>
                      <c:pt idx="5211">
                        <c:v>184.47</c:v>
                      </c:pt>
                      <c:pt idx="5212">
                        <c:v>184.47</c:v>
                      </c:pt>
                      <c:pt idx="5213">
                        <c:v>184.5</c:v>
                      </c:pt>
                      <c:pt idx="5214">
                        <c:v>184.67</c:v>
                      </c:pt>
                      <c:pt idx="5215">
                        <c:v>184.87</c:v>
                      </c:pt>
                      <c:pt idx="5216">
                        <c:v>186.77</c:v>
                      </c:pt>
                      <c:pt idx="5217">
                        <c:v>186.77</c:v>
                      </c:pt>
                      <c:pt idx="5218">
                        <c:v>187.23</c:v>
                      </c:pt>
                      <c:pt idx="5219">
                        <c:v>187.5</c:v>
                      </c:pt>
                      <c:pt idx="5220">
                        <c:v>187.55</c:v>
                      </c:pt>
                      <c:pt idx="5221">
                        <c:v>187.76</c:v>
                      </c:pt>
                      <c:pt idx="5222">
                        <c:v>188.12</c:v>
                      </c:pt>
                      <c:pt idx="5223">
                        <c:v>188.42</c:v>
                      </c:pt>
                      <c:pt idx="5224">
                        <c:v>189</c:v>
                      </c:pt>
                      <c:pt idx="5225">
                        <c:v>189.12</c:v>
                      </c:pt>
                      <c:pt idx="5226">
                        <c:v>189.27</c:v>
                      </c:pt>
                      <c:pt idx="5227">
                        <c:v>189.27</c:v>
                      </c:pt>
                      <c:pt idx="5228">
                        <c:v>189.42</c:v>
                      </c:pt>
                      <c:pt idx="5229">
                        <c:v>189.61</c:v>
                      </c:pt>
                      <c:pt idx="5230">
                        <c:v>189.61</c:v>
                      </c:pt>
                      <c:pt idx="5231">
                        <c:v>189.81</c:v>
                      </c:pt>
                      <c:pt idx="5232">
                        <c:v>190.27</c:v>
                      </c:pt>
                      <c:pt idx="5233">
                        <c:v>190.71</c:v>
                      </c:pt>
                      <c:pt idx="5234">
                        <c:v>191.22</c:v>
                      </c:pt>
                      <c:pt idx="5235">
                        <c:v>192.03</c:v>
                      </c:pt>
                      <c:pt idx="5236">
                        <c:v>192.03</c:v>
                      </c:pt>
                      <c:pt idx="5237">
                        <c:v>192.03</c:v>
                      </c:pt>
                      <c:pt idx="5238">
                        <c:v>192.19</c:v>
                      </c:pt>
                      <c:pt idx="5239">
                        <c:v>192.57</c:v>
                      </c:pt>
                      <c:pt idx="5240">
                        <c:v>193.02</c:v>
                      </c:pt>
                      <c:pt idx="5241">
                        <c:v>193.51</c:v>
                      </c:pt>
                      <c:pt idx="5242">
                        <c:v>194.03</c:v>
                      </c:pt>
                      <c:pt idx="5243">
                        <c:v>194.09</c:v>
                      </c:pt>
                      <c:pt idx="5244">
                        <c:v>194.21</c:v>
                      </c:pt>
                      <c:pt idx="5245">
                        <c:v>194.52</c:v>
                      </c:pt>
                      <c:pt idx="5246">
                        <c:v>194.52</c:v>
                      </c:pt>
                      <c:pt idx="5247">
                        <c:v>194.56</c:v>
                      </c:pt>
                      <c:pt idx="5248">
                        <c:v>194.6</c:v>
                      </c:pt>
                      <c:pt idx="5249">
                        <c:v>194.72</c:v>
                      </c:pt>
                      <c:pt idx="5250">
                        <c:v>195.34</c:v>
                      </c:pt>
                      <c:pt idx="5251">
                        <c:v>195.74</c:v>
                      </c:pt>
                      <c:pt idx="5252">
                        <c:v>196.56</c:v>
                      </c:pt>
                      <c:pt idx="5253">
                        <c:v>196.64</c:v>
                      </c:pt>
                      <c:pt idx="5254">
                        <c:v>196.77</c:v>
                      </c:pt>
                      <c:pt idx="5255">
                        <c:v>197.1</c:v>
                      </c:pt>
                      <c:pt idx="5256">
                        <c:v>197.1</c:v>
                      </c:pt>
                      <c:pt idx="5257">
                        <c:v>197.1</c:v>
                      </c:pt>
                      <c:pt idx="5258">
                        <c:v>197.1</c:v>
                      </c:pt>
                      <c:pt idx="5259">
                        <c:v>197.1</c:v>
                      </c:pt>
                      <c:pt idx="5260">
                        <c:v>199</c:v>
                      </c:pt>
                      <c:pt idx="5261">
                        <c:v>199</c:v>
                      </c:pt>
                      <c:pt idx="5262">
                        <c:v>199</c:v>
                      </c:pt>
                      <c:pt idx="5263">
                        <c:v>198.79</c:v>
                      </c:pt>
                      <c:pt idx="5264">
                        <c:v>198.79</c:v>
                      </c:pt>
                      <c:pt idx="5265">
                        <c:v>198.79</c:v>
                      </c:pt>
                      <c:pt idx="5266">
                        <c:v>198.79</c:v>
                      </c:pt>
                      <c:pt idx="5267">
                        <c:v>198.79</c:v>
                      </c:pt>
                      <c:pt idx="5268">
                        <c:v>198.79</c:v>
                      </c:pt>
                      <c:pt idx="5269">
                        <c:v>198.79</c:v>
                      </c:pt>
                      <c:pt idx="5270">
                        <c:v>198.79</c:v>
                      </c:pt>
                      <c:pt idx="5271">
                        <c:v>198.79</c:v>
                      </c:pt>
                      <c:pt idx="5272">
                        <c:v>198.79</c:v>
                      </c:pt>
                      <c:pt idx="5273">
                        <c:v>198.79</c:v>
                      </c:pt>
                      <c:pt idx="5274">
                        <c:v>198.79</c:v>
                      </c:pt>
                      <c:pt idx="5275">
                        <c:v>198.79</c:v>
                      </c:pt>
                      <c:pt idx="5276">
                        <c:v>198.79</c:v>
                      </c:pt>
                      <c:pt idx="5277">
                        <c:v>198.79</c:v>
                      </c:pt>
                      <c:pt idx="5278">
                        <c:v>198.79</c:v>
                      </c:pt>
                      <c:pt idx="5279">
                        <c:v>198.79</c:v>
                      </c:pt>
                      <c:pt idx="5280">
                        <c:v>198.79</c:v>
                      </c:pt>
                      <c:pt idx="5281">
                        <c:v>198.79</c:v>
                      </c:pt>
                      <c:pt idx="5282">
                        <c:v>198.79</c:v>
                      </c:pt>
                      <c:pt idx="5283">
                        <c:v>198.79</c:v>
                      </c:pt>
                      <c:pt idx="5284">
                        <c:v>198.79</c:v>
                      </c:pt>
                      <c:pt idx="5285">
                        <c:v>198.79</c:v>
                      </c:pt>
                      <c:pt idx="5286">
                        <c:v>198.79</c:v>
                      </c:pt>
                      <c:pt idx="5287">
                        <c:v>198.79</c:v>
                      </c:pt>
                      <c:pt idx="5288">
                        <c:v>198.79</c:v>
                      </c:pt>
                      <c:pt idx="5289">
                        <c:v>198.79</c:v>
                      </c:pt>
                      <c:pt idx="5290">
                        <c:v>198.79</c:v>
                      </c:pt>
                      <c:pt idx="5291">
                        <c:v>198.79</c:v>
                      </c:pt>
                      <c:pt idx="5292">
                        <c:v>198.79</c:v>
                      </c:pt>
                      <c:pt idx="5293">
                        <c:v>198.79</c:v>
                      </c:pt>
                      <c:pt idx="5294">
                        <c:v>198.79</c:v>
                      </c:pt>
                      <c:pt idx="5295">
                        <c:v>198.79</c:v>
                      </c:pt>
                      <c:pt idx="5296">
                        <c:v>198.79</c:v>
                      </c:pt>
                      <c:pt idx="5297">
                        <c:v>198.79</c:v>
                      </c:pt>
                      <c:pt idx="5298">
                        <c:v>198.79</c:v>
                      </c:pt>
                      <c:pt idx="5299">
                        <c:v>198.79</c:v>
                      </c:pt>
                      <c:pt idx="5300">
                        <c:v>198.79</c:v>
                      </c:pt>
                      <c:pt idx="5301">
                        <c:v>198.79</c:v>
                      </c:pt>
                      <c:pt idx="5302">
                        <c:v>198.79</c:v>
                      </c:pt>
                      <c:pt idx="5303">
                        <c:v>198.79</c:v>
                      </c:pt>
                      <c:pt idx="5304">
                        <c:v>198.79</c:v>
                      </c:pt>
                      <c:pt idx="5305">
                        <c:v>198.79</c:v>
                      </c:pt>
                      <c:pt idx="5306">
                        <c:v>198.79</c:v>
                      </c:pt>
                      <c:pt idx="5307">
                        <c:v>198.79</c:v>
                      </c:pt>
                      <c:pt idx="5308">
                        <c:v>198.76</c:v>
                      </c:pt>
                      <c:pt idx="5309">
                        <c:v>198.76</c:v>
                      </c:pt>
                      <c:pt idx="5310">
                        <c:v>198.76</c:v>
                      </c:pt>
                      <c:pt idx="5311">
                        <c:v>198.76</c:v>
                      </c:pt>
                      <c:pt idx="5312">
                        <c:v>198.76</c:v>
                      </c:pt>
                      <c:pt idx="5313">
                        <c:v>198.76</c:v>
                      </c:pt>
                      <c:pt idx="5314">
                        <c:v>198.76</c:v>
                      </c:pt>
                      <c:pt idx="5315">
                        <c:v>198.76</c:v>
                      </c:pt>
                      <c:pt idx="5316">
                        <c:v>198.56</c:v>
                      </c:pt>
                      <c:pt idx="5317">
                        <c:v>198.56</c:v>
                      </c:pt>
                      <c:pt idx="5318">
                        <c:v>198.56</c:v>
                      </c:pt>
                      <c:pt idx="5319">
                        <c:v>198.56</c:v>
                      </c:pt>
                      <c:pt idx="5320">
                        <c:v>198.56</c:v>
                      </c:pt>
                      <c:pt idx="5321">
                        <c:v>198.5</c:v>
                      </c:pt>
                      <c:pt idx="5322">
                        <c:v>198.39</c:v>
                      </c:pt>
                      <c:pt idx="5323">
                        <c:v>197.81</c:v>
                      </c:pt>
                      <c:pt idx="5324">
                        <c:v>197.81</c:v>
                      </c:pt>
                      <c:pt idx="5325">
                        <c:v>197.67</c:v>
                      </c:pt>
                      <c:pt idx="5326">
                        <c:v>197.67</c:v>
                      </c:pt>
                      <c:pt idx="5327">
                        <c:v>197.64</c:v>
                      </c:pt>
                      <c:pt idx="5328">
                        <c:v>197.64</c:v>
                      </c:pt>
                      <c:pt idx="5329">
                        <c:v>197.64</c:v>
                      </c:pt>
                      <c:pt idx="5330">
                        <c:v>197.64</c:v>
                      </c:pt>
                      <c:pt idx="5331">
                        <c:v>196.92</c:v>
                      </c:pt>
                      <c:pt idx="5332">
                        <c:v>196.92</c:v>
                      </c:pt>
                      <c:pt idx="5333">
                        <c:v>196.92</c:v>
                      </c:pt>
                      <c:pt idx="5334">
                        <c:v>196.92</c:v>
                      </c:pt>
                      <c:pt idx="5335">
                        <c:v>196.92</c:v>
                      </c:pt>
                      <c:pt idx="5336">
                        <c:v>196.92</c:v>
                      </c:pt>
                      <c:pt idx="5337">
                        <c:v>196.92</c:v>
                      </c:pt>
                      <c:pt idx="5338">
                        <c:v>196.92</c:v>
                      </c:pt>
                      <c:pt idx="5339">
                        <c:v>196.92</c:v>
                      </c:pt>
                      <c:pt idx="5340">
                        <c:v>196.92</c:v>
                      </c:pt>
                      <c:pt idx="5341">
                        <c:v>196.86</c:v>
                      </c:pt>
                      <c:pt idx="5342">
                        <c:v>196.86</c:v>
                      </c:pt>
                      <c:pt idx="5343">
                        <c:v>196.86</c:v>
                      </c:pt>
                      <c:pt idx="5344">
                        <c:v>196.76</c:v>
                      </c:pt>
                      <c:pt idx="5345">
                        <c:v>196.76</c:v>
                      </c:pt>
                      <c:pt idx="5346">
                        <c:v>196.76</c:v>
                      </c:pt>
                      <c:pt idx="5347">
                        <c:v>196.76</c:v>
                      </c:pt>
                      <c:pt idx="5348">
                        <c:v>196.76</c:v>
                      </c:pt>
                      <c:pt idx="5349">
                        <c:v>196.76</c:v>
                      </c:pt>
                      <c:pt idx="5350">
                        <c:v>196.76</c:v>
                      </c:pt>
                      <c:pt idx="5351">
                        <c:v>196.76</c:v>
                      </c:pt>
                      <c:pt idx="5352">
                        <c:v>196.76</c:v>
                      </c:pt>
                      <c:pt idx="5353">
                        <c:v>195.57</c:v>
                      </c:pt>
                      <c:pt idx="5354">
                        <c:v>195.41</c:v>
                      </c:pt>
                      <c:pt idx="5355">
                        <c:v>195.41</c:v>
                      </c:pt>
                      <c:pt idx="5356">
                        <c:v>195.41</c:v>
                      </c:pt>
                      <c:pt idx="5357">
                        <c:v>195.41</c:v>
                      </c:pt>
                      <c:pt idx="5358">
                        <c:v>195.41</c:v>
                      </c:pt>
                      <c:pt idx="5359">
                        <c:v>195.41</c:v>
                      </c:pt>
                      <c:pt idx="5360">
                        <c:v>195.41</c:v>
                      </c:pt>
                      <c:pt idx="5361">
                        <c:v>195.41</c:v>
                      </c:pt>
                      <c:pt idx="5362">
                        <c:v>195.41</c:v>
                      </c:pt>
                      <c:pt idx="5363">
                        <c:v>195.62</c:v>
                      </c:pt>
                      <c:pt idx="5364">
                        <c:v>195.62</c:v>
                      </c:pt>
                      <c:pt idx="5365">
                        <c:v>195.62</c:v>
                      </c:pt>
                      <c:pt idx="5366">
                        <c:v>195.62</c:v>
                      </c:pt>
                      <c:pt idx="5367">
                        <c:v>195.62</c:v>
                      </c:pt>
                      <c:pt idx="5368">
                        <c:v>195.62</c:v>
                      </c:pt>
                      <c:pt idx="5369">
                        <c:v>195.62</c:v>
                      </c:pt>
                      <c:pt idx="5370">
                        <c:v>195.62</c:v>
                      </c:pt>
                      <c:pt idx="5371">
                        <c:v>195.62</c:v>
                      </c:pt>
                      <c:pt idx="5372">
                        <c:v>195.62</c:v>
                      </c:pt>
                      <c:pt idx="5373">
                        <c:v>195.62</c:v>
                      </c:pt>
                      <c:pt idx="5374">
                        <c:v>195.62</c:v>
                      </c:pt>
                      <c:pt idx="5375">
                        <c:v>195.62</c:v>
                      </c:pt>
                      <c:pt idx="5376">
                        <c:v>195.62</c:v>
                      </c:pt>
                      <c:pt idx="5377">
                        <c:v>195.62</c:v>
                      </c:pt>
                      <c:pt idx="5378">
                        <c:v>195.62</c:v>
                      </c:pt>
                      <c:pt idx="5379">
                        <c:v>195.62</c:v>
                      </c:pt>
                      <c:pt idx="5380">
                        <c:v>195.62</c:v>
                      </c:pt>
                      <c:pt idx="5381">
                        <c:v>195.62</c:v>
                      </c:pt>
                      <c:pt idx="5382">
                        <c:v>195.62</c:v>
                      </c:pt>
                      <c:pt idx="5383">
                        <c:v>195.62</c:v>
                      </c:pt>
                      <c:pt idx="5384">
                        <c:v>195.62</c:v>
                      </c:pt>
                      <c:pt idx="5385">
                        <c:v>195.62</c:v>
                      </c:pt>
                      <c:pt idx="5386">
                        <c:v>195.62</c:v>
                      </c:pt>
                      <c:pt idx="5387">
                        <c:v>195.62</c:v>
                      </c:pt>
                      <c:pt idx="5388">
                        <c:v>195.62</c:v>
                      </c:pt>
                      <c:pt idx="5389">
                        <c:v>195.62</c:v>
                      </c:pt>
                      <c:pt idx="5390">
                        <c:v>195.62</c:v>
                      </c:pt>
                      <c:pt idx="5391">
                        <c:v>195.62</c:v>
                      </c:pt>
                      <c:pt idx="5392">
                        <c:v>195.62</c:v>
                      </c:pt>
                      <c:pt idx="5393">
                        <c:v>195.18</c:v>
                      </c:pt>
                      <c:pt idx="5394">
                        <c:v>194.85</c:v>
                      </c:pt>
                      <c:pt idx="5395">
                        <c:v>194.6</c:v>
                      </c:pt>
                      <c:pt idx="5396">
                        <c:v>194.43</c:v>
                      </c:pt>
                      <c:pt idx="5397">
                        <c:v>194.43</c:v>
                      </c:pt>
                      <c:pt idx="5398">
                        <c:v>194.43</c:v>
                      </c:pt>
                      <c:pt idx="5399">
                        <c:v>194.43</c:v>
                      </c:pt>
                      <c:pt idx="5400">
                        <c:v>194.43</c:v>
                      </c:pt>
                      <c:pt idx="5401">
                        <c:v>194.43</c:v>
                      </c:pt>
                      <c:pt idx="5402">
                        <c:v>194.43</c:v>
                      </c:pt>
                      <c:pt idx="5403">
                        <c:v>194.43</c:v>
                      </c:pt>
                      <c:pt idx="5404">
                        <c:v>194.43</c:v>
                      </c:pt>
                      <c:pt idx="5405">
                        <c:v>194.43</c:v>
                      </c:pt>
                      <c:pt idx="5406">
                        <c:v>194.43</c:v>
                      </c:pt>
                      <c:pt idx="5407">
                        <c:v>194.43</c:v>
                      </c:pt>
                      <c:pt idx="5408">
                        <c:v>194.46</c:v>
                      </c:pt>
                      <c:pt idx="5409">
                        <c:v>194.46</c:v>
                      </c:pt>
                      <c:pt idx="5410">
                        <c:v>194.46</c:v>
                      </c:pt>
                      <c:pt idx="5411">
                        <c:v>194.16</c:v>
                      </c:pt>
                      <c:pt idx="5412">
                        <c:v>194.16</c:v>
                      </c:pt>
                      <c:pt idx="5413">
                        <c:v>194.16</c:v>
                      </c:pt>
                      <c:pt idx="5414">
                        <c:v>194.16</c:v>
                      </c:pt>
                      <c:pt idx="5415">
                        <c:v>194.16</c:v>
                      </c:pt>
                      <c:pt idx="5416">
                        <c:v>194.36</c:v>
                      </c:pt>
                      <c:pt idx="5417">
                        <c:v>194.36</c:v>
                      </c:pt>
                      <c:pt idx="5418">
                        <c:v>194.36</c:v>
                      </c:pt>
                      <c:pt idx="5419">
                        <c:v>194.36</c:v>
                      </c:pt>
                      <c:pt idx="5420">
                        <c:v>194.36</c:v>
                      </c:pt>
                      <c:pt idx="5421">
                        <c:v>194.42</c:v>
                      </c:pt>
                      <c:pt idx="5422">
                        <c:v>194.53</c:v>
                      </c:pt>
                      <c:pt idx="5423">
                        <c:v>194.56</c:v>
                      </c:pt>
                      <c:pt idx="5424">
                        <c:v>192.67</c:v>
                      </c:pt>
                      <c:pt idx="5425">
                        <c:v>192.81</c:v>
                      </c:pt>
                      <c:pt idx="5426">
                        <c:v>192.19</c:v>
                      </c:pt>
                      <c:pt idx="5427">
                        <c:v>191.77</c:v>
                      </c:pt>
                      <c:pt idx="5428">
                        <c:v>191.23</c:v>
                      </c:pt>
                      <c:pt idx="5429">
                        <c:v>191.23</c:v>
                      </c:pt>
                      <c:pt idx="5430">
                        <c:v>189.35</c:v>
                      </c:pt>
                      <c:pt idx="5431">
                        <c:v>189.23</c:v>
                      </c:pt>
                      <c:pt idx="5432">
                        <c:v>188.26</c:v>
                      </c:pt>
                      <c:pt idx="5433">
                        <c:v>187.55</c:v>
                      </c:pt>
                      <c:pt idx="5434">
                        <c:v>185.82</c:v>
                      </c:pt>
                      <c:pt idx="5435">
                        <c:v>184.7</c:v>
                      </c:pt>
                      <c:pt idx="5436">
                        <c:v>184.7</c:v>
                      </c:pt>
                      <c:pt idx="5437">
                        <c:v>184.7</c:v>
                      </c:pt>
                      <c:pt idx="5438">
                        <c:v>183.7</c:v>
                      </c:pt>
                      <c:pt idx="5439">
                        <c:v>182.68</c:v>
                      </c:pt>
                      <c:pt idx="5440">
                        <c:v>181.5</c:v>
                      </c:pt>
                      <c:pt idx="5441">
                        <c:v>180.99</c:v>
                      </c:pt>
                      <c:pt idx="5442">
                        <c:v>180.59</c:v>
                      </c:pt>
                      <c:pt idx="5443">
                        <c:v>178.69</c:v>
                      </c:pt>
                      <c:pt idx="5444">
                        <c:v>178.68</c:v>
                      </c:pt>
                      <c:pt idx="5445">
                        <c:v>178.45</c:v>
                      </c:pt>
                      <c:pt idx="5446">
                        <c:v>178.26</c:v>
                      </c:pt>
                      <c:pt idx="5447">
                        <c:v>178.19</c:v>
                      </c:pt>
                      <c:pt idx="5448">
                        <c:v>178.01</c:v>
                      </c:pt>
                      <c:pt idx="5449">
                        <c:v>177.95</c:v>
                      </c:pt>
                      <c:pt idx="5450">
                        <c:v>177.78</c:v>
                      </c:pt>
                      <c:pt idx="5451">
                        <c:v>177.36</c:v>
                      </c:pt>
                      <c:pt idx="5452">
                        <c:v>177.28</c:v>
                      </c:pt>
                      <c:pt idx="5453">
                        <c:v>178.37</c:v>
                      </c:pt>
                      <c:pt idx="5454">
                        <c:v>177.94</c:v>
                      </c:pt>
                      <c:pt idx="5455">
                        <c:v>177.91</c:v>
                      </c:pt>
                      <c:pt idx="5456">
                        <c:v>177.75</c:v>
                      </c:pt>
                      <c:pt idx="5457">
                        <c:v>177.54</c:v>
                      </c:pt>
                      <c:pt idx="5458">
                        <c:v>177.04</c:v>
                      </c:pt>
                      <c:pt idx="5459">
                        <c:v>175.52</c:v>
                      </c:pt>
                      <c:pt idx="5460">
                        <c:v>174.09</c:v>
                      </c:pt>
                      <c:pt idx="5461">
                        <c:v>174.05</c:v>
                      </c:pt>
                      <c:pt idx="5462">
                        <c:v>173.32</c:v>
                      </c:pt>
                      <c:pt idx="5463">
                        <c:v>171.96</c:v>
                      </c:pt>
                      <c:pt idx="5464">
                        <c:v>170.83</c:v>
                      </c:pt>
                      <c:pt idx="5465">
                        <c:v>169.76</c:v>
                      </c:pt>
                      <c:pt idx="5466">
                        <c:v>168.44</c:v>
                      </c:pt>
                      <c:pt idx="5467">
                        <c:v>167.54</c:v>
                      </c:pt>
                      <c:pt idx="5468">
                        <c:v>167.54</c:v>
                      </c:pt>
                      <c:pt idx="5469">
                        <c:v>167.43</c:v>
                      </c:pt>
                      <c:pt idx="5470">
                        <c:v>166.1</c:v>
                      </c:pt>
                      <c:pt idx="5471">
                        <c:v>164.85</c:v>
                      </c:pt>
                      <c:pt idx="5472">
                        <c:v>164.85</c:v>
                      </c:pt>
                      <c:pt idx="5473">
                        <c:v>164.71</c:v>
                      </c:pt>
                      <c:pt idx="5474">
                        <c:v>164.7</c:v>
                      </c:pt>
                      <c:pt idx="5475">
                        <c:v>163.59</c:v>
                      </c:pt>
                      <c:pt idx="5476">
                        <c:v>162.49</c:v>
                      </c:pt>
                      <c:pt idx="5477">
                        <c:v>161.35</c:v>
                      </c:pt>
                      <c:pt idx="5478">
                        <c:v>161.35</c:v>
                      </c:pt>
                      <c:pt idx="5479">
                        <c:v>161.35</c:v>
                      </c:pt>
                      <c:pt idx="5480">
                        <c:v>160.93</c:v>
                      </c:pt>
                      <c:pt idx="5481">
                        <c:v>159.36000000000001</c:v>
                      </c:pt>
                      <c:pt idx="5482">
                        <c:v>158.34</c:v>
                      </c:pt>
                      <c:pt idx="5483">
                        <c:v>157.08000000000001</c:v>
                      </c:pt>
                      <c:pt idx="5484">
                        <c:v>156.1</c:v>
                      </c:pt>
                      <c:pt idx="5485">
                        <c:v>154.91999999999999</c:v>
                      </c:pt>
                      <c:pt idx="5486">
                        <c:v>153.82</c:v>
                      </c:pt>
                      <c:pt idx="5487">
                        <c:v>153.82</c:v>
                      </c:pt>
                      <c:pt idx="5488">
                        <c:v>153.82</c:v>
                      </c:pt>
                      <c:pt idx="5489">
                        <c:v>153.82</c:v>
                      </c:pt>
                      <c:pt idx="5490">
                        <c:v>153.13</c:v>
                      </c:pt>
                      <c:pt idx="5491">
                        <c:v>152.13</c:v>
                      </c:pt>
                      <c:pt idx="5492">
                        <c:v>151.27000000000001</c:v>
                      </c:pt>
                      <c:pt idx="5493">
                        <c:v>150.72</c:v>
                      </c:pt>
                      <c:pt idx="5494">
                        <c:v>151.05000000000001</c:v>
                      </c:pt>
                      <c:pt idx="5495">
                        <c:v>151.30000000000001</c:v>
                      </c:pt>
                      <c:pt idx="5496">
                        <c:v>151.43</c:v>
                      </c:pt>
                      <c:pt idx="5497">
                        <c:v>151.26</c:v>
                      </c:pt>
                      <c:pt idx="5498">
                        <c:v>151.03</c:v>
                      </c:pt>
                      <c:pt idx="5499">
                        <c:v>151.03</c:v>
                      </c:pt>
                      <c:pt idx="5500">
                        <c:v>151.03</c:v>
                      </c:pt>
                      <c:pt idx="5501">
                        <c:v>151.03</c:v>
                      </c:pt>
                      <c:pt idx="5502">
                        <c:v>150.94999999999999</c:v>
                      </c:pt>
                      <c:pt idx="5503">
                        <c:v>150.94999999999999</c:v>
                      </c:pt>
                      <c:pt idx="5504">
                        <c:v>150.94999999999999</c:v>
                      </c:pt>
                      <c:pt idx="5505">
                        <c:v>150.94999999999999</c:v>
                      </c:pt>
                      <c:pt idx="5506">
                        <c:v>150.88999999999999</c:v>
                      </c:pt>
                      <c:pt idx="5507">
                        <c:v>150.88999999999999</c:v>
                      </c:pt>
                      <c:pt idx="5508">
                        <c:v>150.83000000000001</c:v>
                      </c:pt>
                      <c:pt idx="5509">
                        <c:v>150.74</c:v>
                      </c:pt>
                      <c:pt idx="5510">
                        <c:v>150.44999999999999</c:v>
                      </c:pt>
                      <c:pt idx="5511">
                        <c:v>150.75</c:v>
                      </c:pt>
                      <c:pt idx="5512">
                        <c:v>150.75</c:v>
                      </c:pt>
                      <c:pt idx="5513">
                        <c:v>150.75</c:v>
                      </c:pt>
                      <c:pt idx="5514">
                        <c:v>150.75</c:v>
                      </c:pt>
                      <c:pt idx="5515">
                        <c:v>150.21</c:v>
                      </c:pt>
                      <c:pt idx="5516">
                        <c:v>150.15</c:v>
                      </c:pt>
                      <c:pt idx="5517">
                        <c:v>150.02000000000001</c:v>
                      </c:pt>
                      <c:pt idx="5518">
                        <c:v>150.02000000000001</c:v>
                      </c:pt>
                      <c:pt idx="5519">
                        <c:v>149.96</c:v>
                      </c:pt>
                      <c:pt idx="5520">
                        <c:v>149.66999999999999</c:v>
                      </c:pt>
                      <c:pt idx="5521">
                        <c:v>149.43</c:v>
                      </c:pt>
                      <c:pt idx="5522">
                        <c:v>149.02000000000001</c:v>
                      </c:pt>
                      <c:pt idx="5523">
                        <c:v>149.18</c:v>
                      </c:pt>
                      <c:pt idx="5524">
                        <c:v>150.69999999999999</c:v>
                      </c:pt>
                      <c:pt idx="5525">
                        <c:v>150.31</c:v>
                      </c:pt>
                      <c:pt idx="5526">
                        <c:v>150.93</c:v>
                      </c:pt>
                      <c:pt idx="5527">
                        <c:v>151.38</c:v>
                      </c:pt>
                      <c:pt idx="5528">
                        <c:v>151.91999999999999</c:v>
                      </c:pt>
                      <c:pt idx="5529">
                        <c:v>151.91999999999999</c:v>
                      </c:pt>
                      <c:pt idx="5530">
                        <c:v>153.80000000000001</c:v>
                      </c:pt>
                      <c:pt idx="5531">
                        <c:v>154.63999999999999</c:v>
                      </c:pt>
                      <c:pt idx="5532">
                        <c:v>155.61000000000001</c:v>
                      </c:pt>
                      <c:pt idx="5533">
                        <c:v>156.32</c:v>
                      </c:pt>
                      <c:pt idx="5534">
                        <c:v>158.05000000000001</c:v>
                      </c:pt>
                      <c:pt idx="5535">
                        <c:v>159.16999999999999</c:v>
                      </c:pt>
                      <c:pt idx="5536">
                        <c:v>159.16999999999999</c:v>
                      </c:pt>
                      <c:pt idx="5537">
                        <c:v>159.16999999999999</c:v>
                      </c:pt>
                      <c:pt idx="5538">
                        <c:v>160.16999999999999</c:v>
                      </c:pt>
                      <c:pt idx="5539">
                        <c:v>161.19</c:v>
                      </c:pt>
                      <c:pt idx="5540">
                        <c:v>162.37</c:v>
                      </c:pt>
                      <c:pt idx="5541">
                        <c:v>162.94</c:v>
                      </c:pt>
                      <c:pt idx="5542">
                        <c:v>163.34</c:v>
                      </c:pt>
                      <c:pt idx="5543">
                        <c:v>165.24</c:v>
                      </c:pt>
                      <c:pt idx="5544">
                        <c:v>165.35</c:v>
                      </c:pt>
                      <c:pt idx="5545">
                        <c:v>165.58</c:v>
                      </c:pt>
                      <c:pt idx="5546">
                        <c:v>165.77</c:v>
                      </c:pt>
                      <c:pt idx="5547">
                        <c:v>165.84</c:v>
                      </c:pt>
                      <c:pt idx="5548">
                        <c:v>166.02</c:v>
                      </c:pt>
                      <c:pt idx="5549">
                        <c:v>166.08</c:v>
                      </c:pt>
                      <c:pt idx="5550">
                        <c:v>166.25</c:v>
                      </c:pt>
                      <c:pt idx="5551">
                        <c:v>166.67</c:v>
                      </c:pt>
                      <c:pt idx="5552">
                        <c:v>166.75</c:v>
                      </c:pt>
                      <c:pt idx="5553">
                        <c:v>166.85</c:v>
                      </c:pt>
                      <c:pt idx="5554">
                        <c:v>167.44</c:v>
                      </c:pt>
                      <c:pt idx="5555">
                        <c:v>167.47</c:v>
                      </c:pt>
                      <c:pt idx="5556">
                        <c:v>167.63</c:v>
                      </c:pt>
                      <c:pt idx="5557">
                        <c:v>167.84</c:v>
                      </c:pt>
                      <c:pt idx="5558">
                        <c:v>168.34</c:v>
                      </c:pt>
                      <c:pt idx="5559">
                        <c:v>169.86</c:v>
                      </c:pt>
                      <c:pt idx="5560">
                        <c:v>171.29</c:v>
                      </c:pt>
                      <c:pt idx="5561">
                        <c:v>171.33</c:v>
                      </c:pt>
                      <c:pt idx="5562">
                        <c:v>172.06</c:v>
                      </c:pt>
                      <c:pt idx="5563">
                        <c:v>173.42</c:v>
                      </c:pt>
                      <c:pt idx="5564">
                        <c:v>174.55</c:v>
                      </c:pt>
                      <c:pt idx="5565">
                        <c:v>175.62</c:v>
                      </c:pt>
                      <c:pt idx="5566">
                        <c:v>176.09</c:v>
                      </c:pt>
                      <c:pt idx="5567">
                        <c:v>176.99</c:v>
                      </c:pt>
                      <c:pt idx="5568">
                        <c:v>176.99</c:v>
                      </c:pt>
                      <c:pt idx="5569">
                        <c:v>177.1</c:v>
                      </c:pt>
                      <c:pt idx="5570">
                        <c:v>178.43</c:v>
                      </c:pt>
                      <c:pt idx="5571">
                        <c:v>179.68</c:v>
                      </c:pt>
                      <c:pt idx="5572">
                        <c:v>179.68</c:v>
                      </c:pt>
                      <c:pt idx="5573">
                        <c:v>179.82</c:v>
                      </c:pt>
                      <c:pt idx="5574">
                        <c:v>179.83</c:v>
                      </c:pt>
                      <c:pt idx="5575">
                        <c:v>180.94</c:v>
                      </c:pt>
                      <c:pt idx="5576">
                        <c:v>182.04</c:v>
                      </c:pt>
                      <c:pt idx="5577">
                        <c:v>183.18</c:v>
                      </c:pt>
                      <c:pt idx="5578">
                        <c:v>183.18</c:v>
                      </c:pt>
                      <c:pt idx="5579">
                        <c:v>183.18</c:v>
                      </c:pt>
                      <c:pt idx="5580">
                        <c:v>183.6</c:v>
                      </c:pt>
                      <c:pt idx="5581">
                        <c:v>185.17</c:v>
                      </c:pt>
                      <c:pt idx="5582">
                        <c:v>186.19</c:v>
                      </c:pt>
                      <c:pt idx="5583">
                        <c:v>187.45</c:v>
                      </c:pt>
                      <c:pt idx="5584">
                        <c:v>188.43</c:v>
                      </c:pt>
                      <c:pt idx="5585">
                        <c:v>189.61</c:v>
                      </c:pt>
                      <c:pt idx="5586">
                        <c:v>190.71</c:v>
                      </c:pt>
                      <c:pt idx="5587">
                        <c:v>190.71</c:v>
                      </c:pt>
                      <c:pt idx="5588">
                        <c:v>190.71</c:v>
                      </c:pt>
                      <c:pt idx="5589">
                        <c:v>190.71</c:v>
                      </c:pt>
                      <c:pt idx="5590">
                        <c:v>191.4</c:v>
                      </c:pt>
                      <c:pt idx="5591">
                        <c:v>192.4</c:v>
                      </c:pt>
                      <c:pt idx="5592">
                        <c:v>193.26</c:v>
                      </c:pt>
                      <c:pt idx="5593">
                        <c:v>194.25</c:v>
                      </c:pt>
                      <c:pt idx="5594">
                        <c:v>194.25</c:v>
                      </c:pt>
                      <c:pt idx="5595">
                        <c:v>194.25</c:v>
                      </c:pt>
                      <c:pt idx="5596">
                        <c:v>194.29</c:v>
                      </c:pt>
                      <c:pt idx="5597">
                        <c:v>194.46</c:v>
                      </c:pt>
                      <c:pt idx="5598">
                        <c:v>194.69</c:v>
                      </c:pt>
                      <c:pt idx="5599">
                        <c:v>194.69</c:v>
                      </c:pt>
                      <c:pt idx="5600">
                        <c:v>194.69</c:v>
                      </c:pt>
                      <c:pt idx="5601">
                        <c:v>194.69</c:v>
                      </c:pt>
                      <c:pt idx="5602">
                        <c:v>194.77</c:v>
                      </c:pt>
                      <c:pt idx="5603">
                        <c:v>194.77</c:v>
                      </c:pt>
                      <c:pt idx="5604">
                        <c:v>194.77</c:v>
                      </c:pt>
                      <c:pt idx="5605">
                        <c:v>194.77</c:v>
                      </c:pt>
                      <c:pt idx="5606">
                        <c:v>194.83</c:v>
                      </c:pt>
                      <c:pt idx="5607">
                        <c:v>194.83</c:v>
                      </c:pt>
                      <c:pt idx="5608">
                        <c:v>194.89</c:v>
                      </c:pt>
                      <c:pt idx="5609">
                        <c:v>194.98</c:v>
                      </c:pt>
                      <c:pt idx="5610">
                        <c:v>195.27</c:v>
                      </c:pt>
                      <c:pt idx="5611">
                        <c:v>195.27</c:v>
                      </c:pt>
                      <c:pt idx="5612">
                        <c:v>195.27</c:v>
                      </c:pt>
                      <c:pt idx="5613">
                        <c:v>195.27</c:v>
                      </c:pt>
                      <c:pt idx="5614">
                        <c:v>195.27</c:v>
                      </c:pt>
                      <c:pt idx="5615">
                        <c:v>195.81</c:v>
                      </c:pt>
                      <c:pt idx="5616">
                        <c:v>195.87</c:v>
                      </c:pt>
                      <c:pt idx="5617">
                        <c:v>196</c:v>
                      </c:pt>
                      <c:pt idx="5618">
                        <c:v>196</c:v>
                      </c:pt>
                      <c:pt idx="5619">
                        <c:v>196.06</c:v>
                      </c:pt>
                      <c:pt idx="5620">
                        <c:v>196.35</c:v>
                      </c:pt>
                      <c:pt idx="5621">
                        <c:v>196.59</c:v>
                      </c:pt>
                      <c:pt idx="5622">
                        <c:v>197</c:v>
                      </c:pt>
                      <c:pt idx="5623">
                        <c:v>197.39</c:v>
                      </c:pt>
                      <c:pt idx="5624">
                        <c:v>197.76</c:v>
                      </c:pt>
                      <c:pt idx="5625">
                        <c:v>198.15</c:v>
                      </c:pt>
                      <c:pt idx="5626">
                        <c:v>198.15</c:v>
                      </c:pt>
                      <c:pt idx="5627">
                        <c:v>198.15</c:v>
                      </c:pt>
                      <c:pt idx="5628">
                        <c:v>198.15</c:v>
                      </c:pt>
                      <c:pt idx="5629">
                        <c:v>198.15</c:v>
                      </c:pt>
                      <c:pt idx="5630">
                        <c:v>198.15</c:v>
                      </c:pt>
                      <c:pt idx="5631">
                        <c:v>198.15</c:v>
                      </c:pt>
                      <c:pt idx="5632">
                        <c:v>198.15</c:v>
                      </c:pt>
                      <c:pt idx="5633">
                        <c:v>198.15</c:v>
                      </c:pt>
                      <c:pt idx="5634">
                        <c:v>198.15</c:v>
                      </c:pt>
                      <c:pt idx="5635">
                        <c:v>198.15</c:v>
                      </c:pt>
                      <c:pt idx="5636">
                        <c:v>198.15</c:v>
                      </c:pt>
                      <c:pt idx="5637">
                        <c:v>198.15</c:v>
                      </c:pt>
                      <c:pt idx="5638">
                        <c:v>198.15</c:v>
                      </c:pt>
                      <c:pt idx="5639">
                        <c:v>198.15</c:v>
                      </c:pt>
                      <c:pt idx="5640">
                        <c:v>198.15</c:v>
                      </c:pt>
                      <c:pt idx="5641">
                        <c:v>198.15</c:v>
                      </c:pt>
                      <c:pt idx="5642">
                        <c:v>198.15</c:v>
                      </c:pt>
                      <c:pt idx="5643">
                        <c:v>198.15</c:v>
                      </c:pt>
                      <c:pt idx="5644">
                        <c:v>198.15</c:v>
                      </c:pt>
                      <c:pt idx="5645">
                        <c:v>198.15</c:v>
                      </c:pt>
                      <c:pt idx="5646">
                        <c:v>198.15</c:v>
                      </c:pt>
                      <c:pt idx="5647">
                        <c:v>197.07</c:v>
                      </c:pt>
                      <c:pt idx="5648">
                        <c:v>195.92</c:v>
                      </c:pt>
                      <c:pt idx="5649">
                        <c:v>194.76</c:v>
                      </c:pt>
                      <c:pt idx="5650">
                        <c:v>193.69</c:v>
                      </c:pt>
                      <c:pt idx="5651">
                        <c:v>192.59</c:v>
                      </c:pt>
                      <c:pt idx="5652">
                        <c:v>191.43</c:v>
                      </c:pt>
                      <c:pt idx="5653">
                        <c:v>189.94</c:v>
                      </c:pt>
                      <c:pt idx="5654">
                        <c:v>188.75</c:v>
                      </c:pt>
                      <c:pt idx="5655">
                        <c:v>187.26</c:v>
                      </c:pt>
                      <c:pt idx="5656">
                        <c:v>186.38</c:v>
                      </c:pt>
                      <c:pt idx="5657">
                        <c:v>185.48</c:v>
                      </c:pt>
                      <c:pt idx="5658">
                        <c:v>184.97</c:v>
                      </c:pt>
                      <c:pt idx="5659">
                        <c:v>183.47</c:v>
                      </c:pt>
                      <c:pt idx="5660">
                        <c:v>182.49</c:v>
                      </c:pt>
                      <c:pt idx="5661">
                        <c:v>181.3</c:v>
                      </c:pt>
                      <c:pt idx="5662">
                        <c:v>180.17</c:v>
                      </c:pt>
                      <c:pt idx="5663">
                        <c:v>179.08</c:v>
                      </c:pt>
                      <c:pt idx="5664">
                        <c:v>177.67</c:v>
                      </c:pt>
                      <c:pt idx="5665">
                        <c:v>177.67</c:v>
                      </c:pt>
                      <c:pt idx="5666">
                        <c:v>177.98</c:v>
                      </c:pt>
                      <c:pt idx="5667">
                        <c:v>177.58</c:v>
                      </c:pt>
                      <c:pt idx="5668">
                        <c:v>176.53</c:v>
                      </c:pt>
                      <c:pt idx="5669">
                        <c:v>175.31</c:v>
                      </c:pt>
                      <c:pt idx="5670">
                        <c:v>174.34</c:v>
                      </c:pt>
                      <c:pt idx="5671">
                        <c:v>172.72</c:v>
                      </c:pt>
                      <c:pt idx="5672">
                        <c:v>171.6</c:v>
                      </c:pt>
                      <c:pt idx="5673">
                        <c:v>170.51</c:v>
                      </c:pt>
                      <c:pt idx="5674">
                        <c:v>170.51</c:v>
                      </c:pt>
                      <c:pt idx="5675">
                        <c:v>170.51</c:v>
                      </c:pt>
                      <c:pt idx="5676">
                        <c:v>168.93</c:v>
                      </c:pt>
                      <c:pt idx="5677">
                        <c:v>167.53</c:v>
                      </c:pt>
                      <c:pt idx="5678">
                        <c:v>166.61</c:v>
                      </c:pt>
                      <c:pt idx="5679">
                        <c:v>164.93</c:v>
                      </c:pt>
                      <c:pt idx="5680">
                        <c:v>163.26</c:v>
                      </c:pt>
                      <c:pt idx="5681">
                        <c:v>161.71</c:v>
                      </c:pt>
                      <c:pt idx="5682">
                        <c:v>160.38999999999999</c:v>
                      </c:pt>
                      <c:pt idx="5683">
                        <c:v>158.94</c:v>
                      </c:pt>
                      <c:pt idx="5684">
                        <c:v>157.66</c:v>
                      </c:pt>
                      <c:pt idx="5685">
                        <c:v>157.08000000000001</c:v>
                      </c:pt>
                      <c:pt idx="5686">
                        <c:v>157.08000000000001</c:v>
                      </c:pt>
                      <c:pt idx="5687">
                        <c:v>157.08000000000001</c:v>
                      </c:pt>
                      <c:pt idx="5688">
                        <c:v>157.08000000000001</c:v>
                      </c:pt>
                      <c:pt idx="5689">
                        <c:v>157.08000000000001</c:v>
                      </c:pt>
                      <c:pt idx="5690">
                        <c:v>155.72999999999999</c:v>
                      </c:pt>
                      <c:pt idx="5691">
                        <c:v>154.36000000000001</c:v>
                      </c:pt>
                      <c:pt idx="5692">
                        <c:v>154.36000000000001</c:v>
                      </c:pt>
                      <c:pt idx="5693">
                        <c:v>154.36000000000001</c:v>
                      </c:pt>
                      <c:pt idx="5694">
                        <c:v>154.36000000000001</c:v>
                      </c:pt>
                      <c:pt idx="5695">
                        <c:v>154.36000000000001</c:v>
                      </c:pt>
                      <c:pt idx="5696">
                        <c:v>154.36000000000001</c:v>
                      </c:pt>
                      <c:pt idx="5697">
                        <c:v>154.36000000000001</c:v>
                      </c:pt>
                      <c:pt idx="5698">
                        <c:v>154.36000000000001</c:v>
                      </c:pt>
                      <c:pt idx="5699">
                        <c:v>154.36000000000001</c:v>
                      </c:pt>
                      <c:pt idx="5700">
                        <c:v>154.36000000000001</c:v>
                      </c:pt>
                      <c:pt idx="5701">
                        <c:v>154.36000000000001</c:v>
                      </c:pt>
                      <c:pt idx="5702">
                        <c:v>154.36000000000001</c:v>
                      </c:pt>
                      <c:pt idx="5703">
                        <c:v>154.36000000000001</c:v>
                      </c:pt>
                      <c:pt idx="5704">
                        <c:v>154.36000000000001</c:v>
                      </c:pt>
                      <c:pt idx="5705">
                        <c:v>154.36000000000001</c:v>
                      </c:pt>
                      <c:pt idx="5706">
                        <c:v>154.36000000000001</c:v>
                      </c:pt>
                      <c:pt idx="5707">
                        <c:v>154.36000000000001</c:v>
                      </c:pt>
                      <c:pt idx="5708">
                        <c:v>154.36000000000001</c:v>
                      </c:pt>
                      <c:pt idx="5709">
                        <c:v>154.36000000000001</c:v>
                      </c:pt>
                      <c:pt idx="5710">
                        <c:v>154.36000000000001</c:v>
                      </c:pt>
                      <c:pt idx="5711">
                        <c:v>154.36000000000001</c:v>
                      </c:pt>
                      <c:pt idx="5712">
                        <c:v>154.36000000000001</c:v>
                      </c:pt>
                      <c:pt idx="5713">
                        <c:v>154.36000000000001</c:v>
                      </c:pt>
                      <c:pt idx="5714">
                        <c:v>154.36000000000001</c:v>
                      </c:pt>
                      <c:pt idx="5715">
                        <c:v>154.36000000000001</c:v>
                      </c:pt>
                      <c:pt idx="5716">
                        <c:v>154.36000000000001</c:v>
                      </c:pt>
                      <c:pt idx="5717">
                        <c:v>154.36000000000001</c:v>
                      </c:pt>
                      <c:pt idx="5718">
                        <c:v>154.36000000000001</c:v>
                      </c:pt>
                      <c:pt idx="5719">
                        <c:v>154.36000000000001</c:v>
                      </c:pt>
                      <c:pt idx="5720">
                        <c:v>154.36000000000001</c:v>
                      </c:pt>
                      <c:pt idx="5721">
                        <c:v>154.36000000000001</c:v>
                      </c:pt>
                      <c:pt idx="5722">
                        <c:v>154.36000000000001</c:v>
                      </c:pt>
                      <c:pt idx="5723">
                        <c:v>154.36000000000001</c:v>
                      </c:pt>
                      <c:pt idx="5724">
                        <c:v>154.36000000000001</c:v>
                      </c:pt>
                      <c:pt idx="5725">
                        <c:v>154.36000000000001</c:v>
                      </c:pt>
                      <c:pt idx="5726">
                        <c:v>154.36000000000001</c:v>
                      </c:pt>
                      <c:pt idx="5727">
                        <c:v>154.36000000000001</c:v>
                      </c:pt>
                      <c:pt idx="5728">
                        <c:v>154.36000000000001</c:v>
                      </c:pt>
                      <c:pt idx="5729">
                        <c:v>154.36000000000001</c:v>
                      </c:pt>
                      <c:pt idx="5730">
                        <c:v>154.36000000000001</c:v>
                      </c:pt>
                      <c:pt idx="5731">
                        <c:v>154.36000000000001</c:v>
                      </c:pt>
                      <c:pt idx="5732">
                        <c:v>154.36000000000001</c:v>
                      </c:pt>
                      <c:pt idx="5733">
                        <c:v>154.36000000000001</c:v>
                      </c:pt>
                      <c:pt idx="5734">
                        <c:v>154.36000000000001</c:v>
                      </c:pt>
                      <c:pt idx="5735">
                        <c:v>154.36000000000001</c:v>
                      </c:pt>
                      <c:pt idx="5736">
                        <c:v>154.36000000000001</c:v>
                      </c:pt>
                      <c:pt idx="5737">
                        <c:v>154.36000000000001</c:v>
                      </c:pt>
                      <c:pt idx="5738">
                        <c:v>154.36000000000001</c:v>
                      </c:pt>
                      <c:pt idx="5739">
                        <c:v>154.36000000000001</c:v>
                      </c:pt>
                      <c:pt idx="5740">
                        <c:v>154.36000000000001</c:v>
                      </c:pt>
                      <c:pt idx="5741">
                        <c:v>154.36000000000001</c:v>
                      </c:pt>
                      <c:pt idx="5742">
                        <c:v>154.36000000000001</c:v>
                      </c:pt>
                      <c:pt idx="5743">
                        <c:v>154.36000000000001</c:v>
                      </c:pt>
                      <c:pt idx="5744">
                        <c:v>154.36000000000001</c:v>
                      </c:pt>
                      <c:pt idx="5745">
                        <c:v>154.36000000000001</c:v>
                      </c:pt>
                      <c:pt idx="5746">
                        <c:v>154.36000000000001</c:v>
                      </c:pt>
                      <c:pt idx="5747">
                        <c:v>155.44</c:v>
                      </c:pt>
                      <c:pt idx="5748">
                        <c:v>156.59</c:v>
                      </c:pt>
                      <c:pt idx="5749">
                        <c:v>157.75</c:v>
                      </c:pt>
                      <c:pt idx="5750">
                        <c:v>158.82</c:v>
                      </c:pt>
                      <c:pt idx="5751">
                        <c:v>159.91999999999999</c:v>
                      </c:pt>
                      <c:pt idx="5752">
                        <c:v>161.08000000000001</c:v>
                      </c:pt>
                      <c:pt idx="5753">
                        <c:v>162.57</c:v>
                      </c:pt>
                      <c:pt idx="5754">
                        <c:v>163.76</c:v>
                      </c:pt>
                      <c:pt idx="5755">
                        <c:v>165.25</c:v>
                      </c:pt>
                      <c:pt idx="5756">
                        <c:v>166.13</c:v>
                      </c:pt>
                      <c:pt idx="5757">
                        <c:v>167.03</c:v>
                      </c:pt>
                      <c:pt idx="5758">
                        <c:v>167.54</c:v>
                      </c:pt>
                      <c:pt idx="5759">
                        <c:v>169.04</c:v>
                      </c:pt>
                      <c:pt idx="5760">
                        <c:v>170.02</c:v>
                      </c:pt>
                      <c:pt idx="5761">
                        <c:v>171.21</c:v>
                      </c:pt>
                      <c:pt idx="5762">
                        <c:v>172.34</c:v>
                      </c:pt>
                      <c:pt idx="5763">
                        <c:v>173.43</c:v>
                      </c:pt>
                      <c:pt idx="5764">
                        <c:v>174.84</c:v>
                      </c:pt>
                      <c:pt idx="5765">
                        <c:v>174.84</c:v>
                      </c:pt>
                      <c:pt idx="5766">
                        <c:v>175.38</c:v>
                      </c:pt>
                      <c:pt idx="5767">
                        <c:v>175.78</c:v>
                      </c:pt>
                      <c:pt idx="5768">
                        <c:v>176.83</c:v>
                      </c:pt>
                      <c:pt idx="5769">
                        <c:v>178.05</c:v>
                      </c:pt>
                      <c:pt idx="5770">
                        <c:v>179.02</c:v>
                      </c:pt>
                      <c:pt idx="5771">
                        <c:v>180.64</c:v>
                      </c:pt>
                      <c:pt idx="5772">
                        <c:v>181.76</c:v>
                      </c:pt>
                      <c:pt idx="5773">
                        <c:v>182.85</c:v>
                      </c:pt>
                      <c:pt idx="5774">
                        <c:v>182.85</c:v>
                      </c:pt>
                      <c:pt idx="5775">
                        <c:v>182.85</c:v>
                      </c:pt>
                      <c:pt idx="5776">
                        <c:v>184.43</c:v>
                      </c:pt>
                      <c:pt idx="5777">
                        <c:v>185.83</c:v>
                      </c:pt>
                      <c:pt idx="5778">
                        <c:v>186.05</c:v>
                      </c:pt>
                      <c:pt idx="5779">
                        <c:v>187.73</c:v>
                      </c:pt>
                      <c:pt idx="5780">
                        <c:v>189.4</c:v>
                      </c:pt>
                      <c:pt idx="5781">
                        <c:v>190.95</c:v>
                      </c:pt>
                      <c:pt idx="5782">
                        <c:v>192.27</c:v>
                      </c:pt>
                      <c:pt idx="5783">
                        <c:v>193.72</c:v>
                      </c:pt>
                      <c:pt idx="5784">
                        <c:v>195</c:v>
                      </c:pt>
                      <c:pt idx="5785">
                        <c:v>195.58</c:v>
                      </c:pt>
                      <c:pt idx="5786">
                        <c:v>195.58</c:v>
                      </c:pt>
                      <c:pt idx="5787">
                        <c:v>195.58</c:v>
                      </c:pt>
                      <c:pt idx="5788">
                        <c:v>195.58</c:v>
                      </c:pt>
                      <c:pt idx="5789">
                        <c:v>195.58</c:v>
                      </c:pt>
                      <c:pt idx="5790">
                        <c:v>196.93</c:v>
                      </c:pt>
                      <c:pt idx="5791">
                        <c:v>198.3</c:v>
                      </c:pt>
                      <c:pt idx="5792">
                        <c:v>198.3</c:v>
                      </c:pt>
                      <c:pt idx="5793">
                        <c:v>198.3</c:v>
                      </c:pt>
                      <c:pt idx="5794">
                        <c:v>198.3</c:v>
                      </c:pt>
                      <c:pt idx="5795">
                        <c:v>198.3</c:v>
                      </c:pt>
                      <c:pt idx="5796">
                        <c:v>198.3</c:v>
                      </c:pt>
                      <c:pt idx="5797">
                        <c:v>198.3</c:v>
                      </c:pt>
                      <c:pt idx="5798">
                        <c:v>198.3</c:v>
                      </c:pt>
                      <c:pt idx="5799">
                        <c:v>198.3</c:v>
                      </c:pt>
                      <c:pt idx="5800">
                        <c:v>198.3</c:v>
                      </c:pt>
                      <c:pt idx="5801">
                        <c:v>198.3</c:v>
                      </c:pt>
                      <c:pt idx="5802">
                        <c:v>198.3</c:v>
                      </c:pt>
                      <c:pt idx="5803">
                        <c:v>198.3</c:v>
                      </c:pt>
                      <c:pt idx="5804">
                        <c:v>198.3</c:v>
                      </c:pt>
                      <c:pt idx="5805">
                        <c:v>198.3</c:v>
                      </c:pt>
                      <c:pt idx="5806">
                        <c:v>198.3</c:v>
                      </c:pt>
                      <c:pt idx="5807">
                        <c:v>198.3</c:v>
                      </c:pt>
                      <c:pt idx="5808">
                        <c:v>198.3</c:v>
                      </c:pt>
                      <c:pt idx="5809">
                        <c:v>198.3</c:v>
                      </c:pt>
                      <c:pt idx="5810">
                        <c:v>198.3</c:v>
                      </c:pt>
                      <c:pt idx="5811">
                        <c:v>198.3</c:v>
                      </c:pt>
                      <c:pt idx="5812">
                        <c:v>198.3</c:v>
                      </c:pt>
                      <c:pt idx="5813">
                        <c:v>198.3</c:v>
                      </c:pt>
                      <c:pt idx="5814">
                        <c:v>198.3</c:v>
                      </c:pt>
                      <c:pt idx="5815">
                        <c:v>198.3</c:v>
                      </c:pt>
                      <c:pt idx="5816">
                        <c:v>198.3</c:v>
                      </c:pt>
                      <c:pt idx="5817">
                        <c:v>198.3</c:v>
                      </c:pt>
                      <c:pt idx="5818">
                        <c:v>198.3</c:v>
                      </c:pt>
                      <c:pt idx="5819">
                        <c:v>198.3</c:v>
                      </c:pt>
                      <c:pt idx="5820">
                        <c:v>198.3</c:v>
                      </c:pt>
                      <c:pt idx="5821">
                        <c:v>198.3</c:v>
                      </c:pt>
                      <c:pt idx="5822">
                        <c:v>198.3</c:v>
                      </c:pt>
                      <c:pt idx="5823">
                        <c:v>198.3</c:v>
                      </c:pt>
                      <c:pt idx="5824">
                        <c:v>198.3</c:v>
                      </c:pt>
                      <c:pt idx="5825">
                        <c:v>198.3</c:v>
                      </c:pt>
                      <c:pt idx="5826">
                        <c:v>198.3</c:v>
                      </c:pt>
                      <c:pt idx="5827">
                        <c:v>198.3</c:v>
                      </c:pt>
                      <c:pt idx="5828">
                        <c:v>198.3</c:v>
                      </c:pt>
                      <c:pt idx="5829">
                        <c:v>198.3</c:v>
                      </c:pt>
                      <c:pt idx="5830">
                        <c:v>198.3</c:v>
                      </c:pt>
                      <c:pt idx="5831">
                        <c:v>198.3</c:v>
                      </c:pt>
                      <c:pt idx="5832">
                        <c:v>198.3</c:v>
                      </c:pt>
                      <c:pt idx="5833">
                        <c:v>198.3</c:v>
                      </c:pt>
                      <c:pt idx="5834">
                        <c:v>198.3</c:v>
                      </c:pt>
                      <c:pt idx="5835">
                        <c:v>198.3</c:v>
                      </c:pt>
                      <c:pt idx="5836">
                        <c:v>198.3</c:v>
                      </c:pt>
                      <c:pt idx="5837">
                        <c:v>198.3</c:v>
                      </c:pt>
                      <c:pt idx="5838">
                        <c:v>198.3</c:v>
                      </c:pt>
                      <c:pt idx="5839">
                        <c:v>198.3</c:v>
                      </c:pt>
                      <c:pt idx="5840">
                        <c:v>198.3</c:v>
                      </c:pt>
                      <c:pt idx="5841">
                        <c:v>198.3</c:v>
                      </c:pt>
                      <c:pt idx="5842">
                        <c:v>198.3</c:v>
                      </c:pt>
                      <c:pt idx="5843">
                        <c:v>198.3</c:v>
                      </c:pt>
                      <c:pt idx="5844">
                        <c:v>198.3</c:v>
                      </c:pt>
                      <c:pt idx="5845">
                        <c:v>198.3</c:v>
                      </c:pt>
                      <c:pt idx="5846">
                        <c:v>198.3</c:v>
                      </c:pt>
                      <c:pt idx="5847">
                        <c:v>198.3</c:v>
                      </c:pt>
                      <c:pt idx="5848">
                        <c:v>197.14</c:v>
                      </c:pt>
                      <c:pt idx="5849">
                        <c:v>197.14</c:v>
                      </c:pt>
                      <c:pt idx="5850">
                        <c:v>197.14</c:v>
                      </c:pt>
                      <c:pt idx="5851">
                        <c:v>197.14</c:v>
                      </c:pt>
                      <c:pt idx="5852">
                        <c:v>197.14</c:v>
                      </c:pt>
                      <c:pt idx="5853">
                        <c:v>197.14</c:v>
                      </c:pt>
                      <c:pt idx="5854">
                        <c:v>197.14</c:v>
                      </c:pt>
                      <c:pt idx="5855">
                        <c:v>197.14</c:v>
                      </c:pt>
                      <c:pt idx="5856">
                        <c:v>197.14</c:v>
                      </c:pt>
                      <c:pt idx="5857">
                        <c:v>197.14</c:v>
                      </c:pt>
                      <c:pt idx="5858">
                        <c:v>197.14</c:v>
                      </c:pt>
                      <c:pt idx="5859">
                        <c:v>197.14</c:v>
                      </c:pt>
                      <c:pt idx="5860">
                        <c:v>197.14</c:v>
                      </c:pt>
                      <c:pt idx="5861">
                        <c:v>197.14</c:v>
                      </c:pt>
                      <c:pt idx="5862">
                        <c:v>197.14</c:v>
                      </c:pt>
                      <c:pt idx="5863">
                        <c:v>197.14</c:v>
                      </c:pt>
                      <c:pt idx="5864">
                        <c:v>197.14</c:v>
                      </c:pt>
                      <c:pt idx="5865">
                        <c:v>197.14</c:v>
                      </c:pt>
                      <c:pt idx="5866">
                        <c:v>197.14</c:v>
                      </c:pt>
                      <c:pt idx="5867">
                        <c:v>197.14</c:v>
                      </c:pt>
                      <c:pt idx="5868">
                        <c:v>197.14</c:v>
                      </c:pt>
                      <c:pt idx="5869">
                        <c:v>197.14</c:v>
                      </c:pt>
                      <c:pt idx="5870">
                        <c:v>197.14</c:v>
                      </c:pt>
                      <c:pt idx="5871">
                        <c:v>197.14</c:v>
                      </c:pt>
                      <c:pt idx="5872">
                        <c:v>197.14</c:v>
                      </c:pt>
                      <c:pt idx="5873">
                        <c:v>197.14</c:v>
                      </c:pt>
                      <c:pt idx="5874">
                        <c:v>197.14</c:v>
                      </c:pt>
                      <c:pt idx="5875">
                        <c:v>197.14</c:v>
                      </c:pt>
                      <c:pt idx="5876">
                        <c:v>197.14</c:v>
                      </c:pt>
                      <c:pt idx="5877">
                        <c:v>197.14</c:v>
                      </c:pt>
                      <c:pt idx="5878">
                        <c:v>197.84</c:v>
                      </c:pt>
                      <c:pt idx="5879">
                        <c:v>197.84</c:v>
                      </c:pt>
                      <c:pt idx="5880">
                        <c:v>197.84</c:v>
                      </c:pt>
                      <c:pt idx="5881">
                        <c:v>197.84</c:v>
                      </c:pt>
                      <c:pt idx="5882">
                        <c:v>197.84</c:v>
                      </c:pt>
                      <c:pt idx="5883">
                        <c:v>197.84</c:v>
                      </c:pt>
                      <c:pt idx="5884">
                        <c:v>197.84</c:v>
                      </c:pt>
                      <c:pt idx="5885">
                        <c:v>197.84</c:v>
                      </c:pt>
                      <c:pt idx="5886">
                        <c:v>197.84</c:v>
                      </c:pt>
                      <c:pt idx="5887">
                        <c:v>197.84</c:v>
                      </c:pt>
                      <c:pt idx="5888">
                        <c:v>197.84</c:v>
                      </c:pt>
                      <c:pt idx="5889">
                        <c:v>197.84</c:v>
                      </c:pt>
                      <c:pt idx="5890">
                        <c:v>197.84</c:v>
                      </c:pt>
                      <c:pt idx="5891">
                        <c:v>197.84</c:v>
                      </c:pt>
                      <c:pt idx="5892">
                        <c:v>197.84</c:v>
                      </c:pt>
                      <c:pt idx="5893">
                        <c:v>197.84</c:v>
                      </c:pt>
                      <c:pt idx="5894">
                        <c:v>197.84</c:v>
                      </c:pt>
                      <c:pt idx="5895">
                        <c:v>197.84</c:v>
                      </c:pt>
                      <c:pt idx="5896">
                        <c:v>197.84</c:v>
                      </c:pt>
                      <c:pt idx="5897">
                        <c:v>197.84</c:v>
                      </c:pt>
                      <c:pt idx="5898">
                        <c:v>197.84</c:v>
                      </c:pt>
                      <c:pt idx="5899">
                        <c:v>197.73</c:v>
                      </c:pt>
                      <c:pt idx="5900">
                        <c:v>197.73</c:v>
                      </c:pt>
                      <c:pt idx="5901">
                        <c:v>197.7</c:v>
                      </c:pt>
                      <c:pt idx="5902">
                        <c:v>197.7</c:v>
                      </c:pt>
                      <c:pt idx="5903">
                        <c:v>197.7</c:v>
                      </c:pt>
                      <c:pt idx="5904">
                        <c:v>197.19</c:v>
                      </c:pt>
                      <c:pt idx="5905">
                        <c:v>196.77</c:v>
                      </c:pt>
                      <c:pt idx="5906">
                        <c:v>196.36</c:v>
                      </c:pt>
                      <c:pt idx="5907">
                        <c:v>196.33</c:v>
                      </c:pt>
                      <c:pt idx="5908">
                        <c:v>196.07</c:v>
                      </c:pt>
                      <c:pt idx="5909">
                        <c:v>196.07</c:v>
                      </c:pt>
                      <c:pt idx="5910">
                        <c:v>195.65</c:v>
                      </c:pt>
                      <c:pt idx="5911">
                        <c:v>195.65</c:v>
                      </c:pt>
                      <c:pt idx="5912">
                        <c:v>195.65</c:v>
                      </c:pt>
                      <c:pt idx="5913">
                        <c:v>195.65</c:v>
                      </c:pt>
                      <c:pt idx="5914">
                        <c:v>195.6</c:v>
                      </c:pt>
                      <c:pt idx="5915">
                        <c:v>195.39</c:v>
                      </c:pt>
                      <c:pt idx="5916">
                        <c:v>195.31</c:v>
                      </c:pt>
                      <c:pt idx="5917">
                        <c:v>195.26</c:v>
                      </c:pt>
                      <c:pt idx="5918">
                        <c:v>195.24</c:v>
                      </c:pt>
                      <c:pt idx="5919">
                        <c:v>195.12</c:v>
                      </c:pt>
                      <c:pt idx="5920">
                        <c:v>195.09</c:v>
                      </c:pt>
                      <c:pt idx="5921">
                        <c:v>195.09</c:v>
                      </c:pt>
                      <c:pt idx="5922">
                        <c:v>195.09</c:v>
                      </c:pt>
                      <c:pt idx="5923">
                        <c:v>195.09</c:v>
                      </c:pt>
                      <c:pt idx="5924">
                        <c:v>195.09</c:v>
                      </c:pt>
                      <c:pt idx="5925">
                        <c:v>195.01</c:v>
                      </c:pt>
                      <c:pt idx="5926">
                        <c:v>195.01</c:v>
                      </c:pt>
                      <c:pt idx="5927">
                        <c:v>195.01</c:v>
                      </c:pt>
                      <c:pt idx="5928">
                        <c:v>194.74</c:v>
                      </c:pt>
                      <c:pt idx="5929">
                        <c:v>192.83</c:v>
                      </c:pt>
                      <c:pt idx="5930">
                        <c:v>192.83</c:v>
                      </c:pt>
                      <c:pt idx="5931">
                        <c:v>192.83</c:v>
                      </c:pt>
                      <c:pt idx="5932">
                        <c:v>192.83</c:v>
                      </c:pt>
                      <c:pt idx="5933">
                        <c:v>192.83</c:v>
                      </c:pt>
                      <c:pt idx="5934">
                        <c:v>192.83</c:v>
                      </c:pt>
                      <c:pt idx="5935">
                        <c:v>192.81</c:v>
                      </c:pt>
                      <c:pt idx="5936">
                        <c:v>192.81</c:v>
                      </c:pt>
                      <c:pt idx="5937">
                        <c:v>192.46</c:v>
                      </c:pt>
                      <c:pt idx="5938">
                        <c:v>192.05</c:v>
                      </c:pt>
                      <c:pt idx="5939">
                        <c:v>192</c:v>
                      </c:pt>
                      <c:pt idx="5940">
                        <c:v>192</c:v>
                      </c:pt>
                      <c:pt idx="5941">
                        <c:v>192</c:v>
                      </c:pt>
                      <c:pt idx="5942">
                        <c:v>191.98</c:v>
                      </c:pt>
                      <c:pt idx="5943">
                        <c:v>191.54</c:v>
                      </c:pt>
                      <c:pt idx="5944">
                        <c:v>191.12</c:v>
                      </c:pt>
                      <c:pt idx="5945">
                        <c:v>189.23</c:v>
                      </c:pt>
                      <c:pt idx="5946">
                        <c:v>188.83</c:v>
                      </c:pt>
                      <c:pt idx="5947">
                        <c:v>188.83</c:v>
                      </c:pt>
                      <c:pt idx="5948">
                        <c:v>189.99</c:v>
                      </c:pt>
                      <c:pt idx="5949">
                        <c:v>189.99</c:v>
                      </c:pt>
                      <c:pt idx="5950">
                        <c:v>189.9</c:v>
                      </c:pt>
                      <c:pt idx="5951">
                        <c:v>189.9</c:v>
                      </c:pt>
                      <c:pt idx="5952">
                        <c:v>189.9</c:v>
                      </c:pt>
                      <c:pt idx="5953">
                        <c:v>189.9</c:v>
                      </c:pt>
                      <c:pt idx="5954">
                        <c:v>189.9</c:v>
                      </c:pt>
                      <c:pt idx="5955">
                        <c:v>189.9</c:v>
                      </c:pt>
                      <c:pt idx="5956">
                        <c:v>189.9</c:v>
                      </c:pt>
                      <c:pt idx="5957">
                        <c:v>189.9</c:v>
                      </c:pt>
                      <c:pt idx="5958">
                        <c:v>189.9</c:v>
                      </c:pt>
                      <c:pt idx="5959">
                        <c:v>189.9</c:v>
                      </c:pt>
                      <c:pt idx="5960">
                        <c:v>189.9</c:v>
                      </c:pt>
                      <c:pt idx="5961">
                        <c:v>189.9</c:v>
                      </c:pt>
                      <c:pt idx="5962">
                        <c:v>189.9</c:v>
                      </c:pt>
                      <c:pt idx="5963">
                        <c:v>189.76</c:v>
                      </c:pt>
                      <c:pt idx="5964">
                        <c:v>189.08</c:v>
                      </c:pt>
                      <c:pt idx="5965">
                        <c:v>188.98</c:v>
                      </c:pt>
                      <c:pt idx="5966">
                        <c:v>188.11</c:v>
                      </c:pt>
                      <c:pt idx="5967">
                        <c:v>187.17</c:v>
                      </c:pt>
                      <c:pt idx="5968">
                        <c:v>187.16</c:v>
                      </c:pt>
                      <c:pt idx="5969">
                        <c:v>187.1</c:v>
                      </c:pt>
                      <c:pt idx="5970">
                        <c:v>187.1</c:v>
                      </c:pt>
                      <c:pt idx="5971">
                        <c:v>187.1</c:v>
                      </c:pt>
                      <c:pt idx="5972">
                        <c:v>186.75</c:v>
                      </c:pt>
                      <c:pt idx="5973">
                        <c:v>186.59</c:v>
                      </c:pt>
                      <c:pt idx="5974">
                        <c:v>186.36</c:v>
                      </c:pt>
                      <c:pt idx="5975">
                        <c:v>186.04</c:v>
                      </c:pt>
                      <c:pt idx="5976">
                        <c:v>186.04</c:v>
                      </c:pt>
                      <c:pt idx="5977">
                        <c:v>185.86</c:v>
                      </c:pt>
                      <c:pt idx="5978">
                        <c:v>185.71</c:v>
                      </c:pt>
                      <c:pt idx="5979">
                        <c:v>185.53</c:v>
                      </c:pt>
                      <c:pt idx="5980">
                        <c:v>185.53</c:v>
                      </c:pt>
                      <c:pt idx="5981">
                        <c:v>185.53</c:v>
                      </c:pt>
                      <c:pt idx="5982">
                        <c:v>185.53</c:v>
                      </c:pt>
                      <c:pt idx="5983">
                        <c:v>185.53</c:v>
                      </c:pt>
                      <c:pt idx="5984">
                        <c:v>185.53</c:v>
                      </c:pt>
                      <c:pt idx="5985">
                        <c:v>185.39</c:v>
                      </c:pt>
                      <c:pt idx="5986">
                        <c:v>185.39</c:v>
                      </c:pt>
                      <c:pt idx="5987">
                        <c:v>185.39</c:v>
                      </c:pt>
                      <c:pt idx="5988">
                        <c:v>185.39</c:v>
                      </c:pt>
                      <c:pt idx="5989">
                        <c:v>185.39</c:v>
                      </c:pt>
                      <c:pt idx="5990">
                        <c:v>185.39</c:v>
                      </c:pt>
                      <c:pt idx="5991">
                        <c:v>185.39</c:v>
                      </c:pt>
                      <c:pt idx="5992">
                        <c:v>185.39</c:v>
                      </c:pt>
                      <c:pt idx="5993">
                        <c:v>185.39</c:v>
                      </c:pt>
                      <c:pt idx="5994">
                        <c:v>185.39</c:v>
                      </c:pt>
                      <c:pt idx="5995">
                        <c:v>185.39</c:v>
                      </c:pt>
                      <c:pt idx="5996">
                        <c:v>185.39</c:v>
                      </c:pt>
                      <c:pt idx="5997">
                        <c:v>185.39</c:v>
                      </c:pt>
                      <c:pt idx="5998">
                        <c:v>185.39</c:v>
                      </c:pt>
                      <c:pt idx="5999">
                        <c:v>185.5</c:v>
                      </c:pt>
                      <c:pt idx="6000">
                        <c:v>185.5</c:v>
                      </c:pt>
                      <c:pt idx="6001">
                        <c:v>185.53</c:v>
                      </c:pt>
                      <c:pt idx="6002">
                        <c:v>185.53</c:v>
                      </c:pt>
                      <c:pt idx="6003">
                        <c:v>185.53</c:v>
                      </c:pt>
                      <c:pt idx="6004">
                        <c:v>186.04</c:v>
                      </c:pt>
                      <c:pt idx="6005">
                        <c:v>186.46</c:v>
                      </c:pt>
                      <c:pt idx="6006">
                        <c:v>186.42</c:v>
                      </c:pt>
                      <c:pt idx="6007">
                        <c:v>186.45</c:v>
                      </c:pt>
                      <c:pt idx="6008">
                        <c:v>186.71</c:v>
                      </c:pt>
                      <c:pt idx="6009">
                        <c:v>186.71</c:v>
                      </c:pt>
                      <c:pt idx="6010">
                        <c:v>187.13</c:v>
                      </c:pt>
                      <c:pt idx="6011">
                        <c:v>187.03</c:v>
                      </c:pt>
                      <c:pt idx="6012">
                        <c:v>186.87</c:v>
                      </c:pt>
                      <c:pt idx="6013">
                        <c:v>186.87</c:v>
                      </c:pt>
                      <c:pt idx="6014">
                        <c:v>186.84</c:v>
                      </c:pt>
                      <c:pt idx="6015">
                        <c:v>186.93</c:v>
                      </c:pt>
                      <c:pt idx="6016">
                        <c:v>186.94</c:v>
                      </c:pt>
                      <c:pt idx="6017">
                        <c:v>186.92</c:v>
                      </c:pt>
                      <c:pt idx="6018">
                        <c:v>186.92</c:v>
                      </c:pt>
                      <c:pt idx="6019">
                        <c:v>186.94</c:v>
                      </c:pt>
                      <c:pt idx="6020">
                        <c:v>185.52</c:v>
                      </c:pt>
                      <c:pt idx="6021">
                        <c:v>184.2</c:v>
                      </c:pt>
                      <c:pt idx="6022">
                        <c:v>184.2</c:v>
                      </c:pt>
                      <c:pt idx="6023">
                        <c:v>183.53</c:v>
                      </c:pt>
                      <c:pt idx="6024">
                        <c:v>182.58</c:v>
                      </c:pt>
                      <c:pt idx="6025">
                        <c:v>181.53</c:v>
                      </c:pt>
                      <c:pt idx="6026">
                        <c:v>181.47</c:v>
                      </c:pt>
                      <c:pt idx="6027">
                        <c:v>181.47</c:v>
                      </c:pt>
                      <c:pt idx="6028">
                        <c:v>181.74</c:v>
                      </c:pt>
                      <c:pt idx="6029">
                        <c:v>183.3</c:v>
                      </c:pt>
                      <c:pt idx="6030">
                        <c:v>182.93</c:v>
                      </c:pt>
                      <c:pt idx="6031">
                        <c:v>182.93</c:v>
                      </c:pt>
                      <c:pt idx="6032">
                        <c:v>182.45</c:v>
                      </c:pt>
                      <c:pt idx="6033">
                        <c:v>180.85</c:v>
                      </c:pt>
                      <c:pt idx="6034">
                        <c:v>180.54</c:v>
                      </c:pt>
                      <c:pt idx="6035">
                        <c:v>179.95</c:v>
                      </c:pt>
                      <c:pt idx="6036">
                        <c:v>179.95</c:v>
                      </c:pt>
                      <c:pt idx="6037">
                        <c:v>179.32</c:v>
                      </c:pt>
                      <c:pt idx="6038">
                        <c:v>178.78</c:v>
                      </c:pt>
                      <c:pt idx="6039">
                        <c:v>177.97</c:v>
                      </c:pt>
                      <c:pt idx="6040">
                        <c:v>177.47</c:v>
                      </c:pt>
                      <c:pt idx="6041">
                        <c:v>175.58</c:v>
                      </c:pt>
                      <c:pt idx="6042">
                        <c:v>174.73</c:v>
                      </c:pt>
                      <c:pt idx="6043">
                        <c:v>173.82</c:v>
                      </c:pt>
                      <c:pt idx="6044">
                        <c:v>172.79</c:v>
                      </c:pt>
                      <c:pt idx="6045">
                        <c:v>173.72</c:v>
                      </c:pt>
                      <c:pt idx="6046">
                        <c:v>172.48</c:v>
                      </c:pt>
                      <c:pt idx="6047">
                        <c:v>171.64</c:v>
                      </c:pt>
                      <c:pt idx="6048">
                        <c:v>170.77</c:v>
                      </c:pt>
                      <c:pt idx="6049">
                        <c:v>169.97</c:v>
                      </c:pt>
                      <c:pt idx="6050">
                        <c:v>169.12</c:v>
                      </c:pt>
                      <c:pt idx="6051">
                        <c:v>168.29</c:v>
                      </c:pt>
                      <c:pt idx="6052">
                        <c:v>167.73</c:v>
                      </c:pt>
                      <c:pt idx="6053">
                        <c:v>167.73</c:v>
                      </c:pt>
                      <c:pt idx="6054">
                        <c:v>165.83</c:v>
                      </c:pt>
                      <c:pt idx="6055">
                        <c:v>165.83</c:v>
                      </c:pt>
                      <c:pt idx="6056">
                        <c:v>164.72</c:v>
                      </c:pt>
                      <c:pt idx="6057">
                        <c:v>163.78</c:v>
                      </c:pt>
                      <c:pt idx="6058">
                        <c:v>163.46</c:v>
                      </c:pt>
                      <c:pt idx="6059">
                        <c:v>163.04</c:v>
                      </c:pt>
                      <c:pt idx="6060">
                        <c:v>162.81</c:v>
                      </c:pt>
                      <c:pt idx="6061">
                        <c:v>162.81</c:v>
                      </c:pt>
                      <c:pt idx="6062">
                        <c:v>162.81</c:v>
                      </c:pt>
                      <c:pt idx="6063">
                        <c:v>161.47999999999999</c:v>
                      </c:pt>
                      <c:pt idx="6064">
                        <c:v>160.71</c:v>
                      </c:pt>
                      <c:pt idx="6065">
                        <c:v>158.91999999999999</c:v>
                      </c:pt>
                      <c:pt idx="6066">
                        <c:v>158.86000000000001</c:v>
                      </c:pt>
                      <c:pt idx="6067">
                        <c:v>158.85</c:v>
                      </c:pt>
                      <c:pt idx="6068">
                        <c:v>158.86000000000001</c:v>
                      </c:pt>
                      <c:pt idx="6069">
                        <c:v>158.91999999999999</c:v>
                      </c:pt>
                      <c:pt idx="6070">
                        <c:v>158.91999999999999</c:v>
                      </c:pt>
                      <c:pt idx="6071">
                        <c:v>158.91999999999999</c:v>
                      </c:pt>
                      <c:pt idx="6072">
                        <c:v>159.27000000000001</c:v>
                      </c:pt>
                      <c:pt idx="6073">
                        <c:v>159.43</c:v>
                      </c:pt>
                      <c:pt idx="6074">
                        <c:v>159.66</c:v>
                      </c:pt>
                      <c:pt idx="6075">
                        <c:v>159.97999999999999</c:v>
                      </c:pt>
                      <c:pt idx="6076">
                        <c:v>159.97999999999999</c:v>
                      </c:pt>
                      <c:pt idx="6077">
                        <c:v>160.16</c:v>
                      </c:pt>
                      <c:pt idx="6078">
                        <c:v>160.31</c:v>
                      </c:pt>
                      <c:pt idx="6079">
                        <c:v>160.49</c:v>
                      </c:pt>
                      <c:pt idx="6080">
                        <c:v>160.49</c:v>
                      </c:pt>
                      <c:pt idx="6081">
                        <c:v>160.49</c:v>
                      </c:pt>
                      <c:pt idx="6082">
                        <c:v>160.49</c:v>
                      </c:pt>
                      <c:pt idx="6083">
                        <c:v>160.49</c:v>
                      </c:pt>
                      <c:pt idx="6084">
                        <c:v>160.49</c:v>
                      </c:pt>
                      <c:pt idx="6085">
                        <c:v>160.63</c:v>
                      </c:pt>
                      <c:pt idx="6086">
                        <c:v>160.63</c:v>
                      </c:pt>
                      <c:pt idx="6087">
                        <c:v>160.63</c:v>
                      </c:pt>
                      <c:pt idx="6088">
                        <c:v>160.63</c:v>
                      </c:pt>
                      <c:pt idx="6089">
                        <c:v>160.63</c:v>
                      </c:pt>
                      <c:pt idx="6090">
                        <c:v>160.63</c:v>
                      </c:pt>
                      <c:pt idx="6091">
                        <c:v>160.63</c:v>
                      </c:pt>
                      <c:pt idx="6092">
                        <c:v>160.63</c:v>
                      </c:pt>
                      <c:pt idx="6093">
                        <c:v>159.68</c:v>
                      </c:pt>
                      <c:pt idx="6094">
                        <c:v>158.65</c:v>
                      </c:pt>
                      <c:pt idx="6095">
                        <c:v>157.6</c:v>
                      </c:pt>
                      <c:pt idx="6096">
                        <c:v>157.41999999999999</c:v>
                      </c:pt>
                      <c:pt idx="6097">
                        <c:v>156.47999999999999</c:v>
                      </c:pt>
                      <c:pt idx="6098">
                        <c:v>156.43</c:v>
                      </c:pt>
                      <c:pt idx="6099">
                        <c:v>156.43</c:v>
                      </c:pt>
                      <c:pt idx="6100">
                        <c:v>156.43</c:v>
                      </c:pt>
                      <c:pt idx="6101">
                        <c:v>156.43</c:v>
                      </c:pt>
                      <c:pt idx="6102">
                        <c:v>156.43</c:v>
                      </c:pt>
                      <c:pt idx="6103">
                        <c:v>156.43</c:v>
                      </c:pt>
                      <c:pt idx="6104">
                        <c:v>156.43</c:v>
                      </c:pt>
                      <c:pt idx="6105">
                        <c:v>156.43</c:v>
                      </c:pt>
                      <c:pt idx="6106">
                        <c:v>156.88</c:v>
                      </c:pt>
                      <c:pt idx="6107">
                        <c:v>156.88</c:v>
                      </c:pt>
                      <c:pt idx="6108">
                        <c:v>156.88</c:v>
                      </c:pt>
                      <c:pt idx="6109">
                        <c:v>156.88</c:v>
                      </c:pt>
                      <c:pt idx="6110">
                        <c:v>156.72999999999999</c:v>
                      </c:pt>
                      <c:pt idx="6111">
                        <c:v>156.83000000000001</c:v>
                      </c:pt>
                      <c:pt idx="6112">
                        <c:v>156.31</c:v>
                      </c:pt>
                      <c:pt idx="6113">
                        <c:v>155.81</c:v>
                      </c:pt>
                      <c:pt idx="6114">
                        <c:v>153.99</c:v>
                      </c:pt>
                      <c:pt idx="6115">
                        <c:v>154.11000000000001</c:v>
                      </c:pt>
                      <c:pt idx="6116">
                        <c:v>154.18</c:v>
                      </c:pt>
                      <c:pt idx="6117">
                        <c:v>154.25</c:v>
                      </c:pt>
                      <c:pt idx="6118">
                        <c:v>153.86000000000001</c:v>
                      </c:pt>
                      <c:pt idx="6119">
                        <c:v>153.46</c:v>
                      </c:pt>
                      <c:pt idx="6120">
                        <c:v>153.01</c:v>
                      </c:pt>
                      <c:pt idx="6121">
                        <c:v>154.33000000000001</c:v>
                      </c:pt>
                      <c:pt idx="6122">
                        <c:v>153.94</c:v>
                      </c:pt>
                      <c:pt idx="6123">
                        <c:v>154.61000000000001</c:v>
                      </c:pt>
                      <c:pt idx="6124">
                        <c:v>155.56</c:v>
                      </c:pt>
                      <c:pt idx="6125">
                        <c:v>156.69</c:v>
                      </c:pt>
                      <c:pt idx="6126">
                        <c:v>156.75</c:v>
                      </c:pt>
                      <c:pt idx="6127">
                        <c:v>156.75</c:v>
                      </c:pt>
                      <c:pt idx="6128">
                        <c:v>156.75</c:v>
                      </c:pt>
                      <c:pt idx="6129">
                        <c:v>157.1</c:v>
                      </c:pt>
                      <c:pt idx="6130">
                        <c:v>157.47</c:v>
                      </c:pt>
                      <c:pt idx="6131">
                        <c:v>157.47</c:v>
                      </c:pt>
                      <c:pt idx="6132">
                        <c:v>157.94999999999999</c:v>
                      </c:pt>
                      <c:pt idx="6133">
                        <c:v>159.55000000000001</c:v>
                      </c:pt>
                      <c:pt idx="6134">
                        <c:v>159.86000000000001</c:v>
                      </c:pt>
                      <c:pt idx="6135">
                        <c:v>160.47</c:v>
                      </c:pt>
                      <c:pt idx="6136">
                        <c:v>160.47</c:v>
                      </c:pt>
                      <c:pt idx="6137">
                        <c:v>161.44999999999999</c:v>
                      </c:pt>
                      <c:pt idx="6138">
                        <c:v>162.4</c:v>
                      </c:pt>
                      <c:pt idx="6139">
                        <c:v>163.26</c:v>
                      </c:pt>
                      <c:pt idx="6140">
                        <c:v>163.76</c:v>
                      </c:pt>
                      <c:pt idx="6141">
                        <c:v>165.65</c:v>
                      </c:pt>
                      <c:pt idx="6142">
                        <c:v>166.52</c:v>
                      </c:pt>
                      <c:pt idx="6143">
                        <c:v>167.87</c:v>
                      </c:pt>
                      <c:pt idx="6144">
                        <c:v>169.32</c:v>
                      </c:pt>
                      <c:pt idx="6145">
                        <c:v>170.28</c:v>
                      </c:pt>
                      <c:pt idx="6146">
                        <c:v>171.92</c:v>
                      </c:pt>
                      <c:pt idx="6147">
                        <c:v>172.76</c:v>
                      </c:pt>
                      <c:pt idx="6148">
                        <c:v>173.63</c:v>
                      </c:pt>
                      <c:pt idx="6149">
                        <c:v>174.43</c:v>
                      </c:pt>
                      <c:pt idx="6150">
                        <c:v>175.37</c:v>
                      </c:pt>
                      <c:pt idx="6151">
                        <c:v>176.2</c:v>
                      </c:pt>
                      <c:pt idx="6152">
                        <c:v>176.76</c:v>
                      </c:pt>
                      <c:pt idx="6153">
                        <c:v>176.76</c:v>
                      </c:pt>
                      <c:pt idx="6154">
                        <c:v>178.66</c:v>
                      </c:pt>
                      <c:pt idx="6155">
                        <c:v>178.66</c:v>
                      </c:pt>
                      <c:pt idx="6156">
                        <c:v>179.77</c:v>
                      </c:pt>
                      <c:pt idx="6157">
                        <c:v>180.71</c:v>
                      </c:pt>
                      <c:pt idx="6158">
                        <c:v>181.03</c:v>
                      </c:pt>
                      <c:pt idx="6159">
                        <c:v>181.45</c:v>
                      </c:pt>
                      <c:pt idx="6160">
                        <c:v>181.68</c:v>
                      </c:pt>
                      <c:pt idx="6161">
                        <c:v>181.68</c:v>
                      </c:pt>
                      <c:pt idx="6162">
                        <c:v>181.68</c:v>
                      </c:pt>
                      <c:pt idx="6163">
                        <c:v>183.15</c:v>
                      </c:pt>
                      <c:pt idx="6164">
                        <c:v>184.6</c:v>
                      </c:pt>
                      <c:pt idx="6165">
                        <c:v>186.49</c:v>
                      </c:pt>
                      <c:pt idx="6166">
                        <c:v>187.42</c:v>
                      </c:pt>
                      <c:pt idx="6167">
                        <c:v>188.37</c:v>
                      </c:pt>
                      <c:pt idx="6168">
                        <c:v>188.37</c:v>
                      </c:pt>
                      <c:pt idx="6169">
                        <c:v>188.37</c:v>
                      </c:pt>
                      <c:pt idx="6170">
                        <c:v>188.37</c:v>
                      </c:pt>
                      <c:pt idx="6171">
                        <c:v>188.37</c:v>
                      </c:pt>
                      <c:pt idx="6172">
                        <c:v>188.37</c:v>
                      </c:pt>
                      <c:pt idx="6173">
                        <c:v>188.37</c:v>
                      </c:pt>
                      <c:pt idx="6174">
                        <c:v>188.37</c:v>
                      </c:pt>
                      <c:pt idx="6175">
                        <c:v>188.37</c:v>
                      </c:pt>
                      <c:pt idx="6176">
                        <c:v>188.37</c:v>
                      </c:pt>
                      <c:pt idx="6177">
                        <c:v>188.37</c:v>
                      </c:pt>
                      <c:pt idx="6178">
                        <c:v>188.37</c:v>
                      </c:pt>
                      <c:pt idx="6179">
                        <c:v>188.37</c:v>
                      </c:pt>
                      <c:pt idx="6180">
                        <c:v>188.37</c:v>
                      </c:pt>
                      <c:pt idx="6181">
                        <c:v>188.37</c:v>
                      </c:pt>
                      <c:pt idx="6182">
                        <c:v>188.37</c:v>
                      </c:pt>
                      <c:pt idx="6183">
                        <c:v>188.37</c:v>
                      </c:pt>
                      <c:pt idx="6184">
                        <c:v>188.37</c:v>
                      </c:pt>
                      <c:pt idx="6185">
                        <c:v>188.37</c:v>
                      </c:pt>
                      <c:pt idx="6186">
                        <c:v>188.37</c:v>
                      </c:pt>
                      <c:pt idx="6187">
                        <c:v>188.37</c:v>
                      </c:pt>
                      <c:pt idx="6188">
                        <c:v>188.37</c:v>
                      </c:pt>
                      <c:pt idx="6189">
                        <c:v>188.37</c:v>
                      </c:pt>
                      <c:pt idx="6190">
                        <c:v>188.37</c:v>
                      </c:pt>
                      <c:pt idx="6191">
                        <c:v>188.37</c:v>
                      </c:pt>
                      <c:pt idx="6192">
                        <c:v>188.37</c:v>
                      </c:pt>
                      <c:pt idx="6193">
                        <c:v>189.32</c:v>
                      </c:pt>
                      <c:pt idx="6194">
                        <c:v>190.35</c:v>
                      </c:pt>
                      <c:pt idx="6195">
                        <c:v>191.4</c:v>
                      </c:pt>
                      <c:pt idx="6196">
                        <c:v>191.58</c:v>
                      </c:pt>
                      <c:pt idx="6197">
                        <c:v>192.52</c:v>
                      </c:pt>
                      <c:pt idx="6198">
                        <c:v>192.57</c:v>
                      </c:pt>
                      <c:pt idx="6199">
                        <c:v>192.57</c:v>
                      </c:pt>
                      <c:pt idx="6200">
                        <c:v>192.57</c:v>
                      </c:pt>
                      <c:pt idx="6201">
                        <c:v>192.57</c:v>
                      </c:pt>
                      <c:pt idx="6202">
                        <c:v>192.57</c:v>
                      </c:pt>
                      <c:pt idx="6203">
                        <c:v>192.57</c:v>
                      </c:pt>
                      <c:pt idx="6204">
                        <c:v>192.57</c:v>
                      </c:pt>
                      <c:pt idx="6205">
                        <c:v>192.57</c:v>
                      </c:pt>
                      <c:pt idx="6206">
                        <c:v>192.57</c:v>
                      </c:pt>
                      <c:pt idx="6207">
                        <c:v>192.57</c:v>
                      </c:pt>
                      <c:pt idx="6208">
                        <c:v>192.57</c:v>
                      </c:pt>
                      <c:pt idx="6209">
                        <c:v>192.57</c:v>
                      </c:pt>
                      <c:pt idx="6210">
                        <c:v>192.72</c:v>
                      </c:pt>
                      <c:pt idx="6211">
                        <c:v>192.72</c:v>
                      </c:pt>
                      <c:pt idx="6212">
                        <c:v>193.4</c:v>
                      </c:pt>
                      <c:pt idx="6213">
                        <c:v>193.9</c:v>
                      </c:pt>
                      <c:pt idx="6214">
                        <c:v>195.8</c:v>
                      </c:pt>
                      <c:pt idx="6215">
                        <c:v>195.8</c:v>
                      </c:pt>
                      <c:pt idx="6216">
                        <c:v>195.8</c:v>
                      </c:pt>
                      <c:pt idx="6217">
                        <c:v>195.8</c:v>
                      </c:pt>
                      <c:pt idx="6218">
                        <c:v>196.21</c:v>
                      </c:pt>
                      <c:pt idx="6219">
                        <c:v>196.71</c:v>
                      </c:pt>
                      <c:pt idx="6220">
                        <c:v>198.61</c:v>
                      </c:pt>
                      <c:pt idx="6221">
                        <c:v>198.61</c:v>
                      </c:pt>
                      <c:pt idx="6222">
                        <c:v>199</c:v>
                      </c:pt>
                      <c:pt idx="6223">
                        <c:v>199</c:v>
                      </c:pt>
                      <c:pt idx="6224">
                        <c:v>199</c:v>
                      </c:pt>
                      <c:pt idx="6225">
                        <c:v>199</c:v>
                      </c:pt>
                      <c:pt idx="6226">
                        <c:v>199</c:v>
                      </c:pt>
                      <c:pt idx="6227">
                        <c:v>199</c:v>
                      </c:pt>
                      <c:pt idx="6228">
                        <c:v>199</c:v>
                      </c:pt>
                      <c:pt idx="6229">
                        <c:v>199</c:v>
                      </c:pt>
                      <c:pt idx="6230">
                        <c:v>199</c:v>
                      </c:pt>
                      <c:pt idx="6231">
                        <c:v>199</c:v>
                      </c:pt>
                      <c:pt idx="6232">
                        <c:v>199</c:v>
                      </c:pt>
                      <c:pt idx="6233">
                        <c:v>199</c:v>
                      </c:pt>
                      <c:pt idx="6234">
                        <c:v>199</c:v>
                      </c:pt>
                      <c:pt idx="6235">
                        <c:v>199</c:v>
                      </c:pt>
                      <c:pt idx="6236">
                        <c:v>199</c:v>
                      </c:pt>
                      <c:pt idx="6237">
                        <c:v>199</c:v>
                      </c:pt>
                      <c:pt idx="6238">
                        <c:v>199</c:v>
                      </c:pt>
                      <c:pt idx="6239">
                        <c:v>199</c:v>
                      </c:pt>
                      <c:pt idx="6240">
                        <c:v>199</c:v>
                      </c:pt>
                      <c:pt idx="6241">
                        <c:v>199</c:v>
                      </c:pt>
                      <c:pt idx="6242">
                        <c:v>199</c:v>
                      </c:pt>
                      <c:pt idx="6243">
                        <c:v>199</c:v>
                      </c:pt>
                      <c:pt idx="6244">
                        <c:v>199</c:v>
                      </c:pt>
                      <c:pt idx="6245">
                        <c:v>199</c:v>
                      </c:pt>
                      <c:pt idx="6246">
                        <c:v>199</c:v>
                      </c:pt>
                      <c:pt idx="6247">
                        <c:v>199</c:v>
                      </c:pt>
                      <c:pt idx="6248">
                        <c:v>199</c:v>
                      </c:pt>
                      <c:pt idx="6249">
                        <c:v>198.17</c:v>
                      </c:pt>
                      <c:pt idx="6250">
                        <c:v>198.17</c:v>
                      </c:pt>
                      <c:pt idx="6251">
                        <c:v>198.17</c:v>
                      </c:pt>
                      <c:pt idx="6252">
                        <c:v>198.17</c:v>
                      </c:pt>
                      <c:pt idx="6253">
                        <c:v>198.17</c:v>
                      </c:pt>
                      <c:pt idx="6254">
                        <c:v>197</c:v>
                      </c:pt>
                      <c:pt idx="6255">
                        <c:v>195.83</c:v>
                      </c:pt>
                      <c:pt idx="6256">
                        <c:v>195.83</c:v>
                      </c:pt>
                      <c:pt idx="6257">
                        <c:v>195.83</c:v>
                      </c:pt>
                      <c:pt idx="6258">
                        <c:v>195.83</c:v>
                      </c:pt>
                      <c:pt idx="6259">
                        <c:v>195.83</c:v>
                      </c:pt>
                      <c:pt idx="6260">
                        <c:v>195.83</c:v>
                      </c:pt>
                      <c:pt idx="6261">
                        <c:v>195.83</c:v>
                      </c:pt>
                      <c:pt idx="6262">
                        <c:v>194.38</c:v>
                      </c:pt>
                      <c:pt idx="6263">
                        <c:v>194.38</c:v>
                      </c:pt>
                      <c:pt idx="6264">
                        <c:v>194.38</c:v>
                      </c:pt>
                      <c:pt idx="6265">
                        <c:v>194.38</c:v>
                      </c:pt>
                      <c:pt idx="6266">
                        <c:v>194.38</c:v>
                      </c:pt>
                      <c:pt idx="6267">
                        <c:v>194.38</c:v>
                      </c:pt>
                      <c:pt idx="6268">
                        <c:v>194.38</c:v>
                      </c:pt>
                      <c:pt idx="6269">
                        <c:v>194.38</c:v>
                      </c:pt>
                      <c:pt idx="6270">
                        <c:v>194.38</c:v>
                      </c:pt>
                      <c:pt idx="6271">
                        <c:v>194.38</c:v>
                      </c:pt>
                      <c:pt idx="6272">
                        <c:v>194.38</c:v>
                      </c:pt>
                      <c:pt idx="6273">
                        <c:v>194.38</c:v>
                      </c:pt>
                      <c:pt idx="6274">
                        <c:v>194.38</c:v>
                      </c:pt>
                      <c:pt idx="6275">
                        <c:v>194.38</c:v>
                      </c:pt>
                      <c:pt idx="6276">
                        <c:v>194.38</c:v>
                      </c:pt>
                      <c:pt idx="6277">
                        <c:v>194.38</c:v>
                      </c:pt>
                      <c:pt idx="6278">
                        <c:v>194.38</c:v>
                      </c:pt>
                      <c:pt idx="6279">
                        <c:v>194.38</c:v>
                      </c:pt>
                      <c:pt idx="6280">
                        <c:v>194.38</c:v>
                      </c:pt>
                      <c:pt idx="6281">
                        <c:v>194.38</c:v>
                      </c:pt>
                      <c:pt idx="6282">
                        <c:v>194.38</c:v>
                      </c:pt>
                      <c:pt idx="6283">
                        <c:v>194.38</c:v>
                      </c:pt>
                      <c:pt idx="6284">
                        <c:v>194.38</c:v>
                      </c:pt>
                      <c:pt idx="6285">
                        <c:v>194.38</c:v>
                      </c:pt>
                      <c:pt idx="6286">
                        <c:v>194.38</c:v>
                      </c:pt>
                      <c:pt idx="6287">
                        <c:v>194.38</c:v>
                      </c:pt>
                      <c:pt idx="6288">
                        <c:v>194.38</c:v>
                      </c:pt>
                      <c:pt idx="6289">
                        <c:v>194.38</c:v>
                      </c:pt>
                      <c:pt idx="6290">
                        <c:v>194.38</c:v>
                      </c:pt>
                      <c:pt idx="6291">
                        <c:v>194.38</c:v>
                      </c:pt>
                      <c:pt idx="6292">
                        <c:v>194.38</c:v>
                      </c:pt>
                      <c:pt idx="6293">
                        <c:v>194.38</c:v>
                      </c:pt>
                      <c:pt idx="6294">
                        <c:v>194.38</c:v>
                      </c:pt>
                      <c:pt idx="6295">
                        <c:v>194.38</c:v>
                      </c:pt>
                      <c:pt idx="6296">
                        <c:v>194.38</c:v>
                      </c:pt>
                      <c:pt idx="6297">
                        <c:v>193.54</c:v>
                      </c:pt>
                      <c:pt idx="6298">
                        <c:v>192.62</c:v>
                      </c:pt>
                      <c:pt idx="6299">
                        <c:v>191.68</c:v>
                      </c:pt>
                      <c:pt idx="6300">
                        <c:v>190.78</c:v>
                      </c:pt>
                      <c:pt idx="6301">
                        <c:v>189.72</c:v>
                      </c:pt>
                      <c:pt idx="6302">
                        <c:v>188.74</c:v>
                      </c:pt>
                      <c:pt idx="6303">
                        <c:v>187.52</c:v>
                      </c:pt>
                      <c:pt idx="6304">
                        <c:v>186.49</c:v>
                      </c:pt>
                      <c:pt idx="6305">
                        <c:v>185.34</c:v>
                      </c:pt>
                      <c:pt idx="6306">
                        <c:v>184.46</c:v>
                      </c:pt>
                      <c:pt idx="6307">
                        <c:v>182.98</c:v>
                      </c:pt>
                      <c:pt idx="6308">
                        <c:v>182.17</c:v>
                      </c:pt>
                      <c:pt idx="6309">
                        <c:v>180.78</c:v>
                      </c:pt>
                      <c:pt idx="6310">
                        <c:v>180.17</c:v>
                      </c:pt>
                      <c:pt idx="6311">
                        <c:v>178.81</c:v>
                      </c:pt>
                      <c:pt idx="6312">
                        <c:v>177.89</c:v>
                      </c:pt>
                      <c:pt idx="6313">
                        <c:v>176.94</c:v>
                      </c:pt>
                      <c:pt idx="6314">
                        <c:v>175.78</c:v>
                      </c:pt>
                      <c:pt idx="6315">
                        <c:v>174.96</c:v>
                      </c:pt>
                      <c:pt idx="6316">
                        <c:v>173.3</c:v>
                      </c:pt>
                      <c:pt idx="6317">
                        <c:v>172.37</c:v>
                      </c:pt>
                      <c:pt idx="6318">
                        <c:v>171.43</c:v>
                      </c:pt>
                      <c:pt idx="6319">
                        <c:v>170.26</c:v>
                      </c:pt>
                      <c:pt idx="6320">
                        <c:v>170.26</c:v>
                      </c:pt>
                      <c:pt idx="6321">
                        <c:v>168.73</c:v>
                      </c:pt>
                      <c:pt idx="6322">
                        <c:v>167.31</c:v>
                      </c:pt>
                      <c:pt idx="6323">
                        <c:v>165.97</c:v>
                      </c:pt>
                      <c:pt idx="6324">
                        <c:v>165.97</c:v>
                      </c:pt>
                      <c:pt idx="6325">
                        <c:v>164.51</c:v>
                      </c:pt>
                      <c:pt idx="6326">
                        <c:v>163.53</c:v>
                      </c:pt>
                      <c:pt idx="6327">
                        <c:v>162.52000000000001</c:v>
                      </c:pt>
                      <c:pt idx="6328">
                        <c:v>162.02000000000001</c:v>
                      </c:pt>
                      <c:pt idx="6329">
                        <c:v>161.55000000000001</c:v>
                      </c:pt>
                      <c:pt idx="6330">
                        <c:v>159.99</c:v>
                      </c:pt>
                      <c:pt idx="6331">
                        <c:v>158.5</c:v>
                      </c:pt>
                      <c:pt idx="6332">
                        <c:v>158.32</c:v>
                      </c:pt>
                      <c:pt idx="6333">
                        <c:v>158.26</c:v>
                      </c:pt>
                      <c:pt idx="6334">
                        <c:v>158.13999999999999</c:v>
                      </c:pt>
                      <c:pt idx="6335">
                        <c:v>158.03</c:v>
                      </c:pt>
                      <c:pt idx="6336">
                        <c:v>157.81</c:v>
                      </c:pt>
                      <c:pt idx="6337">
                        <c:v>156.97999999999999</c:v>
                      </c:pt>
                      <c:pt idx="6338">
                        <c:v>156.44</c:v>
                      </c:pt>
                      <c:pt idx="6339">
                        <c:v>155.71</c:v>
                      </c:pt>
                      <c:pt idx="6340">
                        <c:v>154.15</c:v>
                      </c:pt>
                      <c:pt idx="6341">
                        <c:v>154.15</c:v>
                      </c:pt>
                      <c:pt idx="6342">
                        <c:v>152.72</c:v>
                      </c:pt>
                      <c:pt idx="6343">
                        <c:v>151.36000000000001</c:v>
                      </c:pt>
                      <c:pt idx="6344">
                        <c:v>149.85</c:v>
                      </c:pt>
                      <c:pt idx="6345">
                        <c:v>148.93</c:v>
                      </c:pt>
                      <c:pt idx="6346">
                        <c:v>148.02000000000001</c:v>
                      </c:pt>
                      <c:pt idx="6347">
                        <c:v>146.62</c:v>
                      </c:pt>
                      <c:pt idx="6348">
                        <c:v>145.68</c:v>
                      </c:pt>
                      <c:pt idx="6349">
                        <c:v>145.69</c:v>
                      </c:pt>
                      <c:pt idx="6350">
                        <c:v>144.31</c:v>
                      </c:pt>
                      <c:pt idx="6351">
                        <c:v>143</c:v>
                      </c:pt>
                      <c:pt idx="6352">
                        <c:v>142.19999999999999</c:v>
                      </c:pt>
                      <c:pt idx="6353">
                        <c:v>141.31</c:v>
                      </c:pt>
                      <c:pt idx="6354">
                        <c:v>141.53</c:v>
                      </c:pt>
                      <c:pt idx="6355">
                        <c:v>141.80000000000001</c:v>
                      </c:pt>
                      <c:pt idx="6356">
                        <c:v>140.84</c:v>
                      </c:pt>
                      <c:pt idx="6357">
                        <c:v>139.91</c:v>
                      </c:pt>
                      <c:pt idx="6358">
                        <c:v>139.05000000000001</c:v>
                      </c:pt>
                      <c:pt idx="6359">
                        <c:v>138.09</c:v>
                      </c:pt>
                      <c:pt idx="6360">
                        <c:v>137.13</c:v>
                      </c:pt>
                      <c:pt idx="6361">
                        <c:v>137.13</c:v>
                      </c:pt>
                      <c:pt idx="6362">
                        <c:v>138.58000000000001</c:v>
                      </c:pt>
                      <c:pt idx="6363">
                        <c:v>138.52000000000001</c:v>
                      </c:pt>
                      <c:pt idx="6364">
                        <c:v>137.12</c:v>
                      </c:pt>
                      <c:pt idx="6365">
                        <c:v>135.69999999999999</c:v>
                      </c:pt>
                      <c:pt idx="6366">
                        <c:v>134.31</c:v>
                      </c:pt>
                      <c:pt idx="6367">
                        <c:v>133.03</c:v>
                      </c:pt>
                      <c:pt idx="6368">
                        <c:v>131.68</c:v>
                      </c:pt>
                      <c:pt idx="6369">
                        <c:v>131.61000000000001</c:v>
                      </c:pt>
                      <c:pt idx="6370">
                        <c:v>130.25</c:v>
                      </c:pt>
                      <c:pt idx="6371">
                        <c:v>128.96</c:v>
                      </c:pt>
                      <c:pt idx="6372">
                        <c:v>128.72</c:v>
                      </c:pt>
                      <c:pt idx="6373">
                        <c:v>128.36000000000001</c:v>
                      </c:pt>
                      <c:pt idx="6374">
                        <c:v>127.39</c:v>
                      </c:pt>
                      <c:pt idx="6375">
                        <c:v>127.39</c:v>
                      </c:pt>
                      <c:pt idx="6376">
                        <c:v>126.94</c:v>
                      </c:pt>
                      <c:pt idx="6377">
                        <c:v>126.4</c:v>
                      </c:pt>
                      <c:pt idx="6378">
                        <c:v>125.36</c:v>
                      </c:pt>
                      <c:pt idx="6379">
                        <c:v>124.34</c:v>
                      </c:pt>
                      <c:pt idx="6380">
                        <c:v>123.3</c:v>
                      </c:pt>
                      <c:pt idx="6381">
                        <c:v>123.3</c:v>
                      </c:pt>
                      <c:pt idx="6382">
                        <c:v>123.3</c:v>
                      </c:pt>
                      <c:pt idx="6383">
                        <c:v>123.3</c:v>
                      </c:pt>
                      <c:pt idx="6384">
                        <c:v>123.3</c:v>
                      </c:pt>
                      <c:pt idx="6385">
                        <c:v>123.3</c:v>
                      </c:pt>
                      <c:pt idx="6386">
                        <c:v>123.3</c:v>
                      </c:pt>
                      <c:pt idx="6387">
                        <c:v>123.3</c:v>
                      </c:pt>
                      <c:pt idx="6388">
                        <c:v>123.3</c:v>
                      </c:pt>
                      <c:pt idx="6389">
                        <c:v>123.3</c:v>
                      </c:pt>
                      <c:pt idx="6390">
                        <c:v>123.3</c:v>
                      </c:pt>
                      <c:pt idx="6391">
                        <c:v>123.3</c:v>
                      </c:pt>
                      <c:pt idx="6392">
                        <c:v>123.3</c:v>
                      </c:pt>
                      <c:pt idx="6393">
                        <c:v>123.3</c:v>
                      </c:pt>
                      <c:pt idx="6394">
                        <c:v>123.3</c:v>
                      </c:pt>
                      <c:pt idx="6395">
                        <c:v>123.3</c:v>
                      </c:pt>
                      <c:pt idx="6396">
                        <c:v>123.3</c:v>
                      </c:pt>
                      <c:pt idx="6397">
                        <c:v>124.14</c:v>
                      </c:pt>
                      <c:pt idx="6398">
                        <c:v>125.06</c:v>
                      </c:pt>
                      <c:pt idx="6399">
                        <c:v>126</c:v>
                      </c:pt>
                      <c:pt idx="6400">
                        <c:v>126.9</c:v>
                      </c:pt>
                      <c:pt idx="6401">
                        <c:v>127.96</c:v>
                      </c:pt>
                      <c:pt idx="6402">
                        <c:v>128.94</c:v>
                      </c:pt>
                      <c:pt idx="6403">
                        <c:v>130.16</c:v>
                      </c:pt>
                      <c:pt idx="6404">
                        <c:v>131.19</c:v>
                      </c:pt>
                      <c:pt idx="6405">
                        <c:v>132.34</c:v>
                      </c:pt>
                      <c:pt idx="6406">
                        <c:v>133.22</c:v>
                      </c:pt>
                      <c:pt idx="6407">
                        <c:v>134.69999999999999</c:v>
                      </c:pt>
                      <c:pt idx="6408">
                        <c:v>135.51</c:v>
                      </c:pt>
                      <c:pt idx="6409">
                        <c:v>136.9</c:v>
                      </c:pt>
                      <c:pt idx="6410">
                        <c:v>137.51</c:v>
                      </c:pt>
                      <c:pt idx="6411">
                        <c:v>138.87</c:v>
                      </c:pt>
                      <c:pt idx="6412">
                        <c:v>139.79</c:v>
                      </c:pt>
                      <c:pt idx="6413">
                        <c:v>140.74</c:v>
                      </c:pt>
                      <c:pt idx="6414">
                        <c:v>141.9</c:v>
                      </c:pt>
                      <c:pt idx="6415">
                        <c:v>142.72</c:v>
                      </c:pt>
                      <c:pt idx="6416">
                        <c:v>144.38</c:v>
                      </c:pt>
                      <c:pt idx="6417">
                        <c:v>145.31</c:v>
                      </c:pt>
                      <c:pt idx="6418">
                        <c:v>146.25</c:v>
                      </c:pt>
                      <c:pt idx="6419">
                        <c:v>147.41999999999999</c:v>
                      </c:pt>
                      <c:pt idx="6420">
                        <c:v>147.41999999999999</c:v>
                      </c:pt>
                      <c:pt idx="6421">
                        <c:v>148.94999999999999</c:v>
                      </c:pt>
                      <c:pt idx="6422">
                        <c:v>150.37</c:v>
                      </c:pt>
                      <c:pt idx="6423">
                        <c:v>151.71</c:v>
                      </c:pt>
                      <c:pt idx="6424">
                        <c:v>151.71</c:v>
                      </c:pt>
                      <c:pt idx="6425">
                        <c:v>153.16999999999999</c:v>
                      </c:pt>
                      <c:pt idx="6426">
                        <c:v>154.15</c:v>
                      </c:pt>
                      <c:pt idx="6427">
                        <c:v>155.16</c:v>
                      </c:pt>
                      <c:pt idx="6428">
                        <c:v>155.66</c:v>
                      </c:pt>
                      <c:pt idx="6429">
                        <c:v>156.13</c:v>
                      </c:pt>
                      <c:pt idx="6430">
                        <c:v>157.69</c:v>
                      </c:pt>
                      <c:pt idx="6431">
                        <c:v>159.18</c:v>
                      </c:pt>
                      <c:pt idx="6432">
                        <c:v>159.36000000000001</c:v>
                      </c:pt>
                      <c:pt idx="6433">
                        <c:v>159.41999999999999</c:v>
                      </c:pt>
                      <c:pt idx="6434">
                        <c:v>159.54</c:v>
                      </c:pt>
                      <c:pt idx="6435">
                        <c:v>159.65</c:v>
                      </c:pt>
                      <c:pt idx="6436">
                        <c:v>159.87</c:v>
                      </c:pt>
                      <c:pt idx="6437">
                        <c:v>160.69999999999999</c:v>
                      </c:pt>
                      <c:pt idx="6438">
                        <c:v>161.24</c:v>
                      </c:pt>
                      <c:pt idx="6439">
                        <c:v>161.97</c:v>
                      </c:pt>
                      <c:pt idx="6440">
                        <c:v>163.53</c:v>
                      </c:pt>
                      <c:pt idx="6441">
                        <c:v>163.53</c:v>
                      </c:pt>
                      <c:pt idx="6442">
                        <c:v>164.96</c:v>
                      </c:pt>
                      <c:pt idx="6443">
                        <c:v>166.32</c:v>
                      </c:pt>
                      <c:pt idx="6444">
                        <c:v>167.83</c:v>
                      </c:pt>
                      <c:pt idx="6445">
                        <c:v>168.75</c:v>
                      </c:pt>
                      <c:pt idx="6446">
                        <c:v>169.66</c:v>
                      </c:pt>
                      <c:pt idx="6447">
                        <c:v>171.06</c:v>
                      </c:pt>
                      <c:pt idx="6448">
                        <c:v>172</c:v>
                      </c:pt>
                      <c:pt idx="6449">
                        <c:v>172.82</c:v>
                      </c:pt>
                      <c:pt idx="6450">
                        <c:v>174.2</c:v>
                      </c:pt>
                      <c:pt idx="6451">
                        <c:v>175.51</c:v>
                      </c:pt>
                      <c:pt idx="6452">
                        <c:v>176.31</c:v>
                      </c:pt>
                      <c:pt idx="6453">
                        <c:v>177.2</c:v>
                      </c:pt>
                      <c:pt idx="6454">
                        <c:v>178.15</c:v>
                      </c:pt>
                      <c:pt idx="6455">
                        <c:v>179.05</c:v>
                      </c:pt>
                      <c:pt idx="6456">
                        <c:v>180.01</c:v>
                      </c:pt>
                      <c:pt idx="6457">
                        <c:v>180.94</c:v>
                      </c:pt>
                      <c:pt idx="6458">
                        <c:v>181.8</c:v>
                      </c:pt>
                      <c:pt idx="6459">
                        <c:v>182.76</c:v>
                      </c:pt>
                      <c:pt idx="6460">
                        <c:v>183.72</c:v>
                      </c:pt>
                      <c:pt idx="6461">
                        <c:v>183.72</c:v>
                      </c:pt>
                      <c:pt idx="6462">
                        <c:v>183.72</c:v>
                      </c:pt>
                      <c:pt idx="6463">
                        <c:v>183.78</c:v>
                      </c:pt>
                      <c:pt idx="6464">
                        <c:v>185.18</c:v>
                      </c:pt>
                      <c:pt idx="6465">
                        <c:v>186.6</c:v>
                      </c:pt>
                      <c:pt idx="6466">
                        <c:v>187.99</c:v>
                      </c:pt>
                      <c:pt idx="6467">
                        <c:v>189.27</c:v>
                      </c:pt>
                      <c:pt idx="6468">
                        <c:v>190.62</c:v>
                      </c:pt>
                      <c:pt idx="6469">
                        <c:v>190.69</c:v>
                      </c:pt>
                      <c:pt idx="6470">
                        <c:v>192.05</c:v>
                      </c:pt>
                      <c:pt idx="6471">
                        <c:v>193.34</c:v>
                      </c:pt>
                      <c:pt idx="6472">
                        <c:v>193.58</c:v>
                      </c:pt>
                      <c:pt idx="6473">
                        <c:v>193.94</c:v>
                      </c:pt>
                      <c:pt idx="6474">
                        <c:v>194.91</c:v>
                      </c:pt>
                      <c:pt idx="6475">
                        <c:v>194.91</c:v>
                      </c:pt>
                      <c:pt idx="6476">
                        <c:v>195.36</c:v>
                      </c:pt>
                      <c:pt idx="6477">
                        <c:v>195.9</c:v>
                      </c:pt>
                      <c:pt idx="6478">
                        <c:v>196.94</c:v>
                      </c:pt>
                      <c:pt idx="6479">
                        <c:v>197.96</c:v>
                      </c:pt>
                      <c:pt idx="6480">
                        <c:v>199</c:v>
                      </c:pt>
                      <c:pt idx="6481">
                        <c:v>199</c:v>
                      </c:pt>
                      <c:pt idx="6482">
                        <c:v>199</c:v>
                      </c:pt>
                      <c:pt idx="6483">
                        <c:v>199</c:v>
                      </c:pt>
                      <c:pt idx="6484">
                        <c:v>199</c:v>
                      </c:pt>
                      <c:pt idx="6485">
                        <c:v>199</c:v>
                      </c:pt>
                      <c:pt idx="6486">
                        <c:v>199</c:v>
                      </c:pt>
                      <c:pt idx="6487">
                        <c:v>199</c:v>
                      </c:pt>
                      <c:pt idx="6488">
                        <c:v>199</c:v>
                      </c:pt>
                      <c:pt idx="6489">
                        <c:v>199</c:v>
                      </c:pt>
                      <c:pt idx="6490">
                        <c:v>199</c:v>
                      </c:pt>
                      <c:pt idx="6491">
                        <c:v>199</c:v>
                      </c:pt>
                      <c:pt idx="6492">
                        <c:v>199</c:v>
                      </c:pt>
                      <c:pt idx="6493">
                        <c:v>199</c:v>
                      </c:pt>
                      <c:pt idx="6494">
                        <c:v>199</c:v>
                      </c:pt>
                      <c:pt idx="6495">
                        <c:v>199</c:v>
                      </c:pt>
                      <c:pt idx="6496">
                        <c:v>199</c:v>
                      </c:pt>
                      <c:pt idx="6497">
                        <c:v>199</c:v>
                      </c:pt>
                      <c:pt idx="6498">
                        <c:v>199</c:v>
                      </c:pt>
                      <c:pt idx="6499">
                        <c:v>199</c:v>
                      </c:pt>
                      <c:pt idx="6500">
                        <c:v>199</c:v>
                      </c:pt>
                      <c:pt idx="6501">
                        <c:v>199</c:v>
                      </c:pt>
                      <c:pt idx="6502">
                        <c:v>199</c:v>
                      </c:pt>
                      <c:pt idx="6503">
                        <c:v>199</c:v>
                      </c:pt>
                      <c:pt idx="6504">
                        <c:v>199</c:v>
                      </c:pt>
                      <c:pt idx="6505">
                        <c:v>199</c:v>
                      </c:pt>
                      <c:pt idx="6506">
                        <c:v>199</c:v>
                      </c:pt>
                      <c:pt idx="6507">
                        <c:v>199</c:v>
                      </c:pt>
                      <c:pt idx="6508">
                        <c:v>199</c:v>
                      </c:pt>
                      <c:pt idx="6509">
                        <c:v>199</c:v>
                      </c:pt>
                      <c:pt idx="6510">
                        <c:v>199</c:v>
                      </c:pt>
                      <c:pt idx="6511">
                        <c:v>199</c:v>
                      </c:pt>
                      <c:pt idx="6512">
                        <c:v>199</c:v>
                      </c:pt>
                      <c:pt idx="6513">
                        <c:v>199</c:v>
                      </c:pt>
                      <c:pt idx="6514">
                        <c:v>199</c:v>
                      </c:pt>
                      <c:pt idx="6515">
                        <c:v>199</c:v>
                      </c:pt>
                      <c:pt idx="6516">
                        <c:v>199</c:v>
                      </c:pt>
                      <c:pt idx="6517">
                        <c:v>199</c:v>
                      </c:pt>
                      <c:pt idx="6518">
                        <c:v>199</c:v>
                      </c:pt>
                      <c:pt idx="6519">
                        <c:v>199</c:v>
                      </c:pt>
                      <c:pt idx="6520">
                        <c:v>199</c:v>
                      </c:pt>
                      <c:pt idx="6521">
                        <c:v>199</c:v>
                      </c:pt>
                      <c:pt idx="6522">
                        <c:v>199</c:v>
                      </c:pt>
                      <c:pt idx="6523">
                        <c:v>199</c:v>
                      </c:pt>
                      <c:pt idx="6524">
                        <c:v>199</c:v>
                      </c:pt>
                      <c:pt idx="6525">
                        <c:v>199</c:v>
                      </c:pt>
                      <c:pt idx="6526">
                        <c:v>199</c:v>
                      </c:pt>
                      <c:pt idx="6527">
                        <c:v>199</c:v>
                      </c:pt>
                      <c:pt idx="6528">
                        <c:v>199</c:v>
                      </c:pt>
                      <c:pt idx="6529">
                        <c:v>199</c:v>
                      </c:pt>
                      <c:pt idx="6530">
                        <c:v>199</c:v>
                      </c:pt>
                      <c:pt idx="6531">
                        <c:v>199</c:v>
                      </c:pt>
                      <c:pt idx="6532">
                        <c:v>199</c:v>
                      </c:pt>
                      <c:pt idx="6533">
                        <c:v>199</c:v>
                      </c:pt>
                      <c:pt idx="6534">
                        <c:v>198.79</c:v>
                      </c:pt>
                      <c:pt idx="6535">
                        <c:v>198.79</c:v>
                      </c:pt>
                      <c:pt idx="6536">
                        <c:v>198.79</c:v>
                      </c:pt>
                      <c:pt idx="6537">
                        <c:v>198.79</c:v>
                      </c:pt>
                      <c:pt idx="6538">
                        <c:v>198.79</c:v>
                      </c:pt>
                      <c:pt idx="6539">
                        <c:v>198.79</c:v>
                      </c:pt>
                      <c:pt idx="6540">
                        <c:v>198.79</c:v>
                      </c:pt>
                      <c:pt idx="6541">
                        <c:v>198.38</c:v>
                      </c:pt>
                      <c:pt idx="6542">
                        <c:v>198.38</c:v>
                      </c:pt>
                      <c:pt idx="6543">
                        <c:v>197.13</c:v>
                      </c:pt>
                      <c:pt idx="6544">
                        <c:v>197.13</c:v>
                      </c:pt>
                      <c:pt idx="6545">
                        <c:v>196.52</c:v>
                      </c:pt>
                      <c:pt idx="6546">
                        <c:v>195.14</c:v>
                      </c:pt>
                      <c:pt idx="6547">
                        <c:v>195.14</c:v>
                      </c:pt>
                      <c:pt idx="6548">
                        <c:v>195.14</c:v>
                      </c:pt>
                      <c:pt idx="6549">
                        <c:v>194.42</c:v>
                      </c:pt>
                      <c:pt idx="6550">
                        <c:v>193.02</c:v>
                      </c:pt>
                      <c:pt idx="6551">
                        <c:v>191.66</c:v>
                      </c:pt>
                      <c:pt idx="6552">
                        <c:v>190.19</c:v>
                      </c:pt>
                      <c:pt idx="6553">
                        <c:v>188.85</c:v>
                      </c:pt>
                      <c:pt idx="6554">
                        <c:v>187.46</c:v>
                      </c:pt>
                      <c:pt idx="6555">
                        <c:v>186.57</c:v>
                      </c:pt>
                      <c:pt idx="6556">
                        <c:v>185.59</c:v>
                      </c:pt>
                      <c:pt idx="6557">
                        <c:v>185.59</c:v>
                      </c:pt>
                      <c:pt idx="6558">
                        <c:v>184.68</c:v>
                      </c:pt>
                      <c:pt idx="6559">
                        <c:v>184.68</c:v>
                      </c:pt>
                      <c:pt idx="6560">
                        <c:v>184.51</c:v>
                      </c:pt>
                      <c:pt idx="6561">
                        <c:v>183.23</c:v>
                      </c:pt>
                      <c:pt idx="6562">
                        <c:v>181.94</c:v>
                      </c:pt>
                      <c:pt idx="6563">
                        <c:v>180.56</c:v>
                      </c:pt>
                      <c:pt idx="6564">
                        <c:v>180.56</c:v>
                      </c:pt>
                      <c:pt idx="6565">
                        <c:v>180.55</c:v>
                      </c:pt>
                      <c:pt idx="6566">
                        <c:v>180.55</c:v>
                      </c:pt>
                      <c:pt idx="6567">
                        <c:v>180.52</c:v>
                      </c:pt>
                      <c:pt idx="6568">
                        <c:v>180.52</c:v>
                      </c:pt>
                      <c:pt idx="6569">
                        <c:v>180.51</c:v>
                      </c:pt>
                      <c:pt idx="6570">
                        <c:v>180.51</c:v>
                      </c:pt>
                      <c:pt idx="6571">
                        <c:v>180.42</c:v>
                      </c:pt>
                      <c:pt idx="6572">
                        <c:v>179</c:v>
                      </c:pt>
                      <c:pt idx="6573">
                        <c:v>177.68</c:v>
                      </c:pt>
                      <c:pt idx="6574">
                        <c:v>176.36</c:v>
                      </c:pt>
                      <c:pt idx="6575">
                        <c:v>174.9</c:v>
                      </c:pt>
                      <c:pt idx="6576">
                        <c:v>173.32</c:v>
                      </c:pt>
                      <c:pt idx="6577">
                        <c:v>173.32</c:v>
                      </c:pt>
                      <c:pt idx="6578">
                        <c:v>173.32</c:v>
                      </c:pt>
                      <c:pt idx="6579">
                        <c:v>173.32</c:v>
                      </c:pt>
                      <c:pt idx="6580">
                        <c:v>173.32</c:v>
                      </c:pt>
                      <c:pt idx="6581">
                        <c:v>173.32</c:v>
                      </c:pt>
                      <c:pt idx="6582">
                        <c:v>173.32</c:v>
                      </c:pt>
                      <c:pt idx="6583">
                        <c:v>173.22</c:v>
                      </c:pt>
                      <c:pt idx="6584">
                        <c:v>173.22</c:v>
                      </c:pt>
                      <c:pt idx="6585">
                        <c:v>173.22</c:v>
                      </c:pt>
                      <c:pt idx="6586">
                        <c:v>172.99</c:v>
                      </c:pt>
                      <c:pt idx="6587">
                        <c:v>172.99</c:v>
                      </c:pt>
                      <c:pt idx="6588">
                        <c:v>172.99</c:v>
                      </c:pt>
                      <c:pt idx="6589">
                        <c:v>172.99</c:v>
                      </c:pt>
                      <c:pt idx="6590">
                        <c:v>172.99</c:v>
                      </c:pt>
                      <c:pt idx="6591">
                        <c:v>172.99</c:v>
                      </c:pt>
                      <c:pt idx="6592">
                        <c:v>172.97</c:v>
                      </c:pt>
                      <c:pt idx="6593">
                        <c:v>172.97</c:v>
                      </c:pt>
                      <c:pt idx="6594">
                        <c:v>172.96</c:v>
                      </c:pt>
                      <c:pt idx="6595">
                        <c:v>172.89</c:v>
                      </c:pt>
                      <c:pt idx="6596">
                        <c:v>171.51</c:v>
                      </c:pt>
                      <c:pt idx="6597">
                        <c:v>170.1</c:v>
                      </c:pt>
                      <c:pt idx="6598">
                        <c:v>168.69</c:v>
                      </c:pt>
                      <c:pt idx="6599">
                        <c:v>167.26</c:v>
                      </c:pt>
                      <c:pt idx="6600">
                        <c:v>165.92</c:v>
                      </c:pt>
                      <c:pt idx="6601">
                        <c:v>164.62</c:v>
                      </c:pt>
                      <c:pt idx="6602">
                        <c:v>163.82</c:v>
                      </c:pt>
                      <c:pt idx="6603">
                        <c:v>163.18</c:v>
                      </c:pt>
                      <c:pt idx="6604">
                        <c:v>163.18</c:v>
                      </c:pt>
                      <c:pt idx="6605">
                        <c:v>163.18</c:v>
                      </c:pt>
                      <c:pt idx="6606">
                        <c:v>163.18</c:v>
                      </c:pt>
                      <c:pt idx="6607">
                        <c:v>163.18</c:v>
                      </c:pt>
                      <c:pt idx="6608">
                        <c:v>162.47999999999999</c:v>
                      </c:pt>
                      <c:pt idx="6609">
                        <c:v>162.41</c:v>
                      </c:pt>
                      <c:pt idx="6610">
                        <c:v>160.94</c:v>
                      </c:pt>
                      <c:pt idx="6611">
                        <c:v>159.35</c:v>
                      </c:pt>
                      <c:pt idx="6612">
                        <c:v>158.01</c:v>
                      </c:pt>
                      <c:pt idx="6613">
                        <c:v>156.58000000000001</c:v>
                      </c:pt>
                      <c:pt idx="6614">
                        <c:v>155.55000000000001</c:v>
                      </c:pt>
                      <c:pt idx="6615">
                        <c:v>154.76</c:v>
                      </c:pt>
                      <c:pt idx="6616">
                        <c:v>153.9</c:v>
                      </c:pt>
                      <c:pt idx="6617">
                        <c:v>152.58000000000001</c:v>
                      </c:pt>
                      <c:pt idx="6618">
                        <c:v>151.88</c:v>
                      </c:pt>
                      <c:pt idx="6619">
                        <c:v>151.07</c:v>
                      </c:pt>
                      <c:pt idx="6620">
                        <c:v>149.66999999999999</c:v>
                      </c:pt>
                      <c:pt idx="6621">
                        <c:v>148.25</c:v>
                      </c:pt>
                      <c:pt idx="6622">
                        <c:v>148.13</c:v>
                      </c:pt>
                      <c:pt idx="6623">
                        <c:v>147.77000000000001</c:v>
                      </c:pt>
                      <c:pt idx="6624">
                        <c:v>147.31</c:v>
                      </c:pt>
                      <c:pt idx="6625">
                        <c:v>147.16</c:v>
                      </c:pt>
                      <c:pt idx="6626">
                        <c:v>146.16</c:v>
                      </c:pt>
                      <c:pt idx="6627">
                        <c:v>144.79</c:v>
                      </c:pt>
                      <c:pt idx="6628">
                        <c:v>143.38999999999999</c:v>
                      </c:pt>
                      <c:pt idx="6629">
                        <c:v>141.77000000000001</c:v>
                      </c:pt>
                      <c:pt idx="6630">
                        <c:v>140.63</c:v>
                      </c:pt>
                      <c:pt idx="6631">
                        <c:v>139.35</c:v>
                      </c:pt>
                      <c:pt idx="6632">
                        <c:v>137.94</c:v>
                      </c:pt>
                      <c:pt idx="6633">
                        <c:v>136.63</c:v>
                      </c:pt>
                      <c:pt idx="6634">
                        <c:v>135.53</c:v>
                      </c:pt>
                      <c:pt idx="6635">
                        <c:v>133.62</c:v>
                      </c:pt>
                      <c:pt idx="6636">
                        <c:v>133.47</c:v>
                      </c:pt>
                      <c:pt idx="6637">
                        <c:v>132.19</c:v>
                      </c:pt>
                      <c:pt idx="6638">
                        <c:v>130.30000000000001</c:v>
                      </c:pt>
                      <c:pt idx="6639">
                        <c:v>128.86000000000001</c:v>
                      </c:pt>
                      <c:pt idx="6640">
                        <c:v>127.34</c:v>
                      </c:pt>
                      <c:pt idx="6641">
                        <c:v>126.28</c:v>
                      </c:pt>
                      <c:pt idx="6642">
                        <c:v>125.43</c:v>
                      </c:pt>
                      <c:pt idx="6643">
                        <c:v>125.88</c:v>
                      </c:pt>
                      <c:pt idx="6644">
                        <c:v>124.54</c:v>
                      </c:pt>
                      <c:pt idx="6645">
                        <c:v>123.84</c:v>
                      </c:pt>
                      <c:pt idx="6646">
                        <c:v>124.96</c:v>
                      </c:pt>
                      <c:pt idx="6647">
                        <c:v>124.95</c:v>
                      </c:pt>
                      <c:pt idx="6648">
                        <c:v>124.59</c:v>
                      </c:pt>
                      <c:pt idx="6649">
                        <c:v>125.17</c:v>
                      </c:pt>
                      <c:pt idx="6650">
                        <c:v>126.18</c:v>
                      </c:pt>
                      <c:pt idx="6651">
                        <c:v>125.64</c:v>
                      </c:pt>
                      <c:pt idx="6652">
                        <c:v>125.71</c:v>
                      </c:pt>
                      <c:pt idx="6653">
                        <c:v>126.15</c:v>
                      </c:pt>
                      <c:pt idx="6654">
                        <c:v>126.56</c:v>
                      </c:pt>
                      <c:pt idx="6655">
                        <c:v>126.04</c:v>
                      </c:pt>
                      <c:pt idx="6656">
                        <c:v>126.09</c:v>
                      </c:pt>
                      <c:pt idx="6657">
                        <c:v>125.33</c:v>
                      </c:pt>
                      <c:pt idx="6658">
                        <c:v>125.54</c:v>
                      </c:pt>
                      <c:pt idx="6659">
                        <c:v>124.79</c:v>
                      </c:pt>
                      <c:pt idx="6660">
                        <c:v>124.16</c:v>
                      </c:pt>
                      <c:pt idx="6661">
                        <c:v>124.82</c:v>
                      </c:pt>
                      <c:pt idx="6662">
                        <c:v>125.33</c:v>
                      </c:pt>
                      <c:pt idx="6663">
                        <c:v>126.71</c:v>
                      </c:pt>
                      <c:pt idx="6664">
                        <c:v>125.93</c:v>
                      </c:pt>
                      <c:pt idx="6665">
                        <c:v>125.94</c:v>
                      </c:pt>
                      <c:pt idx="6666">
                        <c:v>125.71</c:v>
                      </c:pt>
                      <c:pt idx="6667">
                        <c:v>125.74</c:v>
                      </c:pt>
                      <c:pt idx="6668">
                        <c:v>125.48</c:v>
                      </c:pt>
                      <c:pt idx="6669">
                        <c:v>125.05</c:v>
                      </c:pt>
                      <c:pt idx="6670">
                        <c:v>124.42</c:v>
                      </c:pt>
                      <c:pt idx="6671">
                        <c:v>124.3</c:v>
                      </c:pt>
                      <c:pt idx="6672">
                        <c:v>125.49</c:v>
                      </c:pt>
                      <c:pt idx="6673">
                        <c:v>126.81</c:v>
                      </c:pt>
                      <c:pt idx="6674">
                        <c:v>128.08000000000001</c:v>
                      </c:pt>
                      <c:pt idx="6675">
                        <c:v>129.28</c:v>
                      </c:pt>
                      <c:pt idx="6676">
                        <c:v>130.49</c:v>
                      </c:pt>
                      <c:pt idx="6677">
                        <c:v>129.82</c:v>
                      </c:pt>
                      <c:pt idx="6678">
                        <c:v>128.91</c:v>
                      </c:pt>
                      <c:pt idx="6679">
                        <c:v>128.78</c:v>
                      </c:pt>
                      <c:pt idx="6680">
                        <c:v>128.47</c:v>
                      </c:pt>
                      <c:pt idx="6681">
                        <c:v>128.22999999999999</c:v>
                      </c:pt>
                      <c:pt idx="6682">
                        <c:v>128.1</c:v>
                      </c:pt>
                      <c:pt idx="6683">
                        <c:v>127.46</c:v>
                      </c:pt>
                      <c:pt idx="6684">
                        <c:v>127.46</c:v>
                      </c:pt>
                      <c:pt idx="6685">
                        <c:v>127.38</c:v>
                      </c:pt>
                      <c:pt idx="6686">
                        <c:v>127.61</c:v>
                      </c:pt>
                      <c:pt idx="6687">
                        <c:v>127.54</c:v>
                      </c:pt>
                      <c:pt idx="6688">
                        <c:v>127.41</c:v>
                      </c:pt>
                      <c:pt idx="6689">
                        <c:v>127.08</c:v>
                      </c:pt>
                      <c:pt idx="6690">
                        <c:v>127.04</c:v>
                      </c:pt>
                      <c:pt idx="6691">
                        <c:v>127.04</c:v>
                      </c:pt>
                      <c:pt idx="6692">
                        <c:v>125.56</c:v>
                      </c:pt>
                      <c:pt idx="6693">
                        <c:v>125.43</c:v>
                      </c:pt>
                      <c:pt idx="6694">
                        <c:v>125.44</c:v>
                      </c:pt>
                      <c:pt idx="6695">
                        <c:v>123.94</c:v>
                      </c:pt>
                      <c:pt idx="6696">
                        <c:v>124.58</c:v>
                      </c:pt>
                      <c:pt idx="6697">
                        <c:v>125.76</c:v>
                      </c:pt>
                      <c:pt idx="6698">
                        <c:v>127.17</c:v>
                      </c:pt>
                      <c:pt idx="6699">
                        <c:v>128.55000000000001</c:v>
                      </c:pt>
                      <c:pt idx="6700">
                        <c:v>129.62</c:v>
                      </c:pt>
                      <c:pt idx="6701">
                        <c:v>130.78</c:v>
                      </c:pt>
                      <c:pt idx="6702">
                        <c:v>131.58000000000001</c:v>
                      </c:pt>
                      <c:pt idx="6703">
                        <c:v>132.12</c:v>
                      </c:pt>
                      <c:pt idx="6704">
                        <c:v>132.01</c:v>
                      </c:pt>
                      <c:pt idx="6705">
                        <c:v>131.78</c:v>
                      </c:pt>
                      <c:pt idx="6706">
                        <c:v>131.53</c:v>
                      </c:pt>
                      <c:pt idx="6707">
                        <c:v>131.53</c:v>
                      </c:pt>
                      <c:pt idx="6708">
                        <c:v>132.21</c:v>
                      </c:pt>
                      <c:pt idx="6709">
                        <c:v>132.04</c:v>
                      </c:pt>
                      <c:pt idx="6710">
                        <c:v>133.22999999999999</c:v>
                      </c:pt>
                      <c:pt idx="6711">
                        <c:v>134.19</c:v>
                      </c:pt>
                      <c:pt idx="6712">
                        <c:v>135.13</c:v>
                      </c:pt>
                      <c:pt idx="6713">
                        <c:v>136.56</c:v>
                      </c:pt>
                      <c:pt idx="6714">
                        <c:v>136.87</c:v>
                      </c:pt>
                      <c:pt idx="6715">
                        <c:v>136.97999999999999</c:v>
                      </c:pt>
                      <c:pt idx="6716">
                        <c:v>137.06</c:v>
                      </c:pt>
                      <c:pt idx="6717">
                        <c:v>137.76</c:v>
                      </c:pt>
                      <c:pt idx="6718">
                        <c:v>137.78</c:v>
                      </c:pt>
                      <c:pt idx="6719">
                        <c:v>137.84</c:v>
                      </c:pt>
                      <c:pt idx="6720">
                        <c:v>138.69999999999999</c:v>
                      </c:pt>
                      <c:pt idx="6721">
                        <c:v>139.62</c:v>
                      </c:pt>
                      <c:pt idx="6722">
                        <c:v>139.06</c:v>
                      </c:pt>
                      <c:pt idx="6723">
                        <c:v>139.03</c:v>
                      </c:pt>
                      <c:pt idx="6724">
                        <c:v>138.85</c:v>
                      </c:pt>
                      <c:pt idx="6725">
                        <c:v>138.37</c:v>
                      </c:pt>
                      <c:pt idx="6726">
                        <c:v>138.02000000000001</c:v>
                      </c:pt>
                      <c:pt idx="6727">
                        <c:v>138.18</c:v>
                      </c:pt>
                      <c:pt idx="6728">
                        <c:v>138.22</c:v>
                      </c:pt>
                      <c:pt idx="6729">
                        <c:v>138.54</c:v>
                      </c:pt>
                      <c:pt idx="6730">
                        <c:v>138.30000000000001</c:v>
                      </c:pt>
                      <c:pt idx="6731">
                        <c:v>138.77000000000001</c:v>
                      </c:pt>
                      <c:pt idx="6732">
                        <c:v>139.30000000000001</c:v>
                      </c:pt>
                      <c:pt idx="6733">
                        <c:v>139.27000000000001</c:v>
                      </c:pt>
                      <c:pt idx="6734">
                        <c:v>139.71</c:v>
                      </c:pt>
                      <c:pt idx="6735">
                        <c:v>141.08000000000001</c:v>
                      </c:pt>
                      <c:pt idx="6736">
                        <c:v>140.88999999999999</c:v>
                      </c:pt>
                      <c:pt idx="6737">
                        <c:v>141.91999999999999</c:v>
                      </c:pt>
                      <c:pt idx="6738">
                        <c:v>143.41</c:v>
                      </c:pt>
                      <c:pt idx="6739">
                        <c:v>144.43</c:v>
                      </c:pt>
                      <c:pt idx="6740">
                        <c:v>145.35</c:v>
                      </c:pt>
                      <c:pt idx="6741">
                        <c:v>146.15</c:v>
                      </c:pt>
                      <c:pt idx="6742">
                        <c:v>146.58000000000001</c:v>
                      </c:pt>
                      <c:pt idx="6743">
                        <c:v>146.61000000000001</c:v>
                      </c:pt>
                      <c:pt idx="6744">
                        <c:v>147.16999999999999</c:v>
                      </c:pt>
                      <c:pt idx="6745">
                        <c:v>147.83000000000001</c:v>
                      </c:pt>
                      <c:pt idx="6746">
                        <c:v>147.31</c:v>
                      </c:pt>
                      <c:pt idx="6747">
                        <c:v>146.82</c:v>
                      </c:pt>
                      <c:pt idx="6748">
                        <c:v>146.85</c:v>
                      </c:pt>
                      <c:pt idx="6749">
                        <c:v>146.62</c:v>
                      </c:pt>
                      <c:pt idx="6750">
                        <c:v>146.33000000000001</c:v>
                      </c:pt>
                      <c:pt idx="6751">
                        <c:v>147.75</c:v>
                      </c:pt>
                      <c:pt idx="6752">
                        <c:v>147.81</c:v>
                      </c:pt>
                      <c:pt idx="6753">
                        <c:v>147.35</c:v>
                      </c:pt>
                      <c:pt idx="6754">
                        <c:v>147.03</c:v>
                      </c:pt>
                      <c:pt idx="6755">
                        <c:v>147.13999999999999</c:v>
                      </c:pt>
                      <c:pt idx="6756">
                        <c:v>146.74</c:v>
                      </c:pt>
                      <c:pt idx="6757">
                        <c:v>146.25</c:v>
                      </c:pt>
                      <c:pt idx="6758">
                        <c:v>146.09</c:v>
                      </c:pt>
                      <c:pt idx="6759">
                        <c:v>146.49</c:v>
                      </c:pt>
                      <c:pt idx="6760">
                        <c:v>146.6</c:v>
                      </c:pt>
                      <c:pt idx="6761">
                        <c:v>146.74</c:v>
                      </c:pt>
                      <c:pt idx="6762">
                        <c:v>147.18</c:v>
                      </c:pt>
                      <c:pt idx="6763">
                        <c:v>146.68</c:v>
                      </c:pt>
                      <c:pt idx="6764">
                        <c:v>146.75</c:v>
                      </c:pt>
                      <c:pt idx="6765">
                        <c:v>146.19999999999999</c:v>
                      </c:pt>
                      <c:pt idx="6766">
                        <c:v>146.36000000000001</c:v>
                      </c:pt>
                      <c:pt idx="6767">
                        <c:v>145</c:v>
                      </c:pt>
                      <c:pt idx="6768">
                        <c:v>143.91999999999999</c:v>
                      </c:pt>
                      <c:pt idx="6769">
                        <c:v>144.16</c:v>
                      </c:pt>
                      <c:pt idx="6770">
                        <c:v>143.44999999999999</c:v>
                      </c:pt>
                      <c:pt idx="6771">
                        <c:v>142.32</c:v>
                      </c:pt>
                      <c:pt idx="6772">
                        <c:v>141.19</c:v>
                      </c:pt>
                      <c:pt idx="6773">
                        <c:v>139.78</c:v>
                      </c:pt>
                      <c:pt idx="6774">
                        <c:v>138.79</c:v>
                      </c:pt>
                      <c:pt idx="6775">
                        <c:v>138.88999999999999</c:v>
                      </c:pt>
                      <c:pt idx="6776">
                        <c:v>138.96</c:v>
                      </c:pt>
                      <c:pt idx="6777">
                        <c:v>138.74</c:v>
                      </c:pt>
                      <c:pt idx="6778">
                        <c:v>138.72999999999999</c:v>
                      </c:pt>
                      <c:pt idx="6779">
                        <c:v>137.88999999999999</c:v>
                      </c:pt>
                      <c:pt idx="6780">
                        <c:v>136.80000000000001</c:v>
                      </c:pt>
                      <c:pt idx="6781">
                        <c:v>135.68</c:v>
                      </c:pt>
                      <c:pt idx="6782">
                        <c:v>134.52000000000001</c:v>
                      </c:pt>
                      <c:pt idx="6783">
                        <c:v>134.36000000000001</c:v>
                      </c:pt>
                      <c:pt idx="6784">
                        <c:v>133.46</c:v>
                      </c:pt>
                      <c:pt idx="6785">
                        <c:v>132.63</c:v>
                      </c:pt>
                      <c:pt idx="6786">
                        <c:v>131.62</c:v>
                      </c:pt>
                      <c:pt idx="6787">
                        <c:v>130.41999999999999</c:v>
                      </c:pt>
                      <c:pt idx="6788">
                        <c:v>129.63999999999999</c:v>
                      </c:pt>
                      <c:pt idx="6789">
                        <c:v>128.57</c:v>
                      </c:pt>
                      <c:pt idx="6790">
                        <c:v>127.46</c:v>
                      </c:pt>
                      <c:pt idx="6791">
                        <c:v>126.59</c:v>
                      </c:pt>
                      <c:pt idx="6792">
                        <c:v>127.1</c:v>
                      </c:pt>
                      <c:pt idx="6793">
                        <c:v>126.51</c:v>
                      </c:pt>
                      <c:pt idx="6794">
                        <c:v>126.51</c:v>
                      </c:pt>
                      <c:pt idx="6795">
                        <c:v>127.78</c:v>
                      </c:pt>
                      <c:pt idx="6796">
                        <c:v>127.39</c:v>
                      </c:pt>
                      <c:pt idx="6797">
                        <c:v>127.62</c:v>
                      </c:pt>
                      <c:pt idx="6798">
                        <c:v>127.62</c:v>
                      </c:pt>
                      <c:pt idx="6799">
                        <c:v>127.67</c:v>
                      </c:pt>
                      <c:pt idx="6800">
                        <c:v>127.94</c:v>
                      </c:pt>
                      <c:pt idx="6801">
                        <c:v>128.08000000000001</c:v>
                      </c:pt>
                      <c:pt idx="6802">
                        <c:v>128.08000000000001</c:v>
                      </c:pt>
                      <c:pt idx="6803">
                        <c:v>128.18</c:v>
                      </c:pt>
                      <c:pt idx="6804">
                        <c:v>128.29</c:v>
                      </c:pt>
                      <c:pt idx="6805">
                        <c:v>128.52000000000001</c:v>
                      </c:pt>
                      <c:pt idx="6806">
                        <c:v>128.77000000000001</c:v>
                      </c:pt>
                      <c:pt idx="6807">
                        <c:v>128.77000000000001</c:v>
                      </c:pt>
                      <c:pt idx="6808">
                        <c:v>128.79</c:v>
                      </c:pt>
                      <c:pt idx="6809">
                        <c:v>129.03</c:v>
                      </c:pt>
                      <c:pt idx="6810">
                        <c:v>129.31</c:v>
                      </c:pt>
                      <c:pt idx="6811">
                        <c:v>129.94</c:v>
                      </c:pt>
                      <c:pt idx="6812">
                        <c:v>130.34</c:v>
                      </c:pt>
                      <c:pt idx="6813">
                        <c:v>130.34</c:v>
                      </c:pt>
                      <c:pt idx="6814">
                        <c:v>131.06</c:v>
                      </c:pt>
                      <c:pt idx="6815">
                        <c:v>131.74</c:v>
                      </c:pt>
                      <c:pt idx="6816">
                        <c:v>132.52000000000001</c:v>
                      </c:pt>
                      <c:pt idx="6817">
                        <c:v>133.13999999999999</c:v>
                      </c:pt>
                      <c:pt idx="6818">
                        <c:v>133.82</c:v>
                      </c:pt>
                      <c:pt idx="6819">
                        <c:v>134.57</c:v>
                      </c:pt>
                      <c:pt idx="6820">
                        <c:v>135.11000000000001</c:v>
                      </c:pt>
                      <c:pt idx="6821">
                        <c:v>135.61000000000001</c:v>
                      </c:pt>
                      <c:pt idx="6822">
                        <c:v>136.29</c:v>
                      </c:pt>
                      <c:pt idx="6823">
                        <c:v>136.68</c:v>
                      </c:pt>
                      <c:pt idx="6824">
                        <c:v>137.32</c:v>
                      </c:pt>
                      <c:pt idx="6825">
                        <c:v>137.94999999999999</c:v>
                      </c:pt>
                      <c:pt idx="6826">
                        <c:v>139.30000000000001</c:v>
                      </c:pt>
                      <c:pt idx="6827">
                        <c:v>140.51</c:v>
                      </c:pt>
                      <c:pt idx="6828">
                        <c:v>141.87</c:v>
                      </c:pt>
                      <c:pt idx="6829">
                        <c:v>143.16999999999999</c:v>
                      </c:pt>
                      <c:pt idx="6830">
                        <c:v>144.55000000000001</c:v>
                      </c:pt>
                      <c:pt idx="6831">
                        <c:v>145.36000000000001</c:v>
                      </c:pt>
                      <c:pt idx="6832">
                        <c:v>146.24</c:v>
                      </c:pt>
                      <c:pt idx="6833">
                        <c:v>147.58000000000001</c:v>
                      </c:pt>
                      <c:pt idx="6834">
                        <c:v>148.44999999999999</c:v>
                      </c:pt>
                      <c:pt idx="6835">
                        <c:v>148.99</c:v>
                      </c:pt>
                      <c:pt idx="6836">
                        <c:v>149.33000000000001</c:v>
                      </c:pt>
                      <c:pt idx="6837">
                        <c:v>149.58000000000001</c:v>
                      </c:pt>
                      <c:pt idx="6838">
                        <c:v>149.97999999999999</c:v>
                      </c:pt>
                      <c:pt idx="6839">
                        <c:v>150.4</c:v>
                      </c:pt>
                      <c:pt idx="6840">
                        <c:v>151</c:v>
                      </c:pt>
                      <c:pt idx="6841">
                        <c:v>151.66999999999999</c:v>
                      </c:pt>
                      <c:pt idx="6842">
                        <c:v>152.09</c:v>
                      </c:pt>
                      <c:pt idx="6843">
                        <c:v>152.86000000000001</c:v>
                      </c:pt>
                      <c:pt idx="6844">
                        <c:v>153.63999999999999</c:v>
                      </c:pt>
                      <c:pt idx="6845">
                        <c:v>154.29</c:v>
                      </c:pt>
                      <c:pt idx="6846">
                        <c:v>155.07</c:v>
                      </c:pt>
                      <c:pt idx="6847">
                        <c:v>155.57</c:v>
                      </c:pt>
                      <c:pt idx="6848">
                        <c:v>155.9</c:v>
                      </c:pt>
                      <c:pt idx="6849">
                        <c:v>156.27000000000001</c:v>
                      </c:pt>
                      <c:pt idx="6850">
                        <c:v>156.94999999999999</c:v>
                      </c:pt>
                      <c:pt idx="6851">
                        <c:v>157.43</c:v>
                      </c:pt>
                      <c:pt idx="6852">
                        <c:v>158.77000000000001</c:v>
                      </c:pt>
                      <c:pt idx="6853">
                        <c:v>160.13</c:v>
                      </c:pt>
                      <c:pt idx="6854">
                        <c:v>161.43</c:v>
                      </c:pt>
                      <c:pt idx="6855">
                        <c:v>162.72999999999999</c:v>
                      </c:pt>
                      <c:pt idx="6856">
                        <c:v>164.06</c:v>
                      </c:pt>
                      <c:pt idx="6857">
                        <c:v>165.31</c:v>
                      </c:pt>
                      <c:pt idx="6858">
                        <c:v>166.17</c:v>
                      </c:pt>
                      <c:pt idx="6859">
                        <c:v>166.52</c:v>
                      </c:pt>
                      <c:pt idx="6860">
                        <c:v>167.21</c:v>
                      </c:pt>
                      <c:pt idx="6861">
                        <c:v>167.69</c:v>
                      </c:pt>
                      <c:pt idx="6862">
                        <c:v>168.03</c:v>
                      </c:pt>
                      <c:pt idx="6863">
                        <c:v>168.53</c:v>
                      </c:pt>
                      <c:pt idx="6864">
                        <c:v>169.24</c:v>
                      </c:pt>
                      <c:pt idx="6865">
                        <c:v>169.79</c:v>
                      </c:pt>
                      <c:pt idx="6866">
                        <c:v>169.86</c:v>
                      </c:pt>
                      <c:pt idx="6867">
                        <c:v>171.22</c:v>
                      </c:pt>
                      <c:pt idx="6868">
                        <c:v>172.56</c:v>
                      </c:pt>
                      <c:pt idx="6869">
                        <c:v>172.76</c:v>
                      </c:pt>
                      <c:pt idx="6870">
                        <c:v>174.1</c:v>
                      </c:pt>
                      <c:pt idx="6871">
                        <c:v>175.44</c:v>
                      </c:pt>
                      <c:pt idx="6872">
                        <c:v>176.8</c:v>
                      </c:pt>
                      <c:pt idx="6873">
                        <c:v>178.21</c:v>
                      </c:pt>
                      <c:pt idx="6874">
                        <c:v>179.25</c:v>
                      </c:pt>
                      <c:pt idx="6875">
                        <c:v>179.41</c:v>
                      </c:pt>
                      <c:pt idx="6876">
                        <c:v>179.71</c:v>
                      </c:pt>
                      <c:pt idx="6877">
                        <c:v>180.6</c:v>
                      </c:pt>
                      <c:pt idx="6878">
                        <c:v>181.52</c:v>
                      </c:pt>
                      <c:pt idx="6879">
                        <c:v>182.49</c:v>
                      </c:pt>
                      <c:pt idx="6880">
                        <c:v>183.89</c:v>
                      </c:pt>
                      <c:pt idx="6881">
                        <c:v>185.25</c:v>
                      </c:pt>
                      <c:pt idx="6882">
                        <c:v>186.54</c:v>
                      </c:pt>
                      <c:pt idx="6883">
                        <c:v>187.44</c:v>
                      </c:pt>
                      <c:pt idx="6884">
                        <c:v>188.34</c:v>
                      </c:pt>
                      <c:pt idx="6885">
                        <c:v>189.05</c:v>
                      </c:pt>
                      <c:pt idx="6886">
                        <c:v>189.85</c:v>
                      </c:pt>
                      <c:pt idx="6887">
                        <c:v>190.9</c:v>
                      </c:pt>
                      <c:pt idx="6888">
                        <c:v>191.81</c:v>
                      </c:pt>
                      <c:pt idx="6889">
                        <c:v>193.21</c:v>
                      </c:pt>
                      <c:pt idx="6890">
                        <c:v>194.36</c:v>
                      </c:pt>
                      <c:pt idx="6891">
                        <c:v>194.15</c:v>
                      </c:pt>
                      <c:pt idx="6892">
                        <c:v>194.12</c:v>
                      </c:pt>
                      <c:pt idx="6893">
                        <c:v>194.02</c:v>
                      </c:pt>
                      <c:pt idx="6894">
                        <c:v>194.02</c:v>
                      </c:pt>
                      <c:pt idx="6895">
                        <c:v>194.32</c:v>
                      </c:pt>
                      <c:pt idx="6896">
                        <c:v>194.93</c:v>
                      </c:pt>
                      <c:pt idx="6897">
                        <c:v>194.93</c:v>
                      </c:pt>
                      <c:pt idx="6898">
                        <c:v>194.93</c:v>
                      </c:pt>
                      <c:pt idx="6899">
                        <c:v>194.93</c:v>
                      </c:pt>
                      <c:pt idx="6900">
                        <c:v>194.93</c:v>
                      </c:pt>
                      <c:pt idx="6901">
                        <c:v>194.93</c:v>
                      </c:pt>
                      <c:pt idx="6902">
                        <c:v>194.93</c:v>
                      </c:pt>
                      <c:pt idx="6903">
                        <c:v>194.93</c:v>
                      </c:pt>
                      <c:pt idx="6904">
                        <c:v>194.93</c:v>
                      </c:pt>
                      <c:pt idx="6905">
                        <c:v>194.93</c:v>
                      </c:pt>
                      <c:pt idx="6906">
                        <c:v>194.93</c:v>
                      </c:pt>
                      <c:pt idx="6907">
                        <c:v>194.93</c:v>
                      </c:pt>
                      <c:pt idx="6908">
                        <c:v>194.93</c:v>
                      </c:pt>
                      <c:pt idx="6909">
                        <c:v>194.93</c:v>
                      </c:pt>
                      <c:pt idx="6910">
                        <c:v>194.93</c:v>
                      </c:pt>
                      <c:pt idx="6911">
                        <c:v>194.93</c:v>
                      </c:pt>
                      <c:pt idx="6912">
                        <c:v>194.93</c:v>
                      </c:pt>
                      <c:pt idx="6913">
                        <c:v>194.93</c:v>
                      </c:pt>
                      <c:pt idx="6914">
                        <c:v>194.93</c:v>
                      </c:pt>
                      <c:pt idx="6915">
                        <c:v>194.93</c:v>
                      </c:pt>
                      <c:pt idx="6916">
                        <c:v>194.93</c:v>
                      </c:pt>
                      <c:pt idx="6917">
                        <c:v>194.93</c:v>
                      </c:pt>
                      <c:pt idx="6918">
                        <c:v>194.93</c:v>
                      </c:pt>
                      <c:pt idx="6919">
                        <c:v>194.93</c:v>
                      </c:pt>
                      <c:pt idx="6920">
                        <c:v>194.93</c:v>
                      </c:pt>
                      <c:pt idx="6921">
                        <c:v>194.93</c:v>
                      </c:pt>
                      <c:pt idx="6922">
                        <c:v>194.93</c:v>
                      </c:pt>
                      <c:pt idx="6923">
                        <c:v>194.93</c:v>
                      </c:pt>
                      <c:pt idx="6924">
                        <c:v>194.93</c:v>
                      </c:pt>
                      <c:pt idx="6925">
                        <c:v>194.93</c:v>
                      </c:pt>
                      <c:pt idx="6926">
                        <c:v>194.93</c:v>
                      </c:pt>
                      <c:pt idx="6927">
                        <c:v>194.93</c:v>
                      </c:pt>
                      <c:pt idx="6928">
                        <c:v>194.93</c:v>
                      </c:pt>
                      <c:pt idx="6929">
                        <c:v>194.93</c:v>
                      </c:pt>
                      <c:pt idx="6930">
                        <c:v>194.93</c:v>
                      </c:pt>
                      <c:pt idx="6931">
                        <c:v>194.93</c:v>
                      </c:pt>
                      <c:pt idx="6932">
                        <c:v>194.93</c:v>
                      </c:pt>
                      <c:pt idx="6933">
                        <c:v>194.93</c:v>
                      </c:pt>
                      <c:pt idx="6934">
                        <c:v>194.93</c:v>
                      </c:pt>
                      <c:pt idx="6935">
                        <c:v>194.93</c:v>
                      </c:pt>
                      <c:pt idx="6936">
                        <c:v>194.93</c:v>
                      </c:pt>
                      <c:pt idx="6937">
                        <c:v>194.76</c:v>
                      </c:pt>
                      <c:pt idx="6938">
                        <c:v>194.57</c:v>
                      </c:pt>
                      <c:pt idx="6939">
                        <c:v>194.32</c:v>
                      </c:pt>
                      <c:pt idx="6940">
                        <c:v>193.92</c:v>
                      </c:pt>
                      <c:pt idx="6941">
                        <c:v>193.7</c:v>
                      </c:pt>
                      <c:pt idx="6942">
                        <c:v>193.39</c:v>
                      </c:pt>
                      <c:pt idx="6943">
                        <c:v>192.96</c:v>
                      </c:pt>
                      <c:pt idx="6944">
                        <c:v>192.96</c:v>
                      </c:pt>
                      <c:pt idx="6945">
                        <c:v>192.96</c:v>
                      </c:pt>
                      <c:pt idx="6946">
                        <c:v>192.96</c:v>
                      </c:pt>
                      <c:pt idx="6947">
                        <c:v>192.96</c:v>
                      </c:pt>
                      <c:pt idx="6948">
                        <c:v>192.05</c:v>
                      </c:pt>
                      <c:pt idx="6949">
                        <c:v>191.11</c:v>
                      </c:pt>
                      <c:pt idx="6950">
                        <c:v>190.17</c:v>
                      </c:pt>
                      <c:pt idx="6951">
                        <c:v>190.06</c:v>
                      </c:pt>
                      <c:pt idx="6952">
                        <c:v>188.61</c:v>
                      </c:pt>
                      <c:pt idx="6953">
                        <c:v>187.13</c:v>
                      </c:pt>
                      <c:pt idx="6954">
                        <c:v>185.89</c:v>
                      </c:pt>
                      <c:pt idx="6955">
                        <c:v>185.57</c:v>
                      </c:pt>
                      <c:pt idx="6956">
                        <c:v>184.79</c:v>
                      </c:pt>
                      <c:pt idx="6957">
                        <c:v>183.98</c:v>
                      </c:pt>
                      <c:pt idx="6958">
                        <c:v>182.52</c:v>
                      </c:pt>
                      <c:pt idx="6959">
                        <c:v>181.07</c:v>
                      </c:pt>
                      <c:pt idx="6960">
                        <c:v>179.71</c:v>
                      </c:pt>
                      <c:pt idx="6961">
                        <c:v>178.35</c:v>
                      </c:pt>
                      <c:pt idx="6962">
                        <c:v>177.06</c:v>
                      </c:pt>
                      <c:pt idx="6963">
                        <c:v>176.25</c:v>
                      </c:pt>
                      <c:pt idx="6964">
                        <c:v>175.46</c:v>
                      </c:pt>
                      <c:pt idx="6965">
                        <c:v>174.46</c:v>
                      </c:pt>
                      <c:pt idx="6966">
                        <c:v>173.59</c:v>
                      </c:pt>
                      <c:pt idx="6967">
                        <c:v>172.54</c:v>
                      </c:pt>
                      <c:pt idx="6968">
                        <c:v>171.72</c:v>
                      </c:pt>
                      <c:pt idx="6969">
                        <c:v>170.95</c:v>
                      </c:pt>
                      <c:pt idx="6970">
                        <c:v>169.94</c:v>
                      </c:pt>
                      <c:pt idx="6971">
                        <c:v>169.67</c:v>
                      </c:pt>
                      <c:pt idx="6972">
                        <c:v>169.67</c:v>
                      </c:pt>
                      <c:pt idx="6973">
                        <c:v>169.61</c:v>
                      </c:pt>
                      <c:pt idx="6974">
                        <c:v>168.63</c:v>
                      </c:pt>
                      <c:pt idx="6975">
                        <c:v>167.7</c:v>
                      </c:pt>
                      <c:pt idx="6976">
                        <c:v>167.7</c:v>
                      </c:pt>
                      <c:pt idx="6977">
                        <c:v>167.7</c:v>
                      </c:pt>
                      <c:pt idx="6978">
                        <c:v>167.7</c:v>
                      </c:pt>
                      <c:pt idx="6979">
                        <c:v>166.94</c:v>
                      </c:pt>
                      <c:pt idx="6980">
                        <c:v>166.94</c:v>
                      </c:pt>
                      <c:pt idx="6981">
                        <c:v>166.75</c:v>
                      </c:pt>
                      <c:pt idx="6982">
                        <c:v>166.75</c:v>
                      </c:pt>
                      <c:pt idx="6983">
                        <c:v>166.57</c:v>
                      </c:pt>
                      <c:pt idx="6984">
                        <c:v>166.36</c:v>
                      </c:pt>
                      <c:pt idx="6985">
                        <c:v>165.65</c:v>
                      </c:pt>
                      <c:pt idx="6986">
                        <c:v>164.93</c:v>
                      </c:pt>
                      <c:pt idx="6987">
                        <c:v>164.27</c:v>
                      </c:pt>
                      <c:pt idx="6988">
                        <c:v>162.61000000000001</c:v>
                      </c:pt>
                      <c:pt idx="6989">
                        <c:v>160.88999999999999</c:v>
                      </c:pt>
                      <c:pt idx="6990">
                        <c:v>159.22999999999999</c:v>
                      </c:pt>
                      <c:pt idx="6991">
                        <c:v>159.35</c:v>
                      </c:pt>
                      <c:pt idx="6992">
                        <c:v>159.18</c:v>
                      </c:pt>
                      <c:pt idx="6993">
                        <c:v>158.36000000000001</c:v>
                      </c:pt>
                      <c:pt idx="6994">
                        <c:v>157.51</c:v>
                      </c:pt>
                      <c:pt idx="6995">
                        <c:v>156.58000000000001</c:v>
                      </c:pt>
                      <c:pt idx="6996">
                        <c:v>156.96</c:v>
                      </c:pt>
                      <c:pt idx="6997">
                        <c:v>155.6</c:v>
                      </c:pt>
                      <c:pt idx="6998">
                        <c:v>154.16</c:v>
                      </c:pt>
                      <c:pt idx="6999">
                        <c:v>152.76</c:v>
                      </c:pt>
                      <c:pt idx="7000">
                        <c:v>150.87</c:v>
                      </c:pt>
                      <c:pt idx="7001">
                        <c:v>150.35</c:v>
                      </c:pt>
                      <c:pt idx="7002">
                        <c:v>149.22</c:v>
                      </c:pt>
                      <c:pt idx="7003">
                        <c:v>149.22</c:v>
                      </c:pt>
                      <c:pt idx="7004">
                        <c:v>149.22</c:v>
                      </c:pt>
                      <c:pt idx="7005">
                        <c:v>149.22</c:v>
                      </c:pt>
                      <c:pt idx="7006">
                        <c:v>149.22</c:v>
                      </c:pt>
                      <c:pt idx="7007">
                        <c:v>149.1</c:v>
                      </c:pt>
                      <c:pt idx="7008">
                        <c:v>149.1</c:v>
                      </c:pt>
                      <c:pt idx="7009">
                        <c:v>149.1</c:v>
                      </c:pt>
                      <c:pt idx="7010">
                        <c:v>149.1</c:v>
                      </c:pt>
                      <c:pt idx="7011">
                        <c:v>149.1</c:v>
                      </c:pt>
                      <c:pt idx="7012">
                        <c:v>149.1</c:v>
                      </c:pt>
                      <c:pt idx="7013">
                        <c:v>149.1</c:v>
                      </c:pt>
                      <c:pt idx="7014">
                        <c:v>149.1</c:v>
                      </c:pt>
                      <c:pt idx="7015">
                        <c:v>149.1</c:v>
                      </c:pt>
                      <c:pt idx="7016">
                        <c:v>149.1</c:v>
                      </c:pt>
                      <c:pt idx="7017">
                        <c:v>149.1</c:v>
                      </c:pt>
                      <c:pt idx="7018">
                        <c:v>149.1</c:v>
                      </c:pt>
                      <c:pt idx="7019">
                        <c:v>149.1</c:v>
                      </c:pt>
                      <c:pt idx="7020">
                        <c:v>149.1</c:v>
                      </c:pt>
                      <c:pt idx="7021">
                        <c:v>149.1</c:v>
                      </c:pt>
                      <c:pt idx="7022">
                        <c:v>149.1</c:v>
                      </c:pt>
                      <c:pt idx="7023">
                        <c:v>149.1</c:v>
                      </c:pt>
                      <c:pt idx="7024">
                        <c:v>149.1</c:v>
                      </c:pt>
                      <c:pt idx="7025">
                        <c:v>149.1</c:v>
                      </c:pt>
                      <c:pt idx="7026">
                        <c:v>149.1</c:v>
                      </c:pt>
                      <c:pt idx="7027">
                        <c:v>149.1</c:v>
                      </c:pt>
                      <c:pt idx="7028">
                        <c:v>149.1</c:v>
                      </c:pt>
                      <c:pt idx="7029">
                        <c:v>149.1</c:v>
                      </c:pt>
                      <c:pt idx="7030">
                        <c:v>149.1</c:v>
                      </c:pt>
                      <c:pt idx="7031">
                        <c:v>149.1</c:v>
                      </c:pt>
                      <c:pt idx="7032">
                        <c:v>149.1</c:v>
                      </c:pt>
                      <c:pt idx="7033">
                        <c:v>149.1</c:v>
                      </c:pt>
                      <c:pt idx="7034">
                        <c:v>149.1</c:v>
                      </c:pt>
                      <c:pt idx="7035">
                        <c:v>149.1</c:v>
                      </c:pt>
                      <c:pt idx="7036">
                        <c:v>149.1</c:v>
                      </c:pt>
                      <c:pt idx="7037">
                        <c:v>149.27000000000001</c:v>
                      </c:pt>
                      <c:pt idx="7038">
                        <c:v>149.46</c:v>
                      </c:pt>
                      <c:pt idx="7039">
                        <c:v>149.71</c:v>
                      </c:pt>
                      <c:pt idx="7040">
                        <c:v>150.11000000000001</c:v>
                      </c:pt>
                      <c:pt idx="7041">
                        <c:v>150.33000000000001</c:v>
                      </c:pt>
                      <c:pt idx="7042">
                        <c:v>150.63999999999999</c:v>
                      </c:pt>
                      <c:pt idx="7043">
                        <c:v>151.07</c:v>
                      </c:pt>
                      <c:pt idx="7044">
                        <c:v>151.07</c:v>
                      </c:pt>
                      <c:pt idx="7045">
                        <c:v>151.07</c:v>
                      </c:pt>
                      <c:pt idx="7046">
                        <c:v>151.07</c:v>
                      </c:pt>
                      <c:pt idx="7047">
                        <c:v>151.07</c:v>
                      </c:pt>
                      <c:pt idx="7048">
                        <c:v>151.97999999999999</c:v>
                      </c:pt>
                      <c:pt idx="7049">
                        <c:v>152.91999999999999</c:v>
                      </c:pt>
                      <c:pt idx="7050">
                        <c:v>153.86000000000001</c:v>
                      </c:pt>
                      <c:pt idx="7051">
                        <c:v>153.97</c:v>
                      </c:pt>
                      <c:pt idx="7052">
                        <c:v>155.41999999999999</c:v>
                      </c:pt>
                      <c:pt idx="7053">
                        <c:v>156.9</c:v>
                      </c:pt>
                      <c:pt idx="7054">
                        <c:v>158.13999999999999</c:v>
                      </c:pt>
                      <c:pt idx="7055">
                        <c:v>158.46</c:v>
                      </c:pt>
                      <c:pt idx="7056">
                        <c:v>159.24</c:v>
                      </c:pt>
                      <c:pt idx="7057">
                        <c:v>160.05000000000001</c:v>
                      </c:pt>
                      <c:pt idx="7058">
                        <c:v>161.51</c:v>
                      </c:pt>
                      <c:pt idx="7059">
                        <c:v>162.96</c:v>
                      </c:pt>
                      <c:pt idx="7060">
                        <c:v>164.32</c:v>
                      </c:pt>
                      <c:pt idx="7061">
                        <c:v>165.68</c:v>
                      </c:pt>
                      <c:pt idx="7062">
                        <c:v>166.97</c:v>
                      </c:pt>
                      <c:pt idx="7063">
                        <c:v>167.59</c:v>
                      </c:pt>
                      <c:pt idx="7064">
                        <c:v>168.38</c:v>
                      </c:pt>
                      <c:pt idx="7065">
                        <c:v>169.38</c:v>
                      </c:pt>
                      <c:pt idx="7066">
                        <c:v>170.25</c:v>
                      </c:pt>
                      <c:pt idx="7067">
                        <c:v>171.3</c:v>
                      </c:pt>
                      <c:pt idx="7068">
                        <c:v>172.12</c:v>
                      </c:pt>
                      <c:pt idx="7069">
                        <c:v>172.89</c:v>
                      </c:pt>
                      <c:pt idx="7070">
                        <c:v>173.9</c:v>
                      </c:pt>
                      <c:pt idx="7071">
                        <c:v>174.17</c:v>
                      </c:pt>
                      <c:pt idx="7072">
                        <c:v>174.17</c:v>
                      </c:pt>
                      <c:pt idx="7073">
                        <c:v>174.23</c:v>
                      </c:pt>
                      <c:pt idx="7074">
                        <c:v>175.21</c:v>
                      </c:pt>
                      <c:pt idx="7075">
                        <c:v>176.14</c:v>
                      </c:pt>
                      <c:pt idx="7076">
                        <c:v>176.14</c:v>
                      </c:pt>
                      <c:pt idx="7077">
                        <c:v>176.14</c:v>
                      </c:pt>
                      <c:pt idx="7078">
                        <c:v>176.14</c:v>
                      </c:pt>
                      <c:pt idx="7079">
                        <c:v>176.9</c:v>
                      </c:pt>
                      <c:pt idx="7080">
                        <c:v>176.9</c:v>
                      </c:pt>
                      <c:pt idx="7081">
                        <c:v>177.09</c:v>
                      </c:pt>
                      <c:pt idx="7082">
                        <c:v>177.09</c:v>
                      </c:pt>
                      <c:pt idx="7083">
                        <c:v>177.27</c:v>
                      </c:pt>
                      <c:pt idx="7084">
                        <c:v>177.48</c:v>
                      </c:pt>
                      <c:pt idx="7085">
                        <c:v>178.39</c:v>
                      </c:pt>
                      <c:pt idx="7086">
                        <c:v>179.32</c:v>
                      </c:pt>
                      <c:pt idx="7087">
                        <c:v>180.2</c:v>
                      </c:pt>
                      <c:pt idx="7088">
                        <c:v>181.86</c:v>
                      </c:pt>
                      <c:pt idx="7089">
                        <c:v>183.58</c:v>
                      </c:pt>
                      <c:pt idx="7090">
                        <c:v>185.24</c:v>
                      </c:pt>
                      <c:pt idx="7091">
                        <c:v>186.2</c:v>
                      </c:pt>
                      <c:pt idx="7092">
                        <c:v>187.39</c:v>
                      </c:pt>
                      <c:pt idx="7093">
                        <c:v>189.03</c:v>
                      </c:pt>
                      <c:pt idx="7094">
                        <c:v>189.88</c:v>
                      </c:pt>
                      <c:pt idx="7095">
                        <c:v>190.81</c:v>
                      </c:pt>
                      <c:pt idx="7096">
                        <c:v>190.95</c:v>
                      </c:pt>
                      <c:pt idx="7097">
                        <c:v>192.31</c:v>
                      </c:pt>
                      <c:pt idx="7098">
                        <c:v>193.75</c:v>
                      </c:pt>
                      <c:pt idx="7099">
                        <c:v>195.15</c:v>
                      </c:pt>
                      <c:pt idx="7100">
                        <c:v>197.04</c:v>
                      </c:pt>
                      <c:pt idx="7101">
                        <c:v>197.56</c:v>
                      </c:pt>
                      <c:pt idx="7102">
                        <c:v>198.69</c:v>
                      </c:pt>
                      <c:pt idx="7103">
                        <c:v>198.69</c:v>
                      </c:pt>
                      <c:pt idx="7104">
                        <c:v>198.69</c:v>
                      </c:pt>
                      <c:pt idx="7105">
                        <c:v>198.69</c:v>
                      </c:pt>
                      <c:pt idx="7106">
                        <c:v>198.69</c:v>
                      </c:pt>
                      <c:pt idx="7107">
                        <c:v>198.81</c:v>
                      </c:pt>
                      <c:pt idx="7108">
                        <c:v>198.81</c:v>
                      </c:pt>
                      <c:pt idx="7109">
                        <c:v>198.81</c:v>
                      </c:pt>
                      <c:pt idx="7110">
                        <c:v>198.81</c:v>
                      </c:pt>
                      <c:pt idx="7111">
                        <c:v>198.81</c:v>
                      </c:pt>
                      <c:pt idx="7112">
                        <c:v>198.81</c:v>
                      </c:pt>
                      <c:pt idx="7113">
                        <c:v>198.81</c:v>
                      </c:pt>
                      <c:pt idx="7114">
                        <c:v>198.81</c:v>
                      </c:pt>
                      <c:pt idx="7115">
                        <c:v>198.81</c:v>
                      </c:pt>
                      <c:pt idx="7116">
                        <c:v>198.81</c:v>
                      </c:pt>
                      <c:pt idx="7117">
                        <c:v>198.81</c:v>
                      </c:pt>
                      <c:pt idx="7118">
                        <c:v>198.81</c:v>
                      </c:pt>
                      <c:pt idx="7119">
                        <c:v>198.81</c:v>
                      </c:pt>
                      <c:pt idx="7120">
                        <c:v>198.81</c:v>
                      </c:pt>
                      <c:pt idx="7121">
                        <c:v>198.81</c:v>
                      </c:pt>
                      <c:pt idx="7122">
                        <c:v>197.51</c:v>
                      </c:pt>
                      <c:pt idx="7123">
                        <c:v>197.51</c:v>
                      </c:pt>
                      <c:pt idx="7124">
                        <c:v>197.51</c:v>
                      </c:pt>
                      <c:pt idx="7125">
                        <c:v>197.51</c:v>
                      </c:pt>
                      <c:pt idx="7126">
                        <c:v>197.51</c:v>
                      </c:pt>
                      <c:pt idx="7127">
                        <c:v>197.51</c:v>
                      </c:pt>
                      <c:pt idx="7128">
                        <c:v>197.51</c:v>
                      </c:pt>
                      <c:pt idx="7129">
                        <c:v>197.51</c:v>
                      </c:pt>
                      <c:pt idx="7130">
                        <c:v>197.51</c:v>
                      </c:pt>
                      <c:pt idx="7131">
                        <c:v>197.51</c:v>
                      </c:pt>
                      <c:pt idx="7132">
                        <c:v>197.51</c:v>
                      </c:pt>
                      <c:pt idx="7133">
                        <c:v>197.51</c:v>
                      </c:pt>
                      <c:pt idx="7134">
                        <c:v>197.51</c:v>
                      </c:pt>
                      <c:pt idx="7135">
                        <c:v>197.51</c:v>
                      </c:pt>
                      <c:pt idx="7136">
                        <c:v>197.51</c:v>
                      </c:pt>
                      <c:pt idx="7137">
                        <c:v>197.51</c:v>
                      </c:pt>
                      <c:pt idx="7138">
                        <c:v>197.51</c:v>
                      </c:pt>
                      <c:pt idx="7139">
                        <c:v>197.51</c:v>
                      </c:pt>
                      <c:pt idx="7140">
                        <c:v>197.51</c:v>
                      </c:pt>
                      <c:pt idx="7141">
                        <c:v>197.51</c:v>
                      </c:pt>
                      <c:pt idx="7142">
                        <c:v>197.51</c:v>
                      </c:pt>
                      <c:pt idx="7143">
                        <c:v>197.51</c:v>
                      </c:pt>
                      <c:pt idx="7144">
                        <c:v>197.51</c:v>
                      </c:pt>
                      <c:pt idx="7145">
                        <c:v>197.51</c:v>
                      </c:pt>
                      <c:pt idx="7146">
                        <c:v>197.51</c:v>
                      </c:pt>
                      <c:pt idx="7147">
                        <c:v>197.51</c:v>
                      </c:pt>
                      <c:pt idx="7148">
                        <c:v>196.81</c:v>
                      </c:pt>
                      <c:pt idx="7149">
                        <c:v>196.81</c:v>
                      </c:pt>
                      <c:pt idx="7150">
                        <c:v>196.81</c:v>
                      </c:pt>
                      <c:pt idx="7151">
                        <c:v>196.81</c:v>
                      </c:pt>
                      <c:pt idx="7152">
                        <c:v>196.81</c:v>
                      </c:pt>
                      <c:pt idx="7153">
                        <c:v>196.81</c:v>
                      </c:pt>
                      <c:pt idx="7154">
                        <c:v>196.81</c:v>
                      </c:pt>
                      <c:pt idx="7155">
                        <c:v>196.81</c:v>
                      </c:pt>
                      <c:pt idx="7156">
                        <c:v>196.81</c:v>
                      </c:pt>
                      <c:pt idx="7157">
                        <c:v>196.81</c:v>
                      </c:pt>
                      <c:pt idx="7158">
                        <c:v>196.81</c:v>
                      </c:pt>
                      <c:pt idx="7159">
                        <c:v>196.81</c:v>
                      </c:pt>
                      <c:pt idx="7160">
                        <c:v>196.81</c:v>
                      </c:pt>
                      <c:pt idx="7161">
                        <c:v>196.81</c:v>
                      </c:pt>
                      <c:pt idx="7162">
                        <c:v>196.81</c:v>
                      </c:pt>
                      <c:pt idx="7163">
                        <c:v>197</c:v>
                      </c:pt>
                      <c:pt idx="7164">
                        <c:v>197</c:v>
                      </c:pt>
                      <c:pt idx="7165">
                        <c:v>197</c:v>
                      </c:pt>
                      <c:pt idx="7166">
                        <c:v>197</c:v>
                      </c:pt>
                      <c:pt idx="7167">
                        <c:v>197</c:v>
                      </c:pt>
                      <c:pt idx="7168">
                        <c:v>197</c:v>
                      </c:pt>
                      <c:pt idx="7169">
                        <c:v>197</c:v>
                      </c:pt>
                      <c:pt idx="7170">
                        <c:v>197</c:v>
                      </c:pt>
                      <c:pt idx="7171">
                        <c:v>197</c:v>
                      </c:pt>
                      <c:pt idx="7172">
                        <c:v>197</c:v>
                      </c:pt>
                      <c:pt idx="7173">
                        <c:v>197</c:v>
                      </c:pt>
                      <c:pt idx="7174">
                        <c:v>197</c:v>
                      </c:pt>
                      <c:pt idx="7175">
                        <c:v>197</c:v>
                      </c:pt>
                      <c:pt idx="7176">
                        <c:v>197</c:v>
                      </c:pt>
                      <c:pt idx="7177">
                        <c:v>197</c:v>
                      </c:pt>
                      <c:pt idx="7178">
                        <c:v>197</c:v>
                      </c:pt>
                      <c:pt idx="7179">
                        <c:v>197</c:v>
                      </c:pt>
                      <c:pt idx="7180">
                        <c:v>197</c:v>
                      </c:pt>
                      <c:pt idx="7181">
                        <c:v>197</c:v>
                      </c:pt>
                      <c:pt idx="7182">
                        <c:v>197</c:v>
                      </c:pt>
                      <c:pt idx="7183">
                        <c:v>197</c:v>
                      </c:pt>
                      <c:pt idx="7184">
                        <c:v>197</c:v>
                      </c:pt>
                      <c:pt idx="7185">
                        <c:v>197</c:v>
                      </c:pt>
                      <c:pt idx="7186">
                        <c:v>197</c:v>
                      </c:pt>
                      <c:pt idx="7187">
                        <c:v>197</c:v>
                      </c:pt>
                      <c:pt idx="7188">
                        <c:v>197</c:v>
                      </c:pt>
                      <c:pt idx="7189">
                        <c:v>197</c:v>
                      </c:pt>
                      <c:pt idx="7190">
                        <c:v>197</c:v>
                      </c:pt>
                      <c:pt idx="7191">
                        <c:v>197</c:v>
                      </c:pt>
                      <c:pt idx="7192">
                        <c:v>197</c:v>
                      </c:pt>
                      <c:pt idx="7193">
                        <c:v>197</c:v>
                      </c:pt>
                      <c:pt idx="7194">
                        <c:v>197</c:v>
                      </c:pt>
                      <c:pt idx="7195">
                        <c:v>197</c:v>
                      </c:pt>
                      <c:pt idx="7196">
                        <c:v>197</c:v>
                      </c:pt>
                      <c:pt idx="7197">
                        <c:v>197</c:v>
                      </c:pt>
                      <c:pt idx="7198">
                        <c:v>197</c:v>
                      </c:pt>
                      <c:pt idx="7199">
                        <c:v>197</c:v>
                      </c:pt>
                      <c:pt idx="7200">
                        <c:v>197</c:v>
                      </c:pt>
                      <c:pt idx="7201">
                        <c:v>197</c:v>
                      </c:pt>
                      <c:pt idx="7202">
                        <c:v>197</c:v>
                      </c:pt>
                      <c:pt idx="7203">
                        <c:v>197</c:v>
                      </c:pt>
                      <c:pt idx="7204">
                        <c:v>197</c:v>
                      </c:pt>
                      <c:pt idx="7205">
                        <c:v>197</c:v>
                      </c:pt>
                      <c:pt idx="7206">
                        <c:v>197</c:v>
                      </c:pt>
                      <c:pt idx="7207">
                        <c:v>197</c:v>
                      </c:pt>
                      <c:pt idx="7208">
                        <c:v>197</c:v>
                      </c:pt>
                      <c:pt idx="7209">
                        <c:v>197</c:v>
                      </c:pt>
                      <c:pt idx="7210">
                        <c:v>197</c:v>
                      </c:pt>
                      <c:pt idx="7211">
                        <c:v>197</c:v>
                      </c:pt>
                      <c:pt idx="7212">
                        <c:v>197</c:v>
                      </c:pt>
                      <c:pt idx="7213">
                        <c:v>197</c:v>
                      </c:pt>
                      <c:pt idx="7214">
                        <c:v>197</c:v>
                      </c:pt>
                      <c:pt idx="7215">
                        <c:v>197</c:v>
                      </c:pt>
                      <c:pt idx="7216">
                        <c:v>197</c:v>
                      </c:pt>
                      <c:pt idx="7217">
                        <c:v>197</c:v>
                      </c:pt>
                      <c:pt idx="7218">
                        <c:v>197</c:v>
                      </c:pt>
                      <c:pt idx="7219">
                        <c:v>197</c:v>
                      </c:pt>
                      <c:pt idx="7220">
                        <c:v>197</c:v>
                      </c:pt>
                      <c:pt idx="7221">
                        <c:v>197</c:v>
                      </c:pt>
                      <c:pt idx="7222">
                        <c:v>198.3</c:v>
                      </c:pt>
                      <c:pt idx="7223">
                        <c:v>198.3</c:v>
                      </c:pt>
                      <c:pt idx="7224">
                        <c:v>198.3</c:v>
                      </c:pt>
                      <c:pt idx="7225">
                        <c:v>198.3</c:v>
                      </c:pt>
                      <c:pt idx="7226">
                        <c:v>198.3</c:v>
                      </c:pt>
                      <c:pt idx="7227">
                        <c:v>198.3</c:v>
                      </c:pt>
                      <c:pt idx="7228">
                        <c:v>198.3</c:v>
                      </c:pt>
                      <c:pt idx="7229">
                        <c:v>198.3</c:v>
                      </c:pt>
                      <c:pt idx="7230">
                        <c:v>198.3</c:v>
                      </c:pt>
                      <c:pt idx="7231">
                        <c:v>198.3</c:v>
                      </c:pt>
                      <c:pt idx="7232">
                        <c:v>198.3</c:v>
                      </c:pt>
                      <c:pt idx="7233">
                        <c:v>198.3</c:v>
                      </c:pt>
                      <c:pt idx="7234">
                        <c:v>198.3</c:v>
                      </c:pt>
                      <c:pt idx="7235">
                        <c:v>198.3</c:v>
                      </c:pt>
                      <c:pt idx="7236">
                        <c:v>198.3</c:v>
                      </c:pt>
                      <c:pt idx="7237">
                        <c:v>198.3</c:v>
                      </c:pt>
                      <c:pt idx="7238">
                        <c:v>198.3</c:v>
                      </c:pt>
                      <c:pt idx="7239">
                        <c:v>198.3</c:v>
                      </c:pt>
                      <c:pt idx="7240">
                        <c:v>197.84</c:v>
                      </c:pt>
                      <c:pt idx="7241">
                        <c:v>197.38</c:v>
                      </c:pt>
                      <c:pt idx="7242">
                        <c:v>197.38</c:v>
                      </c:pt>
                      <c:pt idx="7243">
                        <c:v>197.15</c:v>
                      </c:pt>
                      <c:pt idx="7244">
                        <c:v>197.15</c:v>
                      </c:pt>
                      <c:pt idx="7245">
                        <c:v>196.98</c:v>
                      </c:pt>
                      <c:pt idx="7246">
                        <c:v>196.98</c:v>
                      </c:pt>
                      <c:pt idx="7247">
                        <c:v>196.59</c:v>
                      </c:pt>
                      <c:pt idx="7248">
                        <c:v>197.29</c:v>
                      </c:pt>
                      <c:pt idx="7249">
                        <c:v>197.29</c:v>
                      </c:pt>
                      <c:pt idx="7250">
                        <c:v>197.29</c:v>
                      </c:pt>
                      <c:pt idx="7251">
                        <c:v>197.27</c:v>
                      </c:pt>
                      <c:pt idx="7252">
                        <c:v>196.74</c:v>
                      </c:pt>
                      <c:pt idx="7253">
                        <c:v>196.21</c:v>
                      </c:pt>
                      <c:pt idx="7254">
                        <c:v>194.31</c:v>
                      </c:pt>
                      <c:pt idx="7255">
                        <c:v>193.81</c:v>
                      </c:pt>
                      <c:pt idx="7256">
                        <c:v>192.78</c:v>
                      </c:pt>
                      <c:pt idx="7257">
                        <c:v>192.22</c:v>
                      </c:pt>
                      <c:pt idx="7258">
                        <c:v>191.6</c:v>
                      </c:pt>
                      <c:pt idx="7259">
                        <c:v>191.6</c:v>
                      </c:pt>
                      <c:pt idx="7260">
                        <c:v>191.6</c:v>
                      </c:pt>
                      <c:pt idx="7261">
                        <c:v>191.6</c:v>
                      </c:pt>
                      <c:pt idx="7262">
                        <c:v>191.38</c:v>
                      </c:pt>
                      <c:pt idx="7263">
                        <c:v>191.24</c:v>
                      </c:pt>
                      <c:pt idx="7264">
                        <c:v>191.13</c:v>
                      </c:pt>
                      <c:pt idx="7265">
                        <c:v>191.08</c:v>
                      </c:pt>
                      <c:pt idx="7266">
                        <c:v>190.97</c:v>
                      </c:pt>
                      <c:pt idx="7267">
                        <c:v>190.78</c:v>
                      </c:pt>
                      <c:pt idx="7268">
                        <c:v>190.64</c:v>
                      </c:pt>
                      <c:pt idx="7269">
                        <c:v>190.58</c:v>
                      </c:pt>
                      <c:pt idx="7270">
                        <c:v>190.58</c:v>
                      </c:pt>
                      <c:pt idx="7271">
                        <c:v>190.58</c:v>
                      </c:pt>
                      <c:pt idx="7272">
                        <c:v>190.58</c:v>
                      </c:pt>
                      <c:pt idx="7273">
                        <c:v>190.58</c:v>
                      </c:pt>
                      <c:pt idx="7274">
                        <c:v>190.58</c:v>
                      </c:pt>
                      <c:pt idx="7275">
                        <c:v>190.58</c:v>
                      </c:pt>
                      <c:pt idx="7276">
                        <c:v>190.49</c:v>
                      </c:pt>
                      <c:pt idx="7277">
                        <c:v>190.44</c:v>
                      </c:pt>
                      <c:pt idx="7278">
                        <c:v>190.44</c:v>
                      </c:pt>
                      <c:pt idx="7279">
                        <c:v>190.34</c:v>
                      </c:pt>
                      <c:pt idx="7280">
                        <c:v>190.34</c:v>
                      </c:pt>
                      <c:pt idx="7281">
                        <c:v>190.34</c:v>
                      </c:pt>
                      <c:pt idx="7282">
                        <c:v>190.34</c:v>
                      </c:pt>
                      <c:pt idx="7283">
                        <c:v>190.24</c:v>
                      </c:pt>
                      <c:pt idx="7284">
                        <c:v>190.13</c:v>
                      </c:pt>
                      <c:pt idx="7285">
                        <c:v>190.08</c:v>
                      </c:pt>
                      <c:pt idx="7286">
                        <c:v>189.91</c:v>
                      </c:pt>
                      <c:pt idx="7287">
                        <c:v>189.81</c:v>
                      </c:pt>
                      <c:pt idx="7288">
                        <c:v>189.57</c:v>
                      </c:pt>
                      <c:pt idx="7289">
                        <c:v>189.29</c:v>
                      </c:pt>
                      <c:pt idx="7290">
                        <c:v>188.73</c:v>
                      </c:pt>
                      <c:pt idx="7291">
                        <c:v>188.21</c:v>
                      </c:pt>
                      <c:pt idx="7292">
                        <c:v>187.77</c:v>
                      </c:pt>
                      <c:pt idx="7293">
                        <c:v>187.63</c:v>
                      </c:pt>
                      <c:pt idx="7294">
                        <c:v>187.58</c:v>
                      </c:pt>
                      <c:pt idx="7295">
                        <c:v>187.37</c:v>
                      </c:pt>
                      <c:pt idx="7296">
                        <c:v>187.15</c:v>
                      </c:pt>
                      <c:pt idx="7297">
                        <c:v>186.99</c:v>
                      </c:pt>
                      <c:pt idx="7298">
                        <c:v>186.54</c:v>
                      </c:pt>
                      <c:pt idx="7299">
                        <c:v>185.77</c:v>
                      </c:pt>
                      <c:pt idx="7300">
                        <c:v>185.18</c:v>
                      </c:pt>
                      <c:pt idx="7301">
                        <c:v>184.73</c:v>
                      </c:pt>
                      <c:pt idx="7302">
                        <c:v>184.56</c:v>
                      </c:pt>
                      <c:pt idx="7303">
                        <c:v>184.44</c:v>
                      </c:pt>
                      <c:pt idx="7304">
                        <c:v>184.27</c:v>
                      </c:pt>
                      <c:pt idx="7305">
                        <c:v>184.27</c:v>
                      </c:pt>
                      <c:pt idx="7306">
                        <c:v>184.11</c:v>
                      </c:pt>
                      <c:pt idx="7307">
                        <c:v>184.09</c:v>
                      </c:pt>
                      <c:pt idx="7308">
                        <c:v>184.01</c:v>
                      </c:pt>
                      <c:pt idx="7309">
                        <c:v>183.91</c:v>
                      </c:pt>
                      <c:pt idx="7310">
                        <c:v>183.84</c:v>
                      </c:pt>
                      <c:pt idx="7311">
                        <c:v>183.76</c:v>
                      </c:pt>
                      <c:pt idx="7312">
                        <c:v>183.31</c:v>
                      </c:pt>
                      <c:pt idx="7313">
                        <c:v>182.83</c:v>
                      </c:pt>
                      <c:pt idx="7314">
                        <c:v>182.72</c:v>
                      </c:pt>
                      <c:pt idx="7315">
                        <c:v>182.65</c:v>
                      </c:pt>
                      <c:pt idx="7316">
                        <c:v>182.62</c:v>
                      </c:pt>
                      <c:pt idx="7317">
                        <c:v>182.54</c:v>
                      </c:pt>
                      <c:pt idx="7318">
                        <c:v>182.47</c:v>
                      </c:pt>
                      <c:pt idx="7319">
                        <c:v>182.1</c:v>
                      </c:pt>
                      <c:pt idx="7320">
                        <c:v>181.57</c:v>
                      </c:pt>
                      <c:pt idx="7321">
                        <c:v>181.13</c:v>
                      </c:pt>
                      <c:pt idx="7322">
                        <c:v>179.23</c:v>
                      </c:pt>
                      <c:pt idx="7323">
                        <c:v>178</c:v>
                      </c:pt>
                      <c:pt idx="7324">
                        <c:v>176.71</c:v>
                      </c:pt>
                      <c:pt idx="7325">
                        <c:v>175.6</c:v>
                      </c:pt>
                      <c:pt idx="7326">
                        <c:v>174.68</c:v>
                      </c:pt>
                      <c:pt idx="7327">
                        <c:v>172.94</c:v>
                      </c:pt>
                      <c:pt idx="7328">
                        <c:v>172.94</c:v>
                      </c:pt>
                      <c:pt idx="7329">
                        <c:v>172.78</c:v>
                      </c:pt>
                      <c:pt idx="7330">
                        <c:v>172.65</c:v>
                      </c:pt>
                      <c:pt idx="7331">
                        <c:v>171.02</c:v>
                      </c:pt>
                      <c:pt idx="7332">
                        <c:v>169.66</c:v>
                      </c:pt>
                      <c:pt idx="7333">
                        <c:v>169.63</c:v>
                      </c:pt>
                      <c:pt idx="7334">
                        <c:v>168.33</c:v>
                      </c:pt>
                      <c:pt idx="7335">
                        <c:v>167.01</c:v>
                      </c:pt>
                      <c:pt idx="7336">
                        <c:v>165.57</c:v>
                      </c:pt>
                      <c:pt idx="7337">
                        <c:v>165.31</c:v>
                      </c:pt>
                      <c:pt idx="7338">
                        <c:v>164.02</c:v>
                      </c:pt>
                      <c:pt idx="7339">
                        <c:v>163.85</c:v>
                      </c:pt>
                      <c:pt idx="7340">
                        <c:v>164.2</c:v>
                      </c:pt>
                      <c:pt idx="7341">
                        <c:v>164.6</c:v>
                      </c:pt>
                      <c:pt idx="7342">
                        <c:v>163.69</c:v>
                      </c:pt>
                      <c:pt idx="7343">
                        <c:v>162.77000000000001</c:v>
                      </c:pt>
                      <c:pt idx="7344">
                        <c:v>161.47999999999999</c:v>
                      </c:pt>
                      <c:pt idx="7345">
                        <c:v>160.5</c:v>
                      </c:pt>
                      <c:pt idx="7346">
                        <c:v>159.31</c:v>
                      </c:pt>
                      <c:pt idx="7347">
                        <c:v>158.93</c:v>
                      </c:pt>
                      <c:pt idx="7348">
                        <c:v>157.68</c:v>
                      </c:pt>
                      <c:pt idx="7349">
                        <c:v>156.4</c:v>
                      </c:pt>
                      <c:pt idx="7350">
                        <c:v>155.41999999999999</c:v>
                      </c:pt>
                      <c:pt idx="7351">
                        <c:v>154.55000000000001</c:v>
                      </c:pt>
                      <c:pt idx="7352">
                        <c:v>153.74</c:v>
                      </c:pt>
                      <c:pt idx="7353">
                        <c:v>152.91</c:v>
                      </c:pt>
                      <c:pt idx="7354">
                        <c:v>153.4</c:v>
                      </c:pt>
                      <c:pt idx="7355">
                        <c:v>152.69</c:v>
                      </c:pt>
                      <c:pt idx="7356">
                        <c:v>152.44</c:v>
                      </c:pt>
                      <c:pt idx="7357">
                        <c:v>151.53</c:v>
                      </c:pt>
                      <c:pt idx="7358">
                        <c:v>151.16999999999999</c:v>
                      </c:pt>
                      <c:pt idx="7359">
                        <c:v>150.22999999999999</c:v>
                      </c:pt>
                      <c:pt idx="7360">
                        <c:v>149.33000000000001</c:v>
                      </c:pt>
                      <c:pt idx="7361">
                        <c:v>148.49</c:v>
                      </c:pt>
                      <c:pt idx="7362">
                        <c:v>147.38999999999999</c:v>
                      </c:pt>
                      <c:pt idx="7363">
                        <c:v>146.25</c:v>
                      </c:pt>
                      <c:pt idx="7364">
                        <c:v>144.9</c:v>
                      </c:pt>
                      <c:pt idx="7365">
                        <c:v>143.56</c:v>
                      </c:pt>
                      <c:pt idx="7366">
                        <c:v>142.21</c:v>
                      </c:pt>
                      <c:pt idx="7367">
                        <c:v>140.91</c:v>
                      </c:pt>
                      <c:pt idx="7368">
                        <c:v>139.79</c:v>
                      </c:pt>
                      <c:pt idx="7369">
                        <c:v>138.52000000000001</c:v>
                      </c:pt>
                      <c:pt idx="7370">
                        <c:v>137.16999999999999</c:v>
                      </c:pt>
                      <c:pt idx="7371">
                        <c:v>135.78</c:v>
                      </c:pt>
                      <c:pt idx="7372">
                        <c:v>133.88999999999999</c:v>
                      </c:pt>
                      <c:pt idx="7373">
                        <c:v>132.5</c:v>
                      </c:pt>
                      <c:pt idx="7374">
                        <c:v>131.19999999999999</c:v>
                      </c:pt>
                      <c:pt idx="7375">
                        <c:v>130.24</c:v>
                      </c:pt>
                      <c:pt idx="7376">
                        <c:v>128.69</c:v>
                      </c:pt>
                      <c:pt idx="7377">
                        <c:v>127.9</c:v>
                      </c:pt>
                      <c:pt idx="7378">
                        <c:v>126.97</c:v>
                      </c:pt>
                      <c:pt idx="7379">
                        <c:v>126.85</c:v>
                      </c:pt>
                      <c:pt idx="7380">
                        <c:v>126.73</c:v>
                      </c:pt>
                      <c:pt idx="7381">
                        <c:v>126.55</c:v>
                      </c:pt>
                      <c:pt idx="7382">
                        <c:v>126.55</c:v>
                      </c:pt>
                      <c:pt idx="7383">
                        <c:v>126.62</c:v>
                      </c:pt>
                      <c:pt idx="7384">
                        <c:v>126.55</c:v>
                      </c:pt>
                      <c:pt idx="7385">
                        <c:v>126.4</c:v>
                      </c:pt>
                      <c:pt idx="7386">
                        <c:v>126.49</c:v>
                      </c:pt>
                      <c:pt idx="7387">
                        <c:v>126.13</c:v>
                      </c:pt>
                      <c:pt idx="7388">
                        <c:v>126.37</c:v>
                      </c:pt>
                      <c:pt idx="7389">
                        <c:v>126.65</c:v>
                      </c:pt>
                      <c:pt idx="7390">
                        <c:v>127.21</c:v>
                      </c:pt>
                      <c:pt idx="7391">
                        <c:v>127.56</c:v>
                      </c:pt>
                      <c:pt idx="7392">
                        <c:v>128</c:v>
                      </c:pt>
                      <c:pt idx="7393">
                        <c:v>128.13999999999999</c:v>
                      </c:pt>
                      <c:pt idx="7394">
                        <c:v>128.19</c:v>
                      </c:pt>
                      <c:pt idx="7395">
                        <c:v>128.34</c:v>
                      </c:pt>
                      <c:pt idx="7396">
                        <c:v>128.56</c:v>
                      </c:pt>
                      <c:pt idx="7397">
                        <c:v>128.66</c:v>
                      </c:pt>
                      <c:pt idx="7398">
                        <c:v>128.36000000000001</c:v>
                      </c:pt>
                      <c:pt idx="7399">
                        <c:v>129.13</c:v>
                      </c:pt>
                      <c:pt idx="7400">
                        <c:v>129.72</c:v>
                      </c:pt>
                      <c:pt idx="7401">
                        <c:v>130.16999999999999</c:v>
                      </c:pt>
                      <c:pt idx="7402">
                        <c:v>130.34</c:v>
                      </c:pt>
                      <c:pt idx="7403">
                        <c:v>130.41999999999999</c:v>
                      </c:pt>
                      <c:pt idx="7404">
                        <c:v>130.59</c:v>
                      </c:pt>
                      <c:pt idx="7405">
                        <c:v>130.59</c:v>
                      </c:pt>
                      <c:pt idx="7406">
                        <c:v>130.75</c:v>
                      </c:pt>
                      <c:pt idx="7407">
                        <c:v>130.77000000000001</c:v>
                      </c:pt>
                      <c:pt idx="7408">
                        <c:v>130.85</c:v>
                      </c:pt>
                      <c:pt idx="7409">
                        <c:v>130.94999999999999</c:v>
                      </c:pt>
                      <c:pt idx="7410">
                        <c:v>131.02000000000001</c:v>
                      </c:pt>
                      <c:pt idx="7411">
                        <c:v>131.1</c:v>
                      </c:pt>
                      <c:pt idx="7412">
                        <c:v>131.55000000000001</c:v>
                      </c:pt>
                      <c:pt idx="7413">
                        <c:v>132.03</c:v>
                      </c:pt>
                      <c:pt idx="7414">
                        <c:v>132.13999999999999</c:v>
                      </c:pt>
                      <c:pt idx="7415">
                        <c:v>132.21</c:v>
                      </c:pt>
                      <c:pt idx="7416">
                        <c:v>132.24</c:v>
                      </c:pt>
                      <c:pt idx="7417">
                        <c:v>132.32</c:v>
                      </c:pt>
                      <c:pt idx="7418">
                        <c:v>132.38999999999999</c:v>
                      </c:pt>
                      <c:pt idx="7419">
                        <c:v>131.97999999999999</c:v>
                      </c:pt>
                      <c:pt idx="7420">
                        <c:v>132.51</c:v>
                      </c:pt>
                      <c:pt idx="7421">
                        <c:v>132.94999999999999</c:v>
                      </c:pt>
                      <c:pt idx="7422">
                        <c:v>134.85</c:v>
                      </c:pt>
                      <c:pt idx="7423">
                        <c:v>136.08000000000001</c:v>
                      </c:pt>
                      <c:pt idx="7424">
                        <c:v>137.37</c:v>
                      </c:pt>
                      <c:pt idx="7425">
                        <c:v>138.47999999999999</c:v>
                      </c:pt>
                      <c:pt idx="7426">
                        <c:v>139.4</c:v>
                      </c:pt>
                      <c:pt idx="7427">
                        <c:v>141.13999999999999</c:v>
                      </c:pt>
                      <c:pt idx="7428">
                        <c:v>140.46</c:v>
                      </c:pt>
                      <c:pt idx="7429">
                        <c:v>140.62</c:v>
                      </c:pt>
                      <c:pt idx="7430">
                        <c:v>140.75</c:v>
                      </c:pt>
                      <c:pt idx="7431">
                        <c:v>142.38</c:v>
                      </c:pt>
                      <c:pt idx="7432">
                        <c:v>143.74</c:v>
                      </c:pt>
                      <c:pt idx="7433">
                        <c:v>143.77000000000001</c:v>
                      </c:pt>
                      <c:pt idx="7434">
                        <c:v>145.07</c:v>
                      </c:pt>
                      <c:pt idx="7435">
                        <c:v>146.38999999999999</c:v>
                      </c:pt>
                      <c:pt idx="7436">
                        <c:v>147.83000000000001</c:v>
                      </c:pt>
                      <c:pt idx="7437">
                        <c:v>148.09</c:v>
                      </c:pt>
                      <c:pt idx="7438">
                        <c:v>149.38</c:v>
                      </c:pt>
                      <c:pt idx="7439">
                        <c:v>149.55000000000001</c:v>
                      </c:pt>
                      <c:pt idx="7440">
                        <c:v>149.66</c:v>
                      </c:pt>
                      <c:pt idx="7441">
                        <c:v>149.72</c:v>
                      </c:pt>
                      <c:pt idx="7442">
                        <c:v>150.63</c:v>
                      </c:pt>
                      <c:pt idx="7443">
                        <c:v>151.78</c:v>
                      </c:pt>
                      <c:pt idx="7444">
                        <c:v>153.07</c:v>
                      </c:pt>
                      <c:pt idx="7445">
                        <c:v>154.22</c:v>
                      </c:pt>
                      <c:pt idx="7446">
                        <c:v>155.41</c:v>
                      </c:pt>
                      <c:pt idx="7447">
                        <c:v>156.18</c:v>
                      </c:pt>
                      <c:pt idx="7448">
                        <c:v>157.43</c:v>
                      </c:pt>
                      <c:pt idx="7449">
                        <c:v>158.71</c:v>
                      </c:pt>
                      <c:pt idx="7450">
                        <c:v>159.69</c:v>
                      </c:pt>
                      <c:pt idx="7451">
                        <c:v>160.58000000000001</c:v>
                      </c:pt>
                      <c:pt idx="7452">
                        <c:v>161.91999999999999</c:v>
                      </c:pt>
                      <c:pt idx="7453">
                        <c:v>163.28</c:v>
                      </c:pt>
                      <c:pt idx="7454">
                        <c:v>164.69</c:v>
                      </c:pt>
                      <c:pt idx="7455">
                        <c:v>165.9</c:v>
                      </c:pt>
                      <c:pt idx="7456">
                        <c:v>167.18</c:v>
                      </c:pt>
                      <c:pt idx="7457">
                        <c:v>168.65</c:v>
                      </c:pt>
                      <c:pt idx="7458">
                        <c:v>169.63</c:v>
                      </c:pt>
                      <c:pt idx="7459">
                        <c:v>170.57</c:v>
                      </c:pt>
                      <c:pt idx="7460">
                        <c:v>171.47</c:v>
                      </c:pt>
                      <c:pt idx="7461">
                        <c:v>172.31</c:v>
                      </c:pt>
                      <c:pt idx="7462">
                        <c:v>173.63</c:v>
                      </c:pt>
                      <c:pt idx="7463">
                        <c:v>174.91</c:v>
                      </c:pt>
                      <c:pt idx="7464">
                        <c:v>176.37</c:v>
                      </c:pt>
                      <c:pt idx="7465">
                        <c:v>177.76</c:v>
                      </c:pt>
                      <c:pt idx="7466">
                        <c:v>179.22</c:v>
                      </c:pt>
                      <c:pt idx="7467">
                        <c:v>180.71</c:v>
                      </c:pt>
                      <c:pt idx="7468">
                        <c:v>181.97</c:v>
                      </c:pt>
                      <c:pt idx="7469">
                        <c:v>183.3</c:v>
                      </c:pt>
                      <c:pt idx="7470">
                        <c:v>184.65</c:v>
                      </c:pt>
                      <c:pt idx="7471">
                        <c:v>186.04</c:v>
                      </c:pt>
                      <c:pt idx="7472">
                        <c:v>187.93</c:v>
                      </c:pt>
                      <c:pt idx="7473">
                        <c:v>189.32</c:v>
                      </c:pt>
                      <c:pt idx="7474">
                        <c:v>190.62</c:v>
                      </c:pt>
                      <c:pt idx="7475">
                        <c:v>191.58</c:v>
                      </c:pt>
                      <c:pt idx="7476">
                        <c:v>193.22</c:v>
                      </c:pt>
                      <c:pt idx="7477">
                        <c:v>194.06</c:v>
                      </c:pt>
                      <c:pt idx="7478">
                        <c:v>194.99</c:v>
                      </c:pt>
                      <c:pt idx="7479">
                        <c:v>195.21</c:v>
                      </c:pt>
                      <c:pt idx="7480">
                        <c:v>195.33</c:v>
                      </c:pt>
                      <c:pt idx="7481">
                        <c:v>195.51</c:v>
                      </c:pt>
                      <c:pt idx="7482">
                        <c:v>195.51</c:v>
                      </c:pt>
                      <c:pt idx="7483">
                        <c:v>195.54</c:v>
                      </c:pt>
                      <c:pt idx="7484">
                        <c:v>195.72</c:v>
                      </c:pt>
                      <c:pt idx="7485">
                        <c:v>195.92</c:v>
                      </c:pt>
                      <c:pt idx="7486">
                        <c:v>196</c:v>
                      </c:pt>
                      <c:pt idx="7487">
                        <c:v>196.46</c:v>
                      </c:pt>
                      <c:pt idx="7488">
                        <c:v>196.46</c:v>
                      </c:pt>
                      <c:pt idx="7489">
                        <c:v>196.46</c:v>
                      </c:pt>
                      <c:pt idx="7490">
                        <c:v>196.46</c:v>
                      </c:pt>
                      <c:pt idx="7491">
                        <c:v>196.63</c:v>
                      </c:pt>
                      <c:pt idx="7492">
                        <c:v>196.63</c:v>
                      </c:pt>
                      <c:pt idx="7493">
                        <c:v>196.63</c:v>
                      </c:pt>
                      <c:pt idx="7494">
                        <c:v>196.63</c:v>
                      </c:pt>
                      <c:pt idx="7495">
                        <c:v>196.69</c:v>
                      </c:pt>
                      <c:pt idx="7496">
                        <c:v>196.69</c:v>
                      </c:pt>
                      <c:pt idx="7497">
                        <c:v>196.75</c:v>
                      </c:pt>
                      <c:pt idx="7498">
                        <c:v>197.5</c:v>
                      </c:pt>
                      <c:pt idx="7499">
                        <c:v>197.5</c:v>
                      </c:pt>
                      <c:pt idx="7500">
                        <c:v>197.5</c:v>
                      </c:pt>
                      <c:pt idx="7501">
                        <c:v>197.5</c:v>
                      </c:pt>
                      <c:pt idx="7502">
                        <c:v>197.5</c:v>
                      </c:pt>
                      <c:pt idx="7503">
                        <c:v>197.54</c:v>
                      </c:pt>
                      <c:pt idx="7504">
                        <c:v>197.54</c:v>
                      </c:pt>
                      <c:pt idx="7505">
                        <c:v>197.54</c:v>
                      </c:pt>
                      <c:pt idx="7506">
                        <c:v>197.54</c:v>
                      </c:pt>
                      <c:pt idx="7507">
                        <c:v>197.54</c:v>
                      </c:pt>
                      <c:pt idx="7508">
                        <c:v>197.54</c:v>
                      </c:pt>
                      <c:pt idx="7509">
                        <c:v>197.54</c:v>
                      </c:pt>
                      <c:pt idx="7510">
                        <c:v>197.54</c:v>
                      </c:pt>
                      <c:pt idx="7511">
                        <c:v>197.54</c:v>
                      </c:pt>
                      <c:pt idx="7512">
                        <c:v>197.54</c:v>
                      </c:pt>
                      <c:pt idx="7513">
                        <c:v>197.54</c:v>
                      </c:pt>
                      <c:pt idx="7514">
                        <c:v>197.54</c:v>
                      </c:pt>
                      <c:pt idx="7515">
                        <c:v>197.54</c:v>
                      </c:pt>
                      <c:pt idx="7516">
                        <c:v>197.54</c:v>
                      </c:pt>
                      <c:pt idx="7517">
                        <c:v>197.54</c:v>
                      </c:pt>
                      <c:pt idx="7518">
                        <c:v>197.54</c:v>
                      </c:pt>
                      <c:pt idx="7519">
                        <c:v>198.32</c:v>
                      </c:pt>
                      <c:pt idx="7520">
                        <c:v>198.32</c:v>
                      </c:pt>
                      <c:pt idx="7521">
                        <c:v>198.32</c:v>
                      </c:pt>
                      <c:pt idx="7522">
                        <c:v>198.32</c:v>
                      </c:pt>
                      <c:pt idx="7523">
                        <c:v>198.32</c:v>
                      </c:pt>
                      <c:pt idx="7524">
                        <c:v>198.32</c:v>
                      </c:pt>
                      <c:pt idx="7525">
                        <c:v>198.32</c:v>
                      </c:pt>
                      <c:pt idx="7526">
                        <c:v>198.32</c:v>
                      </c:pt>
                      <c:pt idx="7527">
                        <c:v>198.32</c:v>
                      </c:pt>
                      <c:pt idx="7528">
                        <c:v>199</c:v>
                      </c:pt>
                      <c:pt idx="7529">
                        <c:v>199</c:v>
                      </c:pt>
                      <c:pt idx="7530">
                        <c:v>199</c:v>
                      </c:pt>
                      <c:pt idx="7531">
                        <c:v>199</c:v>
                      </c:pt>
                      <c:pt idx="7532">
                        <c:v>199</c:v>
                      </c:pt>
                      <c:pt idx="7533">
                        <c:v>199</c:v>
                      </c:pt>
                      <c:pt idx="7534">
                        <c:v>199</c:v>
                      </c:pt>
                      <c:pt idx="7535">
                        <c:v>199</c:v>
                      </c:pt>
                      <c:pt idx="7536">
                        <c:v>199</c:v>
                      </c:pt>
                      <c:pt idx="7537">
                        <c:v>199</c:v>
                      </c:pt>
                      <c:pt idx="7538">
                        <c:v>199</c:v>
                      </c:pt>
                      <c:pt idx="7539">
                        <c:v>199</c:v>
                      </c:pt>
                      <c:pt idx="7540">
                        <c:v>199</c:v>
                      </c:pt>
                      <c:pt idx="7541">
                        <c:v>199</c:v>
                      </c:pt>
                      <c:pt idx="7542">
                        <c:v>199</c:v>
                      </c:pt>
                      <c:pt idx="7543">
                        <c:v>199</c:v>
                      </c:pt>
                      <c:pt idx="7544">
                        <c:v>199</c:v>
                      </c:pt>
                      <c:pt idx="7545">
                        <c:v>199</c:v>
                      </c:pt>
                      <c:pt idx="7546">
                        <c:v>199</c:v>
                      </c:pt>
                      <c:pt idx="7547">
                        <c:v>199</c:v>
                      </c:pt>
                      <c:pt idx="7548">
                        <c:v>199</c:v>
                      </c:pt>
                      <c:pt idx="7549">
                        <c:v>199</c:v>
                      </c:pt>
                      <c:pt idx="7550">
                        <c:v>199</c:v>
                      </c:pt>
                      <c:pt idx="7551">
                        <c:v>199</c:v>
                      </c:pt>
                      <c:pt idx="7552">
                        <c:v>199</c:v>
                      </c:pt>
                      <c:pt idx="7553">
                        <c:v>199</c:v>
                      </c:pt>
                      <c:pt idx="7554">
                        <c:v>199</c:v>
                      </c:pt>
                      <c:pt idx="7555">
                        <c:v>199</c:v>
                      </c:pt>
                      <c:pt idx="7556">
                        <c:v>199</c:v>
                      </c:pt>
                      <c:pt idx="7557">
                        <c:v>199</c:v>
                      </c:pt>
                      <c:pt idx="7558">
                        <c:v>199</c:v>
                      </c:pt>
                      <c:pt idx="7559">
                        <c:v>199</c:v>
                      </c:pt>
                      <c:pt idx="7560">
                        <c:v>199</c:v>
                      </c:pt>
                      <c:pt idx="7561">
                        <c:v>199</c:v>
                      </c:pt>
                      <c:pt idx="7562">
                        <c:v>199</c:v>
                      </c:pt>
                      <c:pt idx="7563">
                        <c:v>199</c:v>
                      </c:pt>
                      <c:pt idx="7564">
                        <c:v>199</c:v>
                      </c:pt>
                      <c:pt idx="7565">
                        <c:v>199</c:v>
                      </c:pt>
                      <c:pt idx="7566">
                        <c:v>199</c:v>
                      </c:pt>
                      <c:pt idx="7567">
                        <c:v>199</c:v>
                      </c:pt>
                      <c:pt idx="7568">
                        <c:v>199</c:v>
                      </c:pt>
                      <c:pt idx="7569">
                        <c:v>199</c:v>
                      </c:pt>
                      <c:pt idx="7570">
                        <c:v>199</c:v>
                      </c:pt>
                      <c:pt idx="7571">
                        <c:v>199</c:v>
                      </c:pt>
                      <c:pt idx="7572">
                        <c:v>199</c:v>
                      </c:pt>
                      <c:pt idx="7573">
                        <c:v>199</c:v>
                      </c:pt>
                      <c:pt idx="7574">
                        <c:v>199</c:v>
                      </c:pt>
                      <c:pt idx="7575">
                        <c:v>199</c:v>
                      </c:pt>
                      <c:pt idx="7576">
                        <c:v>199</c:v>
                      </c:pt>
                      <c:pt idx="7577">
                        <c:v>199</c:v>
                      </c:pt>
                      <c:pt idx="7578">
                        <c:v>199</c:v>
                      </c:pt>
                      <c:pt idx="7579">
                        <c:v>199</c:v>
                      </c:pt>
                      <c:pt idx="7580">
                        <c:v>199</c:v>
                      </c:pt>
                      <c:pt idx="7581">
                        <c:v>199</c:v>
                      </c:pt>
                      <c:pt idx="7582">
                        <c:v>199</c:v>
                      </c:pt>
                      <c:pt idx="7583">
                        <c:v>199</c:v>
                      </c:pt>
                      <c:pt idx="7584">
                        <c:v>199</c:v>
                      </c:pt>
                      <c:pt idx="7585">
                        <c:v>199</c:v>
                      </c:pt>
                      <c:pt idx="7586">
                        <c:v>199</c:v>
                      </c:pt>
                      <c:pt idx="7587">
                        <c:v>199</c:v>
                      </c:pt>
                      <c:pt idx="7588">
                        <c:v>199</c:v>
                      </c:pt>
                      <c:pt idx="7589">
                        <c:v>199</c:v>
                      </c:pt>
                      <c:pt idx="7590">
                        <c:v>199</c:v>
                      </c:pt>
                      <c:pt idx="7591">
                        <c:v>199</c:v>
                      </c:pt>
                      <c:pt idx="7592">
                        <c:v>199</c:v>
                      </c:pt>
                      <c:pt idx="7593">
                        <c:v>199</c:v>
                      </c:pt>
                      <c:pt idx="7594">
                        <c:v>199</c:v>
                      </c:pt>
                      <c:pt idx="7595">
                        <c:v>199</c:v>
                      </c:pt>
                      <c:pt idx="7596">
                        <c:v>199</c:v>
                      </c:pt>
                      <c:pt idx="7597">
                        <c:v>199</c:v>
                      </c:pt>
                      <c:pt idx="7598">
                        <c:v>199</c:v>
                      </c:pt>
                      <c:pt idx="7599">
                        <c:v>199</c:v>
                      </c:pt>
                      <c:pt idx="7600">
                        <c:v>199</c:v>
                      </c:pt>
                      <c:pt idx="7601">
                        <c:v>199</c:v>
                      </c:pt>
                      <c:pt idx="7602">
                        <c:v>199</c:v>
                      </c:pt>
                      <c:pt idx="7603">
                        <c:v>199</c:v>
                      </c:pt>
                      <c:pt idx="7604">
                        <c:v>199</c:v>
                      </c:pt>
                      <c:pt idx="7605">
                        <c:v>199</c:v>
                      </c:pt>
                      <c:pt idx="7606">
                        <c:v>199</c:v>
                      </c:pt>
                      <c:pt idx="7607">
                        <c:v>199</c:v>
                      </c:pt>
                      <c:pt idx="7608">
                        <c:v>199</c:v>
                      </c:pt>
                      <c:pt idx="7609">
                        <c:v>199</c:v>
                      </c:pt>
                      <c:pt idx="7610">
                        <c:v>199</c:v>
                      </c:pt>
                      <c:pt idx="7611">
                        <c:v>199</c:v>
                      </c:pt>
                      <c:pt idx="7612">
                        <c:v>199</c:v>
                      </c:pt>
                      <c:pt idx="7613">
                        <c:v>199</c:v>
                      </c:pt>
                      <c:pt idx="7614">
                        <c:v>199</c:v>
                      </c:pt>
                      <c:pt idx="7615">
                        <c:v>199</c:v>
                      </c:pt>
                      <c:pt idx="7616">
                        <c:v>199</c:v>
                      </c:pt>
                      <c:pt idx="7617">
                        <c:v>199</c:v>
                      </c:pt>
                      <c:pt idx="7618">
                        <c:v>199</c:v>
                      </c:pt>
                      <c:pt idx="7619">
                        <c:v>199</c:v>
                      </c:pt>
                      <c:pt idx="7620">
                        <c:v>199</c:v>
                      </c:pt>
                      <c:pt idx="7621">
                        <c:v>199</c:v>
                      </c:pt>
                      <c:pt idx="7622">
                        <c:v>199</c:v>
                      </c:pt>
                      <c:pt idx="7623">
                        <c:v>199</c:v>
                      </c:pt>
                      <c:pt idx="7624">
                        <c:v>199</c:v>
                      </c:pt>
                      <c:pt idx="7625">
                        <c:v>199</c:v>
                      </c:pt>
                      <c:pt idx="7626">
                        <c:v>199</c:v>
                      </c:pt>
                      <c:pt idx="7627">
                        <c:v>199</c:v>
                      </c:pt>
                      <c:pt idx="7628">
                        <c:v>199</c:v>
                      </c:pt>
                      <c:pt idx="7629">
                        <c:v>199</c:v>
                      </c:pt>
                      <c:pt idx="7630">
                        <c:v>199</c:v>
                      </c:pt>
                      <c:pt idx="7631">
                        <c:v>199</c:v>
                      </c:pt>
                      <c:pt idx="7632">
                        <c:v>199</c:v>
                      </c:pt>
                      <c:pt idx="7633">
                        <c:v>199</c:v>
                      </c:pt>
                      <c:pt idx="7634">
                        <c:v>199</c:v>
                      </c:pt>
                      <c:pt idx="7635">
                        <c:v>199</c:v>
                      </c:pt>
                      <c:pt idx="7636">
                        <c:v>199</c:v>
                      </c:pt>
                      <c:pt idx="7637">
                        <c:v>199</c:v>
                      </c:pt>
                      <c:pt idx="7638">
                        <c:v>199</c:v>
                      </c:pt>
                      <c:pt idx="7639">
                        <c:v>199</c:v>
                      </c:pt>
                      <c:pt idx="7640">
                        <c:v>199</c:v>
                      </c:pt>
                      <c:pt idx="7641">
                        <c:v>199</c:v>
                      </c:pt>
                      <c:pt idx="7642">
                        <c:v>199</c:v>
                      </c:pt>
                      <c:pt idx="7643">
                        <c:v>199</c:v>
                      </c:pt>
                      <c:pt idx="7644">
                        <c:v>199</c:v>
                      </c:pt>
                      <c:pt idx="7645">
                        <c:v>199</c:v>
                      </c:pt>
                      <c:pt idx="7646">
                        <c:v>199</c:v>
                      </c:pt>
                      <c:pt idx="7647">
                        <c:v>199</c:v>
                      </c:pt>
                      <c:pt idx="7648">
                        <c:v>199</c:v>
                      </c:pt>
                      <c:pt idx="7649">
                        <c:v>199</c:v>
                      </c:pt>
                      <c:pt idx="7650">
                        <c:v>199</c:v>
                      </c:pt>
                      <c:pt idx="7651">
                        <c:v>199</c:v>
                      </c:pt>
                      <c:pt idx="7652">
                        <c:v>199</c:v>
                      </c:pt>
                      <c:pt idx="7653">
                        <c:v>199</c:v>
                      </c:pt>
                      <c:pt idx="7654">
                        <c:v>199</c:v>
                      </c:pt>
                      <c:pt idx="7655">
                        <c:v>199</c:v>
                      </c:pt>
                      <c:pt idx="7656">
                        <c:v>199</c:v>
                      </c:pt>
                      <c:pt idx="7657">
                        <c:v>199</c:v>
                      </c:pt>
                      <c:pt idx="7658">
                        <c:v>199</c:v>
                      </c:pt>
                      <c:pt idx="7659">
                        <c:v>199</c:v>
                      </c:pt>
                      <c:pt idx="7660">
                        <c:v>199</c:v>
                      </c:pt>
                      <c:pt idx="7661">
                        <c:v>199</c:v>
                      </c:pt>
                      <c:pt idx="7662">
                        <c:v>199</c:v>
                      </c:pt>
                      <c:pt idx="7663">
                        <c:v>199</c:v>
                      </c:pt>
                      <c:pt idx="7664">
                        <c:v>199</c:v>
                      </c:pt>
                      <c:pt idx="7665">
                        <c:v>199</c:v>
                      </c:pt>
                      <c:pt idx="7666">
                        <c:v>199</c:v>
                      </c:pt>
                      <c:pt idx="7667">
                        <c:v>199</c:v>
                      </c:pt>
                      <c:pt idx="7668">
                        <c:v>199</c:v>
                      </c:pt>
                      <c:pt idx="7669">
                        <c:v>199</c:v>
                      </c:pt>
                      <c:pt idx="7670">
                        <c:v>199</c:v>
                      </c:pt>
                      <c:pt idx="7671">
                        <c:v>199</c:v>
                      </c:pt>
                      <c:pt idx="7672">
                        <c:v>199</c:v>
                      </c:pt>
                      <c:pt idx="7673">
                        <c:v>199</c:v>
                      </c:pt>
                      <c:pt idx="7674">
                        <c:v>199</c:v>
                      </c:pt>
                      <c:pt idx="7675">
                        <c:v>199</c:v>
                      </c:pt>
                      <c:pt idx="7676">
                        <c:v>199</c:v>
                      </c:pt>
                      <c:pt idx="7677">
                        <c:v>199</c:v>
                      </c:pt>
                      <c:pt idx="7678">
                        <c:v>199</c:v>
                      </c:pt>
                      <c:pt idx="7679">
                        <c:v>199</c:v>
                      </c:pt>
                      <c:pt idx="7680">
                        <c:v>199</c:v>
                      </c:pt>
                      <c:pt idx="7681">
                        <c:v>199</c:v>
                      </c:pt>
                      <c:pt idx="7682">
                        <c:v>199</c:v>
                      </c:pt>
                      <c:pt idx="7683">
                        <c:v>199</c:v>
                      </c:pt>
                      <c:pt idx="7684">
                        <c:v>199</c:v>
                      </c:pt>
                      <c:pt idx="7685">
                        <c:v>199</c:v>
                      </c:pt>
                      <c:pt idx="7686">
                        <c:v>199</c:v>
                      </c:pt>
                      <c:pt idx="7687">
                        <c:v>199</c:v>
                      </c:pt>
                      <c:pt idx="7688">
                        <c:v>199</c:v>
                      </c:pt>
                      <c:pt idx="7689">
                        <c:v>199</c:v>
                      </c:pt>
                      <c:pt idx="7690">
                        <c:v>199</c:v>
                      </c:pt>
                      <c:pt idx="7691">
                        <c:v>199</c:v>
                      </c:pt>
                      <c:pt idx="7692">
                        <c:v>199</c:v>
                      </c:pt>
                      <c:pt idx="7693">
                        <c:v>199</c:v>
                      </c:pt>
                      <c:pt idx="7694">
                        <c:v>199</c:v>
                      </c:pt>
                      <c:pt idx="7695">
                        <c:v>199</c:v>
                      </c:pt>
                      <c:pt idx="7696">
                        <c:v>199</c:v>
                      </c:pt>
                      <c:pt idx="7697">
                        <c:v>199</c:v>
                      </c:pt>
                      <c:pt idx="7698">
                        <c:v>199</c:v>
                      </c:pt>
                      <c:pt idx="7699">
                        <c:v>199</c:v>
                      </c:pt>
                      <c:pt idx="7700">
                        <c:v>199</c:v>
                      </c:pt>
                      <c:pt idx="7701">
                        <c:v>199</c:v>
                      </c:pt>
                      <c:pt idx="7702">
                        <c:v>199</c:v>
                      </c:pt>
                      <c:pt idx="7703">
                        <c:v>199</c:v>
                      </c:pt>
                      <c:pt idx="7704">
                        <c:v>199</c:v>
                      </c:pt>
                      <c:pt idx="7705">
                        <c:v>199</c:v>
                      </c:pt>
                      <c:pt idx="7706">
                        <c:v>199</c:v>
                      </c:pt>
                      <c:pt idx="7707">
                        <c:v>199</c:v>
                      </c:pt>
                      <c:pt idx="7708">
                        <c:v>199</c:v>
                      </c:pt>
                      <c:pt idx="7709">
                        <c:v>199</c:v>
                      </c:pt>
                      <c:pt idx="7710">
                        <c:v>199</c:v>
                      </c:pt>
                      <c:pt idx="7711">
                        <c:v>199</c:v>
                      </c:pt>
                      <c:pt idx="7712">
                        <c:v>199</c:v>
                      </c:pt>
                      <c:pt idx="7713">
                        <c:v>199</c:v>
                      </c:pt>
                      <c:pt idx="7714">
                        <c:v>199</c:v>
                      </c:pt>
                      <c:pt idx="7715">
                        <c:v>199</c:v>
                      </c:pt>
                      <c:pt idx="7716">
                        <c:v>199</c:v>
                      </c:pt>
                      <c:pt idx="7717">
                        <c:v>199</c:v>
                      </c:pt>
                      <c:pt idx="7718">
                        <c:v>199</c:v>
                      </c:pt>
                      <c:pt idx="7719">
                        <c:v>199</c:v>
                      </c:pt>
                      <c:pt idx="7720">
                        <c:v>199</c:v>
                      </c:pt>
                      <c:pt idx="7721">
                        <c:v>199</c:v>
                      </c:pt>
                      <c:pt idx="7722">
                        <c:v>199</c:v>
                      </c:pt>
                      <c:pt idx="7723">
                        <c:v>199</c:v>
                      </c:pt>
                      <c:pt idx="7724">
                        <c:v>199</c:v>
                      </c:pt>
                      <c:pt idx="7725">
                        <c:v>199</c:v>
                      </c:pt>
                      <c:pt idx="7726">
                        <c:v>199</c:v>
                      </c:pt>
                      <c:pt idx="7727">
                        <c:v>199</c:v>
                      </c:pt>
                      <c:pt idx="7728">
                        <c:v>199</c:v>
                      </c:pt>
                      <c:pt idx="7729">
                        <c:v>198.82</c:v>
                      </c:pt>
                      <c:pt idx="7730">
                        <c:v>198.81</c:v>
                      </c:pt>
                      <c:pt idx="7731">
                        <c:v>198.81</c:v>
                      </c:pt>
                      <c:pt idx="7732">
                        <c:v>198.7</c:v>
                      </c:pt>
                      <c:pt idx="7733">
                        <c:v>198.49</c:v>
                      </c:pt>
                      <c:pt idx="7734">
                        <c:v>196.6</c:v>
                      </c:pt>
                      <c:pt idx="7735">
                        <c:v>196.6</c:v>
                      </c:pt>
                      <c:pt idx="7736">
                        <c:v>196.57</c:v>
                      </c:pt>
                      <c:pt idx="7737">
                        <c:v>196.37</c:v>
                      </c:pt>
                      <c:pt idx="7738">
                        <c:v>196.03</c:v>
                      </c:pt>
                      <c:pt idx="7739">
                        <c:v>195.9</c:v>
                      </c:pt>
                      <c:pt idx="7740">
                        <c:v>195.71</c:v>
                      </c:pt>
                      <c:pt idx="7741">
                        <c:v>195.51</c:v>
                      </c:pt>
                      <c:pt idx="7742">
                        <c:v>195.09</c:v>
                      </c:pt>
                      <c:pt idx="7743">
                        <c:v>194.42</c:v>
                      </c:pt>
                      <c:pt idx="7744">
                        <c:v>194.13</c:v>
                      </c:pt>
                      <c:pt idx="7745">
                        <c:v>193.46</c:v>
                      </c:pt>
                      <c:pt idx="7746">
                        <c:v>192.99</c:v>
                      </c:pt>
                      <c:pt idx="7747">
                        <c:v>192.66</c:v>
                      </c:pt>
                      <c:pt idx="7748">
                        <c:v>192.66</c:v>
                      </c:pt>
                      <c:pt idx="7749">
                        <c:v>191.88</c:v>
                      </c:pt>
                      <c:pt idx="7750">
                        <c:v>190.56</c:v>
                      </c:pt>
                      <c:pt idx="7751">
                        <c:v>190</c:v>
                      </c:pt>
                      <c:pt idx="7752">
                        <c:v>189.74</c:v>
                      </c:pt>
                      <c:pt idx="7753">
                        <c:v>189.61</c:v>
                      </c:pt>
                      <c:pt idx="7754">
                        <c:v>189.54</c:v>
                      </c:pt>
                      <c:pt idx="7755">
                        <c:v>188.99</c:v>
                      </c:pt>
                      <c:pt idx="7756">
                        <c:v>188.35</c:v>
                      </c:pt>
                      <c:pt idx="7757">
                        <c:v>187.83</c:v>
                      </c:pt>
                      <c:pt idx="7758">
                        <c:v>187.2</c:v>
                      </c:pt>
                      <c:pt idx="7759">
                        <c:v>187.13</c:v>
                      </c:pt>
                      <c:pt idx="7760">
                        <c:v>187.13</c:v>
                      </c:pt>
                      <c:pt idx="7761">
                        <c:v>186.23</c:v>
                      </c:pt>
                      <c:pt idx="7762">
                        <c:v>185.21</c:v>
                      </c:pt>
                      <c:pt idx="7763">
                        <c:v>184.2</c:v>
                      </c:pt>
                      <c:pt idx="7764">
                        <c:v>183.22</c:v>
                      </c:pt>
                      <c:pt idx="7765">
                        <c:v>183.06</c:v>
                      </c:pt>
                      <c:pt idx="7766">
                        <c:v>182.97</c:v>
                      </c:pt>
                      <c:pt idx="7767">
                        <c:v>182.91</c:v>
                      </c:pt>
                      <c:pt idx="7768">
                        <c:v>182.34</c:v>
                      </c:pt>
                      <c:pt idx="7769">
                        <c:v>181.93</c:v>
                      </c:pt>
                      <c:pt idx="7770">
                        <c:v>180.04</c:v>
                      </c:pt>
                      <c:pt idx="7771">
                        <c:v>180.04</c:v>
                      </c:pt>
                      <c:pt idx="7772">
                        <c:v>180.04</c:v>
                      </c:pt>
                      <c:pt idx="7773">
                        <c:v>178.6</c:v>
                      </c:pt>
                      <c:pt idx="7774">
                        <c:v>177.98</c:v>
                      </c:pt>
                      <c:pt idx="7775">
                        <c:v>177.8</c:v>
                      </c:pt>
                      <c:pt idx="7776">
                        <c:v>177.45</c:v>
                      </c:pt>
                      <c:pt idx="7777">
                        <c:v>177.45</c:v>
                      </c:pt>
                      <c:pt idx="7778">
                        <c:v>177.45</c:v>
                      </c:pt>
                      <c:pt idx="7779">
                        <c:v>176.5</c:v>
                      </c:pt>
                      <c:pt idx="7780">
                        <c:v>176.35</c:v>
                      </c:pt>
                      <c:pt idx="7781">
                        <c:v>176.09</c:v>
                      </c:pt>
                      <c:pt idx="7782">
                        <c:v>175.78</c:v>
                      </c:pt>
                      <c:pt idx="7783">
                        <c:v>175.67</c:v>
                      </c:pt>
                      <c:pt idx="7784">
                        <c:v>175.49</c:v>
                      </c:pt>
                      <c:pt idx="7785">
                        <c:v>175.08</c:v>
                      </c:pt>
                      <c:pt idx="7786">
                        <c:v>175.08</c:v>
                      </c:pt>
                      <c:pt idx="7787">
                        <c:v>173.84</c:v>
                      </c:pt>
                      <c:pt idx="7788">
                        <c:v>173.08</c:v>
                      </c:pt>
                      <c:pt idx="7789">
                        <c:v>173.03</c:v>
                      </c:pt>
                      <c:pt idx="7790">
                        <c:v>171.33</c:v>
                      </c:pt>
                      <c:pt idx="7791">
                        <c:v>169.71</c:v>
                      </c:pt>
                      <c:pt idx="7792">
                        <c:v>169.71</c:v>
                      </c:pt>
                      <c:pt idx="7793">
                        <c:v>169.62</c:v>
                      </c:pt>
                      <c:pt idx="7794">
                        <c:v>169.62</c:v>
                      </c:pt>
                      <c:pt idx="7795">
                        <c:v>168.82</c:v>
                      </c:pt>
                      <c:pt idx="7796">
                        <c:v>168.73</c:v>
                      </c:pt>
                      <c:pt idx="7797">
                        <c:v>168.61</c:v>
                      </c:pt>
                      <c:pt idx="7798">
                        <c:v>168.61</c:v>
                      </c:pt>
                      <c:pt idx="7799">
                        <c:v>167.82</c:v>
                      </c:pt>
                      <c:pt idx="7800">
                        <c:v>167.06</c:v>
                      </c:pt>
                      <c:pt idx="7801">
                        <c:v>166.09</c:v>
                      </c:pt>
                      <c:pt idx="7802">
                        <c:v>165.15</c:v>
                      </c:pt>
                      <c:pt idx="7803">
                        <c:v>163.26</c:v>
                      </c:pt>
                      <c:pt idx="7804">
                        <c:v>163.26</c:v>
                      </c:pt>
                      <c:pt idx="7805">
                        <c:v>163.26</c:v>
                      </c:pt>
                      <c:pt idx="7806">
                        <c:v>163.18</c:v>
                      </c:pt>
                      <c:pt idx="7807">
                        <c:v>162.37</c:v>
                      </c:pt>
                      <c:pt idx="7808">
                        <c:v>161.56</c:v>
                      </c:pt>
                      <c:pt idx="7809">
                        <c:v>160.72999999999999</c:v>
                      </c:pt>
                      <c:pt idx="7810">
                        <c:v>160.72999999999999</c:v>
                      </c:pt>
                      <c:pt idx="7811">
                        <c:v>160.47</c:v>
                      </c:pt>
                      <c:pt idx="7812">
                        <c:v>160.38</c:v>
                      </c:pt>
                      <c:pt idx="7813">
                        <c:v>159.41999999999999</c:v>
                      </c:pt>
                      <c:pt idx="7814">
                        <c:v>158.47</c:v>
                      </c:pt>
                      <c:pt idx="7815">
                        <c:v>157.56</c:v>
                      </c:pt>
                      <c:pt idx="7816">
                        <c:v>156.58000000000001</c:v>
                      </c:pt>
                      <c:pt idx="7817">
                        <c:v>154.97</c:v>
                      </c:pt>
                      <c:pt idx="7818">
                        <c:v>153.61000000000001</c:v>
                      </c:pt>
                      <c:pt idx="7819">
                        <c:v>152.38999999999999</c:v>
                      </c:pt>
                      <c:pt idx="7820">
                        <c:v>150.72</c:v>
                      </c:pt>
                      <c:pt idx="7821">
                        <c:v>149.72999999999999</c:v>
                      </c:pt>
                      <c:pt idx="7822">
                        <c:v>148.84</c:v>
                      </c:pt>
                      <c:pt idx="7823">
                        <c:v>147.91999999999999</c:v>
                      </c:pt>
                      <c:pt idx="7824">
                        <c:v>147.30000000000001</c:v>
                      </c:pt>
                      <c:pt idx="7825">
                        <c:v>147.09</c:v>
                      </c:pt>
                      <c:pt idx="7826">
                        <c:v>146.21</c:v>
                      </c:pt>
                      <c:pt idx="7827">
                        <c:v>146.21</c:v>
                      </c:pt>
                      <c:pt idx="7828">
                        <c:v>146.21</c:v>
                      </c:pt>
                      <c:pt idx="7829">
                        <c:v>146.38999999999999</c:v>
                      </c:pt>
                      <c:pt idx="7830">
                        <c:v>146.4</c:v>
                      </c:pt>
                      <c:pt idx="7831">
                        <c:v>146.4</c:v>
                      </c:pt>
                      <c:pt idx="7832">
                        <c:v>146.51</c:v>
                      </c:pt>
                      <c:pt idx="7833">
                        <c:v>146.72</c:v>
                      </c:pt>
                      <c:pt idx="7834">
                        <c:v>148.61000000000001</c:v>
                      </c:pt>
                      <c:pt idx="7835">
                        <c:v>148.61000000000001</c:v>
                      </c:pt>
                      <c:pt idx="7836">
                        <c:v>148.63999999999999</c:v>
                      </c:pt>
                      <c:pt idx="7837">
                        <c:v>148.84</c:v>
                      </c:pt>
                      <c:pt idx="7838">
                        <c:v>149.18</c:v>
                      </c:pt>
                      <c:pt idx="7839">
                        <c:v>149.31</c:v>
                      </c:pt>
                      <c:pt idx="7840">
                        <c:v>149.5</c:v>
                      </c:pt>
                      <c:pt idx="7841">
                        <c:v>149.69999999999999</c:v>
                      </c:pt>
                      <c:pt idx="7842">
                        <c:v>150.12</c:v>
                      </c:pt>
                      <c:pt idx="7843">
                        <c:v>150.79</c:v>
                      </c:pt>
                      <c:pt idx="7844">
                        <c:v>151.08000000000001</c:v>
                      </c:pt>
                      <c:pt idx="7845">
                        <c:v>151.75</c:v>
                      </c:pt>
                      <c:pt idx="7846">
                        <c:v>152.22</c:v>
                      </c:pt>
                      <c:pt idx="7847">
                        <c:v>152.55000000000001</c:v>
                      </c:pt>
                      <c:pt idx="7848">
                        <c:v>152.55000000000001</c:v>
                      </c:pt>
                      <c:pt idx="7849">
                        <c:v>153.33000000000001</c:v>
                      </c:pt>
                      <c:pt idx="7850">
                        <c:v>154.65</c:v>
                      </c:pt>
                      <c:pt idx="7851">
                        <c:v>155.21</c:v>
                      </c:pt>
                      <c:pt idx="7852">
                        <c:v>155.47</c:v>
                      </c:pt>
                      <c:pt idx="7853">
                        <c:v>155.6</c:v>
                      </c:pt>
                      <c:pt idx="7854">
                        <c:v>155.66999999999999</c:v>
                      </c:pt>
                      <c:pt idx="7855">
                        <c:v>156.22</c:v>
                      </c:pt>
                      <c:pt idx="7856">
                        <c:v>156.86000000000001</c:v>
                      </c:pt>
                      <c:pt idx="7857">
                        <c:v>157.38</c:v>
                      </c:pt>
                      <c:pt idx="7858">
                        <c:v>158.01</c:v>
                      </c:pt>
                      <c:pt idx="7859">
                        <c:v>158.08000000000001</c:v>
                      </c:pt>
                      <c:pt idx="7860">
                        <c:v>158.08000000000001</c:v>
                      </c:pt>
                      <c:pt idx="7861">
                        <c:v>158.97999999999999</c:v>
                      </c:pt>
                      <c:pt idx="7862">
                        <c:v>160</c:v>
                      </c:pt>
                      <c:pt idx="7863">
                        <c:v>161.01</c:v>
                      </c:pt>
                      <c:pt idx="7864">
                        <c:v>161.99</c:v>
                      </c:pt>
                      <c:pt idx="7865">
                        <c:v>162.15</c:v>
                      </c:pt>
                      <c:pt idx="7866">
                        <c:v>162.24</c:v>
                      </c:pt>
                      <c:pt idx="7867">
                        <c:v>162.30000000000001</c:v>
                      </c:pt>
                      <c:pt idx="7868">
                        <c:v>162.87</c:v>
                      </c:pt>
                      <c:pt idx="7869">
                        <c:v>163.28</c:v>
                      </c:pt>
                      <c:pt idx="7870">
                        <c:v>165.17</c:v>
                      </c:pt>
                      <c:pt idx="7871">
                        <c:v>165.17</c:v>
                      </c:pt>
                      <c:pt idx="7872">
                        <c:v>165.17</c:v>
                      </c:pt>
                      <c:pt idx="7873">
                        <c:v>166.61</c:v>
                      </c:pt>
                      <c:pt idx="7874">
                        <c:v>167.23</c:v>
                      </c:pt>
                      <c:pt idx="7875">
                        <c:v>167.41</c:v>
                      </c:pt>
                      <c:pt idx="7876">
                        <c:v>167.76</c:v>
                      </c:pt>
                      <c:pt idx="7877">
                        <c:v>167.76</c:v>
                      </c:pt>
                      <c:pt idx="7878">
                        <c:v>167.76</c:v>
                      </c:pt>
                      <c:pt idx="7879">
                        <c:v>168.71</c:v>
                      </c:pt>
                      <c:pt idx="7880">
                        <c:v>168.86</c:v>
                      </c:pt>
                      <c:pt idx="7881">
                        <c:v>169.12</c:v>
                      </c:pt>
                      <c:pt idx="7882">
                        <c:v>169.43</c:v>
                      </c:pt>
                      <c:pt idx="7883">
                        <c:v>169.54</c:v>
                      </c:pt>
                      <c:pt idx="7884">
                        <c:v>169.72</c:v>
                      </c:pt>
                      <c:pt idx="7885">
                        <c:v>170.13</c:v>
                      </c:pt>
                      <c:pt idx="7886">
                        <c:v>170.13</c:v>
                      </c:pt>
                      <c:pt idx="7887">
                        <c:v>171.37</c:v>
                      </c:pt>
                      <c:pt idx="7888">
                        <c:v>172.13</c:v>
                      </c:pt>
                      <c:pt idx="7889">
                        <c:v>171.8</c:v>
                      </c:pt>
                      <c:pt idx="7890">
                        <c:v>173.5</c:v>
                      </c:pt>
                      <c:pt idx="7891">
                        <c:v>175.12</c:v>
                      </c:pt>
                      <c:pt idx="7892">
                        <c:v>175.12</c:v>
                      </c:pt>
                      <c:pt idx="7893">
                        <c:v>175.21</c:v>
                      </c:pt>
                      <c:pt idx="7894">
                        <c:v>175.21</c:v>
                      </c:pt>
                      <c:pt idx="7895">
                        <c:v>175.25</c:v>
                      </c:pt>
                      <c:pt idx="7896">
                        <c:v>175.34</c:v>
                      </c:pt>
                      <c:pt idx="7897">
                        <c:v>175.46</c:v>
                      </c:pt>
                      <c:pt idx="7898">
                        <c:v>175.46</c:v>
                      </c:pt>
                      <c:pt idx="7899">
                        <c:v>176.25</c:v>
                      </c:pt>
                      <c:pt idx="7900">
                        <c:v>177.01</c:v>
                      </c:pt>
                      <c:pt idx="7901">
                        <c:v>177.98</c:v>
                      </c:pt>
                      <c:pt idx="7902">
                        <c:v>178.92</c:v>
                      </c:pt>
                      <c:pt idx="7903">
                        <c:v>180.81</c:v>
                      </c:pt>
                      <c:pt idx="7904">
                        <c:v>180.81</c:v>
                      </c:pt>
                      <c:pt idx="7905">
                        <c:v>180.81</c:v>
                      </c:pt>
                      <c:pt idx="7906">
                        <c:v>180.89</c:v>
                      </c:pt>
                      <c:pt idx="7907">
                        <c:v>181.7</c:v>
                      </c:pt>
                      <c:pt idx="7908">
                        <c:v>182.51</c:v>
                      </c:pt>
                      <c:pt idx="7909">
                        <c:v>183.34</c:v>
                      </c:pt>
                      <c:pt idx="7910">
                        <c:v>183.34</c:v>
                      </c:pt>
                      <c:pt idx="7911">
                        <c:v>183.6</c:v>
                      </c:pt>
                      <c:pt idx="7912">
                        <c:v>183.69</c:v>
                      </c:pt>
                      <c:pt idx="7913">
                        <c:v>184.65</c:v>
                      </c:pt>
                      <c:pt idx="7914">
                        <c:v>185.6</c:v>
                      </c:pt>
                      <c:pt idx="7915">
                        <c:v>186.51</c:v>
                      </c:pt>
                      <c:pt idx="7916">
                        <c:v>187.49</c:v>
                      </c:pt>
                      <c:pt idx="7917">
                        <c:v>189.1</c:v>
                      </c:pt>
                      <c:pt idx="7918">
                        <c:v>190.46</c:v>
                      </c:pt>
                      <c:pt idx="7919">
                        <c:v>191.68</c:v>
                      </c:pt>
                      <c:pt idx="7920">
                        <c:v>193.35</c:v>
                      </c:pt>
                      <c:pt idx="7921">
                        <c:v>194.34</c:v>
                      </c:pt>
                      <c:pt idx="7922">
                        <c:v>195.23</c:v>
                      </c:pt>
                      <c:pt idx="7923">
                        <c:v>196.15</c:v>
                      </c:pt>
                      <c:pt idx="7924">
                        <c:v>196.77</c:v>
                      </c:pt>
                      <c:pt idx="7925">
                        <c:v>196.98</c:v>
                      </c:pt>
                      <c:pt idx="7926">
                        <c:v>197.86</c:v>
                      </c:pt>
                      <c:pt idx="7927">
                        <c:v>197.86</c:v>
                      </c:pt>
                      <c:pt idx="7928">
                        <c:v>197.86</c:v>
                      </c:pt>
                      <c:pt idx="7929">
                        <c:v>197.86</c:v>
                      </c:pt>
                      <c:pt idx="7930">
                        <c:v>197.86</c:v>
                      </c:pt>
                      <c:pt idx="7931">
                        <c:v>197.86</c:v>
                      </c:pt>
                      <c:pt idx="7932">
                        <c:v>197.86</c:v>
                      </c:pt>
                      <c:pt idx="7933">
                        <c:v>197.86</c:v>
                      </c:pt>
                      <c:pt idx="7934">
                        <c:v>197.86</c:v>
                      </c:pt>
                      <c:pt idx="7935">
                        <c:v>197.86</c:v>
                      </c:pt>
                      <c:pt idx="7936">
                        <c:v>197.86</c:v>
                      </c:pt>
                      <c:pt idx="7937">
                        <c:v>197.86</c:v>
                      </c:pt>
                      <c:pt idx="7938">
                        <c:v>197.86</c:v>
                      </c:pt>
                      <c:pt idx="7939">
                        <c:v>197.86</c:v>
                      </c:pt>
                      <c:pt idx="7940">
                        <c:v>197.86</c:v>
                      </c:pt>
                      <c:pt idx="7941">
                        <c:v>197.86</c:v>
                      </c:pt>
                      <c:pt idx="7942">
                        <c:v>197.86</c:v>
                      </c:pt>
                      <c:pt idx="7943">
                        <c:v>197.86</c:v>
                      </c:pt>
                      <c:pt idx="7944">
                        <c:v>197.86</c:v>
                      </c:pt>
                      <c:pt idx="7945">
                        <c:v>197.86</c:v>
                      </c:pt>
                      <c:pt idx="7946">
                        <c:v>197.86</c:v>
                      </c:pt>
                      <c:pt idx="7947">
                        <c:v>197.86</c:v>
                      </c:pt>
                      <c:pt idx="7948">
                        <c:v>197.86</c:v>
                      </c:pt>
                      <c:pt idx="7949">
                        <c:v>197.86</c:v>
                      </c:pt>
                      <c:pt idx="7950">
                        <c:v>197.86</c:v>
                      </c:pt>
                      <c:pt idx="7951">
                        <c:v>197.86</c:v>
                      </c:pt>
                      <c:pt idx="7952">
                        <c:v>197.86</c:v>
                      </c:pt>
                      <c:pt idx="7953">
                        <c:v>197.86</c:v>
                      </c:pt>
                      <c:pt idx="7954">
                        <c:v>197.86</c:v>
                      </c:pt>
                      <c:pt idx="7955">
                        <c:v>197.86</c:v>
                      </c:pt>
                      <c:pt idx="7956">
                        <c:v>197.86</c:v>
                      </c:pt>
                      <c:pt idx="7957">
                        <c:v>197.86</c:v>
                      </c:pt>
                      <c:pt idx="7958">
                        <c:v>197.86</c:v>
                      </c:pt>
                      <c:pt idx="7959">
                        <c:v>197.86</c:v>
                      </c:pt>
                      <c:pt idx="7960">
                        <c:v>197.86</c:v>
                      </c:pt>
                      <c:pt idx="7961">
                        <c:v>197.86</c:v>
                      </c:pt>
                      <c:pt idx="7962">
                        <c:v>197.86</c:v>
                      </c:pt>
                      <c:pt idx="7963">
                        <c:v>197.86</c:v>
                      </c:pt>
                      <c:pt idx="7964">
                        <c:v>197.86</c:v>
                      </c:pt>
                      <c:pt idx="7965">
                        <c:v>197.86</c:v>
                      </c:pt>
                      <c:pt idx="7966">
                        <c:v>197.86</c:v>
                      </c:pt>
                      <c:pt idx="7967">
                        <c:v>197.86</c:v>
                      </c:pt>
                      <c:pt idx="7968">
                        <c:v>197.86</c:v>
                      </c:pt>
                      <c:pt idx="7969">
                        <c:v>197.86</c:v>
                      </c:pt>
                      <c:pt idx="7970">
                        <c:v>197.86</c:v>
                      </c:pt>
                      <c:pt idx="7971">
                        <c:v>197.86</c:v>
                      </c:pt>
                      <c:pt idx="7972">
                        <c:v>197.86</c:v>
                      </c:pt>
                      <c:pt idx="7973">
                        <c:v>197.86</c:v>
                      </c:pt>
                      <c:pt idx="7974">
                        <c:v>197.86</c:v>
                      </c:pt>
                      <c:pt idx="7975">
                        <c:v>197.86</c:v>
                      </c:pt>
                      <c:pt idx="7976">
                        <c:v>197.86</c:v>
                      </c:pt>
                      <c:pt idx="7977">
                        <c:v>197.86</c:v>
                      </c:pt>
                      <c:pt idx="7978">
                        <c:v>197.86</c:v>
                      </c:pt>
                      <c:pt idx="7979">
                        <c:v>197.86</c:v>
                      </c:pt>
                      <c:pt idx="7980">
                        <c:v>197.86</c:v>
                      </c:pt>
                      <c:pt idx="7981">
                        <c:v>197.86</c:v>
                      </c:pt>
                      <c:pt idx="7982">
                        <c:v>197.86</c:v>
                      </c:pt>
                      <c:pt idx="7983">
                        <c:v>197.86</c:v>
                      </c:pt>
                      <c:pt idx="7984">
                        <c:v>197.86</c:v>
                      </c:pt>
                      <c:pt idx="7985">
                        <c:v>197.86</c:v>
                      </c:pt>
                      <c:pt idx="7986">
                        <c:v>197.86</c:v>
                      </c:pt>
                      <c:pt idx="7987">
                        <c:v>197.86</c:v>
                      </c:pt>
                      <c:pt idx="7988">
                        <c:v>197.86</c:v>
                      </c:pt>
                      <c:pt idx="7989">
                        <c:v>198.24</c:v>
                      </c:pt>
                      <c:pt idx="7990">
                        <c:v>198.24</c:v>
                      </c:pt>
                      <c:pt idx="7991">
                        <c:v>198.24</c:v>
                      </c:pt>
                      <c:pt idx="7992">
                        <c:v>198.24</c:v>
                      </c:pt>
                      <c:pt idx="7993">
                        <c:v>198.24</c:v>
                      </c:pt>
                      <c:pt idx="7994">
                        <c:v>198.24</c:v>
                      </c:pt>
                      <c:pt idx="7995">
                        <c:v>199</c:v>
                      </c:pt>
                      <c:pt idx="7996">
                        <c:v>199</c:v>
                      </c:pt>
                      <c:pt idx="7997">
                        <c:v>199</c:v>
                      </c:pt>
                      <c:pt idx="7998">
                        <c:v>199</c:v>
                      </c:pt>
                      <c:pt idx="7999">
                        <c:v>199</c:v>
                      </c:pt>
                      <c:pt idx="8000">
                        <c:v>199</c:v>
                      </c:pt>
                      <c:pt idx="8001">
                        <c:v>199</c:v>
                      </c:pt>
                      <c:pt idx="8002">
                        <c:v>199</c:v>
                      </c:pt>
                      <c:pt idx="8003">
                        <c:v>199</c:v>
                      </c:pt>
                      <c:pt idx="8004">
                        <c:v>199</c:v>
                      </c:pt>
                      <c:pt idx="8005">
                        <c:v>198.86</c:v>
                      </c:pt>
                      <c:pt idx="8006">
                        <c:v>198.86</c:v>
                      </c:pt>
                      <c:pt idx="8007">
                        <c:v>198.86</c:v>
                      </c:pt>
                      <c:pt idx="8008">
                        <c:v>197.76</c:v>
                      </c:pt>
                      <c:pt idx="8009">
                        <c:v>197.31</c:v>
                      </c:pt>
                      <c:pt idx="8010">
                        <c:v>195.88</c:v>
                      </c:pt>
                      <c:pt idx="8011">
                        <c:v>194.44</c:v>
                      </c:pt>
                      <c:pt idx="8012">
                        <c:v>194.44</c:v>
                      </c:pt>
                      <c:pt idx="8013">
                        <c:v>193.49</c:v>
                      </c:pt>
                      <c:pt idx="8014">
                        <c:v>193.49</c:v>
                      </c:pt>
                      <c:pt idx="8015">
                        <c:v>193.49</c:v>
                      </c:pt>
                      <c:pt idx="8016">
                        <c:v>193.49</c:v>
                      </c:pt>
                      <c:pt idx="8017">
                        <c:v>193.49</c:v>
                      </c:pt>
                      <c:pt idx="8018">
                        <c:v>192.02</c:v>
                      </c:pt>
                      <c:pt idx="8019">
                        <c:v>192.02</c:v>
                      </c:pt>
                      <c:pt idx="8020">
                        <c:v>191.87</c:v>
                      </c:pt>
                      <c:pt idx="8021">
                        <c:v>191.83</c:v>
                      </c:pt>
                      <c:pt idx="8022">
                        <c:v>190.72</c:v>
                      </c:pt>
                      <c:pt idx="8023">
                        <c:v>190.72</c:v>
                      </c:pt>
                      <c:pt idx="8024">
                        <c:v>190.67</c:v>
                      </c:pt>
                      <c:pt idx="8025">
                        <c:v>189.17</c:v>
                      </c:pt>
                      <c:pt idx="8026">
                        <c:v>187.71</c:v>
                      </c:pt>
                      <c:pt idx="8027">
                        <c:v>186.22</c:v>
                      </c:pt>
                      <c:pt idx="8028">
                        <c:v>184.89</c:v>
                      </c:pt>
                      <c:pt idx="8029">
                        <c:v>183.94</c:v>
                      </c:pt>
                      <c:pt idx="8030">
                        <c:v>183.42</c:v>
                      </c:pt>
                      <c:pt idx="8031">
                        <c:v>183.42</c:v>
                      </c:pt>
                      <c:pt idx="8032">
                        <c:v>183.42</c:v>
                      </c:pt>
                      <c:pt idx="8033">
                        <c:v>183.22</c:v>
                      </c:pt>
                      <c:pt idx="8034">
                        <c:v>183.05</c:v>
                      </c:pt>
                      <c:pt idx="8035">
                        <c:v>182.11</c:v>
                      </c:pt>
                      <c:pt idx="8036">
                        <c:v>181.33</c:v>
                      </c:pt>
                      <c:pt idx="8037">
                        <c:v>179.75</c:v>
                      </c:pt>
                      <c:pt idx="8038">
                        <c:v>179.01</c:v>
                      </c:pt>
                      <c:pt idx="8039">
                        <c:v>178.24</c:v>
                      </c:pt>
                      <c:pt idx="8040">
                        <c:v>177.45</c:v>
                      </c:pt>
                      <c:pt idx="8041">
                        <c:v>176.01</c:v>
                      </c:pt>
                      <c:pt idx="8042">
                        <c:v>174.66</c:v>
                      </c:pt>
                      <c:pt idx="8043">
                        <c:v>173.34</c:v>
                      </c:pt>
                      <c:pt idx="8044">
                        <c:v>172.12</c:v>
                      </c:pt>
                      <c:pt idx="8045">
                        <c:v>170.85</c:v>
                      </c:pt>
                      <c:pt idx="8046">
                        <c:v>169.22</c:v>
                      </c:pt>
                      <c:pt idx="8047">
                        <c:v>167.78</c:v>
                      </c:pt>
                      <c:pt idx="8048">
                        <c:v>166.37</c:v>
                      </c:pt>
                      <c:pt idx="8049">
                        <c:v>165.02</c:v>
                      </c:pt>
                      <c:pt idx="8050">
                        <c:v>163.78</c:v>
                      </c:pt>
                      <c:pt idx="8051">
                        <c:v>162.37</c:v>
                      </c:pt>
                      <c:pt idx="8052">
                        <c:v>161.07</c:v>
                      </c:pt>
                      <c:pt idx="8053">
                        <c:v>159.56</c:v>
                      </c:pt>
                      <c:pt idx="8054">
                        <c:v>158.19999999999999</c:v>
                      </c:pt>
                      <c:pt idx="8055">
                        <c:v>157.31</c:v>
                      </c:pt>
                      <c:pt idx="8056">
                        <c:v>156.44</c:v>
                      </c:pt>
                      <c:pt idx="8057">
                        <c:v>155.08000000000001</c:v>
                      </c:pt>
                      <c:pt idx="8058">
                        <c:v>154.29</c:v>
                      </c:pt>
                      <c:pt idx="8059">
                        <c:v>154.13999999999999</c:v>
                      </c:pt>
                      <c:pt idx="8060">
                        <c:v>152.71</c:v>
                      </c:pt>
                      <c:pt idx="8061">
                        <c:v>151.26</c:v>
                      </c:pt>
                      <c:pt idx="8062">
                        <c:v>149.79</c:v>
                      </c:pt>
                      <c:pt idx="8063">
                        <c:v>148.49</c:v>
                      </c:pt>
                      <c:pt idx="8064">
                        <c:v>147.04</c:v>
                      </c:pt>
                      <c:pt idx="8065">
                        <c:v>145.63</c:v>
                      </c:pt>
                      <c:pt idx="8066">
                        <c:v>145.63</c:v>
                      </c:pt>
                      <c:pt idx="8067">
                        <c:v>145.30000000000001</c:v>
                      </c:pt>
                      <c:pt idx="8068">
                        <c:v>145.26</c:v>
                      </c:pt>
                      <c:pt idx="8069">
                        <c:v>144.09</c:v>
                      </c:pt>
                      <c:pt idx="8070">
                        <c:v>142.77000000000001</c:v>
                      </c:pt>
                      <c:pt idx="8071">
                        <c:v>141.56</c:v>
                      </c:pt>
                      <c:pt idx="8072">
                        <c:v>140.13</c:v>
                      </c:pt>
                      <c:pt idx="8073">
                        <c:v>138.75</c:v>
                      </c:pt>
                      <c:pt idx="8074">
                        <c:v>137.47</c:v>
                      </c:pt>
                      <c:pt idx="8075">
                        <c:v>136.09</c:v>
                      </c:pt>
                      <c:pt idx="8076">
                        <c:v>135.82</c:v>
                      </c:pt>
                      <c:pt idx="8077">
                        <c:v>134.56</c:v>
                      </c:pt>
                      <c:pt idx="8078">
                        <c:v>134.56</c:v>
                      </c:pt>
                      <c:pt idx="8079">
                        <c:v>134.56</c:v>
                      </c:pt>
                      <c:pt idx="8080">
                        <c:v>134.56</c:v>
                      </c:pt>
                      <c:pt idx="8081">
                        <c:v>134.56</c:v>
                      </c:pt>
                      <c:pt idx="8082">
                        <c:v>133.72999999999999</c:v>
                      </c:pt>
                      <c:pt idx="8083">
                        <c:v>132.72999999999999</c:v>
                      </c:pt>
                      <c:pt idx="8084">
                        <c:v>131.09</c:v>
                      </c:pt>
                      <c:pt idx="8085">
                        <c:v>129.41999999999999</c:v>
                      </c:pt>
                      <c:pt idx="8086">
                        <c:v>128.61000000000001</c:v>
                      </c:pt>
                      <c:pt idx="8087">
                        <c:v>127.85</c:v>
                      </c:pt>
                      <c:pt idx="8088">
                        <c:v>126.89</c:v>
                      </c:pt>
                      <c:pt idx="8089">
                        <c:v>126.71</c:v>
                      </c:pt>
                      <c:pt idx="8090">
                        <c:v>126.71</c:v>
                      </c:pt>
                      <c:pt idx="8091">
                        <c:v>126.59</c:v>
                      </c:pt>
                      <c:pt idx="8092">
                        <c:v>126.59</c:v>
                      </c:pt>
                      <c:pt idx="8093">
                        <c:v>126.59</c:v>
                      </c:pt>
                      <c:pt idx="8094">
                        <c:v>126.59</c:v>
                      </c:pt>
                      <c:pt idx="8095">
                        <c:v>126.59</c:v>
                      </c:pt>
                      <c:pt idx="8096">
                        <c:v>126.59</c:v>
                      </c:pt>
                      <c:pt idx="8097">
                        <c:v>126.59</c:v>
                      </c:pt>
                      <c:pt idx="8098">
                        <c:v>126.59</c:v>
                      </c:pt>
                      <c:pt idx="8099">
                        <c:v>126.59</c:v>
                      </c:pt>
                      <c:pt idx="8100">
                        <c:v>126.59</c:v>
                      </c:pt>
                      <c:pt idx="8101">
                        <c:v>126.59</c:v>
                      </c:pt>
                      <c:pt idx="8102">
                        <c:v>126.59</c:v>
                      </c:pt>
                      <c:pt idx="8103">
                        <c:v>126.59</c:v>
                      </c:pt>
                      <c:pt idx="8104">
                        <c:v>126.59</c:v>
                      </c:pt>
                      <c:pt idx="8105">
                        <c:v>126.73</c:v>
                      </c:pt>
                      <c:pt idx="8106">
                        <c:v>126.73</c:v>
                      </c:pt>
                      <c:pt idx="8107">
                        <c:v>126.73</c:v>
                      </c:pt>
                      <c:pt idx="8108">
                        <c:v>127.83</c:v>
                      </c:pt>
                      <c:pt idx="8109">
                        <c:v>128.28</c:v>
                      </c:pt>
                      <c:pt idx="8110">
                        <c:v>129.71</c:v>
                      </c:pt>
                      <c:pt idx="8111">
                        <c:v>131.15</c:v>
                      </c:pt>
                      <c:pt idx="8112">
                        <c:v>131.15</c:v>
                      </c:pt>
                      <c:pt idx="8113">
                        <c:v>132.1</c:v>
                      </c:pt>
                      <c:pt idx="8114">
                        <c:v>132.1</c:v>
                      </c:pt>
                      <c:pt idx="8115">
                        <c:v>131.11000000000001</c:v>
                      </c:pt>
                      <c:pt idx="8116">
                        <c:v>131.11000000000001</c:v>
                      </c:pt>
                      <c:pt idx="8117">
                        <c:v>131.11000000000001</c:v>
                      </c:pt>
                      <c:pt idx="8118">
                        <c:v>132.58000000000001</c:v>
                      </c:pt>
                      <c:pt idx="8119">
                        <c:v>132.58000000000001</c:v>
                      </c:pt>
                      <c:pt idx="8120">
                        <c:v>132.72999999999999</c:v>
                      </c:pt>
                      <c:pt idx="8121">
                        <c:v>132.77000000000001</c:v>
                      </c:pt>
                      <c:pt idx="8122">
                        <c:v>133.88</c:v>
                      </c:pt>
                      <c:pt idx="8123">
                        <c:v>133.88</c:v>
                      </c:pt>
                      <c:pt idx="8124">
                        <c:v>133.93</c:v>
                      </c:pt>
                      <c:pt idx="8125">
                        <c:v>135.43</c:v>
                      </c:pt>
                      <c:pt idx="8126">
                        <c:v>136.88999999999999</c:v>
                      </c:pt>
                      <c:pt idx="8127">
                        <c:v>138.38</c:v>
                      </c:pt>
                      <c:pt idx="8128">
                        <c:v>139.71</c:v>
                      </c:pt>
                      <c:pt idx="8129">
                        <c:v>140.66</c:v>
                      </c:pt>
                      <c:pt idx="8130">
                        <c:v>141.18</c:v>
                      </c:pt>
                      <c:pt idx="8131">
                        <c:v>141.18</c:v>
                      </c:pt>
                      <c:pt idx="8132">
                        <c:v>141.18</c:v>
                      </c:pt>
                      <c:pt idx="8133">
                        <c:v>141.38</c:v>
                      </c:pt>
                      <c:pt idx="8134">
                        <c:v>141.55000000000001</c:v>
                      </c:pt>
                      <c:pt idx="8135">
                        <c:v>142.49</c:v>
                      </c:pt>
                      <c:pt idx="8136">
                        <c:v>143.27000000000001</c:v>
                      </c:pt>
                      <c:pt idx="8137">
                        <c:v>144.85</c:v>
                      </c:pt>
                      <c:pt idx="8138">
                        <c:v>145.59</c:v>
                      </c:pt>
                      <c:pt idx="8139">
                        <c:v>146.36000000000001</c:v>
                      </c:pt>
                      <c:pt idx="8140">
                        <c:v>147.15</c:v>
                      </c:pt>
                      <c:pt idx="8141">
                        <c:v>148.59</c:v>
                      </c:pt>
                      <c:pt idx="8142">
                        <c:v>149.94</c:v>
                      </c:pt>
                      <c:pt idx="8143">
                        <c:v>151.26</c:v>
                      </c:pt>
                      <c:pt idx="8144">
                        <c:v>152.47999999999999</c:v>
                      </c:pt>
                      <c:pt idx="8145">
                        <c:v>153.75</c:v>
                      </c:pt>
                      <c:pt idx="8146">
                        <c:v>155.38</c:v>
                      </c:pt>
                      <c:pt idx="8147">
                        <c:v>156.82</c:v>
                      </c:pt>
                      <c:pt idx="8148">
                        <c:v>158.22999999999999</c:v>
                      </c:pt>
                      <c:pt idx="8149">
                        <c:v>159.58000000000001</c:v>
                      </c:pt>
                      <c:pt idx="8150">
                        <c:v>160.82</c:v>
                      </c:pt>
                      <c:pt idx="8151">
                        <c:v>162.22999999999999</c:v>
                      </c:pt>
                      <c:pt idx="8152">
                        <c:v>163.53</c:v>
                      </c:pt>
                      <c:pt idx="8153">
                        <c:v>165.04</c:v>
                      </c:pt>
                      <c:pt idx="8154">
                        <c:v>166.4</c:v>
                      </c:pt>
                      <c:pt idx="8155">
                        <c:v>167.29</c:v>
                      </c:pt>
                      <c:pt idx="8156">
                        <c:v>168.16</c:v>
                      </c:pt>
                      <c:pt idx="8157">
                        <c:v>169.52</c:v>
                      </c:pt>
                      <c:pt idx="8158">
                        <c:v>170.31</c:v>
                      </c:pt>
                      <c:pt idx="8159">
                        <c:v>170.46</c:v>
                      </c:pt>
                      <c:pt idx="8160">
                        <c:v>171.89</c:v>
                      </c:pt>
                      <c:pt idx="8161">
                        <c:v>173.34</c:v>
                      </c:pt>
                      <c:pt idx="8162">
                        <c:v>174.81</c:v>
                      </c:pt>
                      <c:pt idx="8163">
                        <c:v>176.11</c:v>
                      </c:pt>
                      <c:pt idx="8164">
                        <c:v>177.56</c:v>
                      </c:pt>
                      <c:pt idx="8165">
                        <c:v>178.97</c:v>
                      </c:pt>
                      <c:pt idx="8166">
                        <c:v>178.97</c:v>
                      </c:pt>
                      <c:pt idx="8167">
                        <c:v>179.3</c:v>
                      </c:pt>
                      <c:pt idx="8168">
                        <c:v>179.34</c:v>
                      </c:pt>
                      <c:pt idx="8169">
                        <c:v>180.51</c:v>
                      </c:pt>
                      <c:pt idx="8170">
                        <c:v>181.83</c:v>
                      </c:pt>
                      <c:pt idx="8171">
                        <c:v>183.04</c:v>
                      </c:pt>
                      <c:pt idx="8172">
                        <c:v>184.47</c:v>
                      </c:pt>
                      <c:pt idx="8173">
                        <c:v>185.85</c:v>
                      </c:pt>
                      <c:pt idx="8174">
                        <c:v>187.13</c:v>
                      </c:pt>
                      <c:pt idx="8175">
                        <c:v>188.51</c:v>
                      </c:pt>
                      <c:pt idx="8176">
                        <c:v>188.78</c:v>
                      </c:pt>
                      <c:pt idx="8177">
                        <c:v>190.04</c:v>
                      </c:pt>
                      <c:pt idx="8178">
                        <c:v>190.04</c:v>
                      </c:pt>
                      <c:pt idx="8179">
                        <c:v>190.04</c:v>
                      </c:pt>
                      <c:pt idx="8180">
                        <c:v>190.04</c:v>
                      </c:pt>
                      <c:pt idx="8181">
                        <c:v>190.04</c:v>
                      </c:pt>
                      <c:pt idx="8182">
                        <c:v>190.87</c:v>
                      </c:pt>
                      <c:pt idx="8183">
                        <c:v>191.87</c:v>
                      </c:pt>
                      <c:pt idx="8184">
                        <c:v>193.51</c:v>
                      </c:pt>
                      <c:pt idx="8185">
                        <c:v>195.18</c:v>
                      </c:pt>
                      <c:pt idx="8186">
                        <c:v>195.99</c:v>
                      </c:pt>
                      <c:pt idx="8187">
                        <c:v>196.75</c:v>
                      </c:pt>
                      <c:pt idx="8188">
                        <c:v>197.71</c:v>
                      </c:pt>
                      <c:pt idx="8189">
                        <c:v>197.89</c:v>
                      </c:pt>
                      <c:pt idx="8190">
                        <c:v>197.89</c:v>
                      </c:pt>
                      <c:pt idx="8191">
                        <c:v>198.01</c:v>
                      </c:pt>
                      <c:pt idx="8192">
                        <c:v>198.01</c:v>
                      </c:pt>
                      <c:pt idx="8193">
                        <c:v>198.01</c:v>
                      </c:pt>
                      <c:pt idx="8194">
                        <c:v>198.01</c:v>
                      </c:pt>
                      <c:pt idx="8195">
                        <c:v>198.01</c:v>
                      </c:pt>
                      <c:pt idx="8196">
                        <c:v>198.01</c:v>
                      </c:pt>
                      <c:pt idx="8197">
                        <c:v>198.01</c:v>
                      </c:pt>
                      <c:pt idx="8198">
                        <c:v>198.01</c:v>
                      </c:pt>
                      <c:pt idx="8199">
                        <c:v>198.01</c:v>
                      </c:pt>
                      <c:pt idx="8200">
                        <c:v>198.01</c:v>
                      </c:pt>
                      <c:pt idx="8201">
                        <c:v>198.01</c:v>
                      </c:pt>
                      <c:pt idx="8202">
                        <c:v>198.01</c:v>
                      </c:pt>
                      <c:pt idx="8203">
                        <c:v>198.01</c:v>
                      </c:pt>
                      <c:pt idx="8204">
                        <c:v>198.01</c:v>
                      </c:pt>
                      <c:pt idx="8205">
                        <c:v>198.01</c:v>
                      </c:pt>
                      <c:pt idx="8206">
                        <c:v>198.01</c:v>
                      </c:pt>
                      <c:pt idx="8207">
                        <c:v>198.01</c:v>
                      </c:pt>
                      <c:pt idx="8208">
                        <c:v>198.01</c:v>
                      </c:pt>
                      <c:pt idx="8209">
                        <c:v>198.01</c:v>
                      </c:pt>
                      <c:pt idx="8210">
                        <c:v>198.01</c:v>
                      </c:pt>
                      <c:pt idx="8211">
                        <c:v>198.01</c:v>
                      </c:pt>
                      <c:pt idx="8212">
                        <c:v>198.01</c:v>
                      </c:pt>
                      <c:pt idx="8213">
                        <c:v>198.01</c:v>
                      </c:pt>
                      <c:pt idx="8214">
                        <c:v>197.42</c:v>
                      </c:pt>
                      <c:pt idx="8215">
                        <c:v>198.41</c:v>
                      </c:pt>
                      <c:pt idx="8216">
                        <c:v>198.41</c:v>
                      </c:pt>
                      <c:pt idx="8217">
                        <c:v>198.26</c:v>
                      </c:pt>
                      <c:pt idx="8218">
                        <c:v>198.26</c:v>
                      </c:pt>
                      <c:pt idx="8219">
                        <c:v>198.26</c:v>
                      </c:pt>
                      <c:pt idx="8220">
                        <c:v>198.26</c:v>
                      </c:pt>
                      <c:pt idx="8221">
                        <c:v>198.26</c:v>
                      </c:pt>
                      <c:pt idx="8222">
                        <c:v>198.26</c:v>
                      </c:pt>
                      <c:pt idx="8223">
                        <c:v>198.26</c:v>
                      </c:pt>
                      <c:pt idx="8224">
                        <c:v>198.26</c:v>
                      </c:pt>
                      <c:pt idx="8225">
                        <c:v>198.26</c:v>
                      </c:pt>
                      <c:pt idx="8226">
                        <c:v>198.26</c:v>
                      </c:pt>
                      <c:pt idx="8227">
                        <c:v>198.26</c:v>
                      </c:pt>
                      <c:pt idx="8228">
                        <c:v>198.26</c:v>
                      </c:pt>
                      <c:pt idx="8229">
                        <c:v>198.26</c:v>
                      </c:pt>
                      <c:pt idx="8230">
                        <c:v>198.26</c:v>
                      </c:pt>
                      <c:pt idx="8231">
                        <c:v>198.26</c:v>
                      </c:pt>
                      <c:pt idx="8232">
                        <c:v>198.26</c:v>
                      </c:pt>
                      <c:pt idx="8233">
                        <c:v>198.26</c:v>
                      </c:pt>
                      <c:pt idx="8234">
                        <c:v>198.26</c:v>
                      </c:pt>
                      <c:pt idx="8235">
                        <c:v>198.26</c:v>
                      </c:pt>
                      <c:pt idx="8236">
                        <c:v>198.26</c:v>
                      </c:pt>
                      <c:pt idx="8237">
                        <c:v>198.26</c:v>
                      </c:pt>
                      <c:pt idx="8238">
                        <c:v>198.26</c:v>
                      </c:pt>
                      <c:pt idx="8239">
                        <c:v>198.26</c:v>
                      </c:pt>
                      <c:pt idx="8240">
                        <c:v>198.26</c:v>
                      </c:pt>
                      <c:pt idx="8241">
                        <c:v>198.26</c:v>
                      </c:pt>
                      <c:pt idx="8242">
                        <c:v>198.26</c:v>
                      </c:pt>
                      <c:pt idx="8243">
                        <c:v>198.26</c:v>
                      </c:pt>
                      <c:pt idx="8244">
                        <c:v>198.26</c:v>
                      </c:pt>
                      <c:pt idx="8245">
                        <c:v>198.26</c:v>
                      </c:pt>
                      <c:pt idx="8246">
                        <c:v>198.26</c:v>
                      </c:pt>
                      <c:pt idx="8247">
                        <c:v>198.26</c:v>
                      </c:pt>
                      <c:pt idx="8248">
                        <c:v>198.26</c:v>
                      </c:pt>
                      <c:pt idx="8249">
                        <c:v>198.26</c:v>
                      </c:pt>
                      <c:pt idx="8250">
                        <c:v>198.26</c:v>
                      </c:pt>
                      <c:pt idx="8251">
                        <c:v>198.26</c:v>
                      </c:pt>
                      <c:pt idx="8252">
                        <c:v>198.26</c:v>
                      </c:pt>
                      <c:pt idx="8253">
                        <c:v>198.26</c:v>
                      </c:pt>
                      <c:pt idx="8254">
                        <c:v>198.26</c:v>
                      </c:pt>
                      <c:pt idx="8255">
                        <c:v>198.26</c:v>
                      </c:pt>
                      <c:pt idx="8256">
                        <c:v>198.26</c:v>
                      </c:pt>
                      <c:pt idx="8257">
                        <c:v>198.26</c:v>
                      </c:pt>
                      <c:pt idx="8258">
                        <c:v>198.26</c:v>
                      </c:pt>
                      <c:pt idx="8259">
                        <c:v>198.26</c:v>
                      </c:pt>
                      <c:pt idx="8260">
                        <c:v>198.26</c:v>
                      </c:pt>
                      <c:pt idx="8261">
                        <c:v>198.26</c:v>
                      </c:pt>
                      <c:pt idx="8262">
                        <c:v>198.26</c:v>
                      </c:pt>
                      <c:pt idx="8263">
                        <c:v>198.26</c:v>
                      </c:pt>
                      <c:pt idx="8264">
                        <c:v>198.26</c:v>
                      </c:pt>
                      <c:pt idx="8265">
                        <c:v>198.26</c:v>
                      </c:pt>
                      <c:pt idx="8266">
                        <c:v>198.26</c:v>
                      </c:pt>
                      <c:pt idx="8267">
                        <c:v>198.26</c:v>
                      </c:pt>
                      <c:pt idx="8268">
                        <c:v>198.26</c:v>
                      </c:pt>
                      <c:pt idx="8269">
                        <c:v>198.26</c:v>
                      </c:pt>
                      <c:pt idx="8270">
                        <c:v>198.26</c:v>
                      </c:pt>
                      <c:pt idx="8271">
                        <c:v>198.26</c:v>
                      </c:pt>
                      <c:pt idx="8272">
                        <c:v>198.26</c:v>
                      </c:pt>
                      <c:pt idx="8273">
                        <c:v>197.46</c:v>
                      </c:pt>
                      <c:pt idx="8274">
                        <c:v>197.46</c:v>
                      </c:pt>
                      <c:pt idx="8275">
                        <c:v>197.46</c:v>
                      </c:pt>
                      <c:pt idx="8276">
                        <c:v>197.46</c:v>
                      </c:pt>
                      <c:pt idx="8277">
                        <c:v>197.46</c:v>
                      </c:pt>
                      <c:pt idx="8278">
                        <c:v>197.46</c:v>
                      </c:pt>
                      <c:pt idx="8279">
                        <c:v>197.46</c:v>
                      </c:pt>
                      <c:pt idx="8280">
                        <c:v>197.46</c:v>
                      </c:pt>
                      <c:pt idx="8281">
                        <c:v>197.46</c:v>
                      </c:pt>
                      <c:pt idx="8282">
                        <c:v>197.46</c:v>
                      </c:pt>
                      <c:pt idx="8283">
                        <c:v>197.46</c:v>
                      </c:pt>
                      <c:pt idx="8284">
                        <c:v>197.46</c:v>
                      </c:pt>
                      <c:pt idx="8285">
                        <c:v>197.46</c:v>
                      </c:pt>
                      <c:pt idx="8286">
                        <c:v>197.46</c:v>
                      </c:pt>
                      <c:pt idx="8287">
                        <c:v>197.46</c:v>
                      </c:pt>
                      <c:pt idx="8288">
                        <c:v>197.46</c:v>
                      </c:pt>
                      <c:pt idx="8289">
                        <c:v>197.46</c:v>
                      </c:pt>
                      <c:pt idx="8290">
                        <c:v>197.46</c:v>
                      </c:pt>
                      <c:pt idx="8291">
                        <c:v>197.46</c:v>
                      </c:pt>
                      <c:pt idx="8292">
                        <c:v>197.46</c:v>
                      </c:pt>
                      <c:pt idx="8293">
                        <c:v>197.46</c:v>
                      </c:pt>
                      <c:pt idx="8294">
                        <c:v>197.46</c:v>
                      </c:pt>
                      <c:pt idx="8295">
                        <c:v>197.46</c:v>
                      </c:pt>
                      <c:pt idx="8296">
                        <c:v>197.46</c:v>
                      </c:pt>
                      <c:pt idx="8297">
                        <c:v>197.46</c:v>
                      </c:pt>
                      <c:pt idx="8298">
                        <c:v>197.46</c:v>
                      </c:pt>
                      <c:pt idx="8299">
                        <c:v>197.46</c:v>
                      </c:pt>
                      <c:pt idx="8300">
                        <c:v>197.46</c:v>
                      </c:pt>
                      <c:pt idx="8301">
                        <c:v>197.46</c:v>
                      </c:pt>
                      <c:pt idx="8302">
                        <c:v>197.46</c:v>
                      </c:pt>
                      <c:pt idx="8303">
                        <c:v>197.46</c:v>
                      </c:pt>
                      <c:pt idx="8304">
                        <c:v>197.46</c:v>
                      </c:pt>
                      <c:pt idx="8305">
                        <c:v>197.46</c:v>
                      </c:pt>
                      <c:pt idx="8306">
                        <c:v>197.46</c:v>
                      </c:pt>
                      <c:pt idx="8307">
                        <c:v>197.46</c:v>
                      </c:pt>
                      <c:pt idx="8308">
                        <c:v>197.46</c:v>
                      </c:pt>
                      <c:pt idx="8309">
                        <c:v>196.1</c:v>
                      </c:pt>
                      <c:pt idx="8310">
                        <c:v>194.7</c:v>
                      </c:pt>
                      <c:pt idx="8311">
                        <c:v>193.14</c:v>
                      </c:pt>
                      <c:pt idx="8312">
                        <c:v>191.66</c:v>
                      </c:pt>
                      <c:pt idx="8313">
                        <c:v>191.66</c:v>
                      </c:pt>
                      <c:pt idx="8314">
                        <c:v>192.25</c:v>
                      </c:pt>
                      <c:pt idx="8315">
                        <c:v>190.67</c:v>
                      </c:pt>
                      <c:pt idx="8316">
                        <c:v>190.67</c:v>
                      </c:pt>
                      <c:pt idx="8317">
                        <c:v>190.82</c:v>
                      </c:pt>
                      <c:pt idx="8318">
                        <c:v>190.82</c:v>
                      </c:pt>
                      <c:pt idx="8319">
                        <c:v>190.82</c:v>
                      </c:pt>
                      <c:pt idx="8320">
                        <c:v>190.82</c:v>
                      </c:pt>
                      <c:pt idx="8321">
                        <c:v>190.82</c:v>
                      </c:pt>
                      <c:pt idx="8322">
                        <c:v>190.26</c:v>
                      </c:pt>
                      <c:pt idx="8323">
                        <c:v>189.62</c:v>
                      </c:pt>
                      <c:pt idx="8324">
                        <c:v>189.57</c:v>
                      </c:pt>
                      <c:pt idx="8325">
                        <c:v>189.43</c:v>
                      </c:pt>
                      <c:pt idx="8326">
                        <c:v>189.43</c:v>
                      </c:pt>
                      <c:pt idx="8327">
                        <c:v>189.41</c:v>
                      </c:pt>
                      <c:pt idx="8328">
                        <c:v>189.36</c:v>
                      </c:pt>
                      <c:pt idx="8329">
                        <c:v>188.99</c:v>
                      </c:pt>
                      <c:pt idx="8330">
                        <c:v>188.99</c:v>
                      </c:pt>
                      <c:pt idx="8331">
                        <c:v>188.99</c:v>
                      </c:pt>
                      <c:pt idx="8332">
                        <c:v>188.99</c:v>
                      </c:pt>
                      <c:pt idx="8333">
                        <c:v>188.99</c:v>
                      </c:pt>
                      <c:pt idx="8334">
                        <c:v>188.99</c:v>
                      </c:pt>
                      <c:pt idx="8335">
                        <c:v>188.99</c:v>
                      </c:pt>
                      <c:pt idx="8336">
                        <c:v>188.89</c:v>
                      </c:pt>
                      <c:pt idx="8337">
                        <c:v>187</c:v>
                      </c:pt>
                      <c:pt idx="8338">
                        <c:v>187</c:v>
                      </c:pt>
                      <c:pt idx="8339">
                        <c:v>187</c:v>
                      </c:pt>
                      <c:pt idx="8340">
                        <c:v>187</c:v>
                      </c:pt>
                      <c:pt idx="8341">
                        <c:v>187</c:v>
                      </c:pt>
                      <c:pt idx="8342">
                        <c:v>187</c:v>
                      </c:pt>
                      <c:pt idx="8343">
                        <c:v>187</c:v>
                      </c:pt>
                      <c:pt idx="8344">
                        <c:v>187</c:v>
                      </c:pt>
                      <c:pt idx="8345">
                        <c:v>187</c:v>
                      </c:pt>
                      <c:pt idx="8346">
                        <c:v>186.78</c:v>
                      </c:pt>
                      <c:pt idx="8347">
                        <c:v>186.49</c:v>
                      </c:pt>
                      <c:pt idx="8348">
                        <c:v>186.18</c:v>
                      </c:pt>
                      <c:pt idx="8349">
                        <c:v>185.85</c:v>
                      </c:pt>
                      <c:pt idx="8350">
                        <c:v>185.85</c:v>
                      </c:pt>
                      <c:pt idx="8351">
                        <c:v>185.57</c:v>
                      </c:pt>
                      <c:pt idx="8352">
                        <c:v>185.53</c:v>
                      </c:pt>
                      <c:pt idx="8353">
                        <c:v>185.24</c:v>
                      </c:pt>
                      <c:pt idx="8354">
                        <c:v>185.24</c:v>
                      </c:pt>
                      <c:pt idx="8355">
                        <c:v>185.24</c:v>
                      </c:pt>
                      <c:pt idx="8356">
                        <c:v>185.24</c:v>
                      </c:pt>
                      <c:pt idx="8357">
                        <c:v>185.24</c:v>
                      </c:pt>
                      <c:pt idx="8358">
                        <c:v>185.24</c:v>
                      </c:pt>
                      <c:pt idx="8359">
                        <c:v>185.24</c:v>
                      </c:pt>
                      <c:pt idx="8360">
                        <c:v>185.24</c:v>
                      </c:pt>
                      <c:pt idx="8361">
                        <c:v>185.24</c:v>
                      </c:pt>
                      <c:pt idx="8362">
                        <c:v>185.24</c:v>
                      </c:pt>
                      <c:pt idx="8363">
                        <c:v>185.24</c:v>
                      </c:pt>
                      <c:pt idx="8364">
                        <c:v>185.24</c:v>
                      </c:pt>
                      <c:pt idx="8365">
                        <c:v>185.24</c:v>
                      </c:pt>
                      <c:pt idx="8366">
                        <c:v>185.24</c:v>
                      </c:pt>
                      <c:pt idx="8367">
                        <c:v>185.24</c:v>
                      </c:pt>
                      <c:pt idx="8368">
                        <c:v>185.24</c:v>
                      </c:pt>
                      <c:pt idx="8369">
                        <c:v>185.24</c:v>
                      </c:pt>
                      <c:pt idx="8370">
                        <c:v>185.24</c:v>
                      </c:pt>
                      <c:pt idx="8371">
                        <c:v>185.24</c:v>
                      </c:pt>
                      <c:pt idx="8372">
                        <c:v>185.24</c:v>
                      </c:pt>
                      <c:pt idx="8373">
                        <c:v>186.04</c:v>
                      </c:pt>
                      <c:pt idx="8374">
                        <c:v>186.04</c:v>
                      </c:pt>
                      <c:pt idx="8375">
                        <c:v>186.04</c:v>
                      </c:pt>
                      <c:pt idx="8376">
                        <c:v>186.04</c:v>
                      </c:pt>
                      <c:pt idx="8377">
                        <c:v>185.94</c:v>
                      </c:pt>
                      <c:pt idx="8378">
                        <c:v>185.72</c:v>
                      </c:pt>
                      <c:pt idx="8379">
                        <c:v>185.72</c:v>
                      </c:pt>
                      <c:pt idx="8380">
                        <c:v>185.72</c:v>
                      </c:pt>
                      <c:pt idx="8381">
                        <c:v>185.72</c:v>
                      </c:pt>
                      <c:pt idx="8382">
                        <c:v>185.72</c:v>
                      </c:pt>
                      <c:pt idx="8383">
                        <c:v>185.72</c:v>
                      </c:pt>
                      <c:pt idx="8384">
                        <c:v>185.64</c:v>
                      </c:pt>
                      <c:pt idx="8385">
                        <c:v>185.52</c:v>
                      </c:pt>
                      <c:pt idx="8386">
                        <c:v>185.52</c:v>
                      </c:pt>
                      <c:pt idx="8387">
                        <c:v>185.45</c:v>
                      </c:pt>
                      <c:pt idx="8388">
                        <c:v>185.45</c:v>
                      </c:pt>
                      <c:pt idx="8389">
                        <c:v>185.45</c:v>
                      </c:pt>
                      <c:pt idx="8390">
                        <c:v>185.45</c:v>
                      </c:pt>
                      <c:pt idx="8391">
                        <c:v>185.45</c:v>
                      </c:pt>
                      <c:pt idx="8392">
                        <c:v>185.45</c:v>
                      </c:pt>
                      <c:pt idx="8393">
                        <c:v>185.45</c:v>
                      </c:pt>
                      <c:pt idx="8394">
                        <c:v>185.45</c:v>
                      </c:pt>
                      <c:pt idx="8395">
                        <c:v>185.45</c:v>
                      </c:pt>
                      <c:pt idx="8396">
                        <c:v>185.45</c:v>
                      </c:pt>
                      <c:pt idx="8397">
                        <c:v>185.11</c:v>
                      </c:pt>
                      <c:pt idx="8398">
                        <c:v>185.07</c:v>
                      </c:pt>
                      <c:pt idx="8399">
                        <c:v>185.07</c:v>
                      </c:pt>
                      <c:pt idx="8400">
                        <c:v>185.07</c:v>
                      </c:pt>
                      <c:pt idx="8401">
                        <c:v>184.73</c:v>
                      </c:pt>
                      <c:pt idx="8402">
                        <c:v>184.5</c:v>
                      </c:pt>
                      <c:pt idx="8403">
                        <c:v>184.24</c:v>
                      </c:pt>
                      <c:pt idx="8404">
                        <c:v>183.9</c:v>
                      </c:pt>
                      <c:pt idx="8405">
                        <c:v>183.9</c:v>
                      </c:pt>
                      <c:pt idx="8406">
                        <c:v>183.9</c:v>
                      </c:pt>
                      <c:pt idx="8407">
                        <c:v>183.9</c:v>
                      </c:pt>
                      <c:pt idx="8408">
                        <c:v>183.9</c:v>
                      </c:pt>
                      <c:pt idx="8409">
                        <c:v>185.26</c:v>
                      </c:pt>
                      <c:pt idx="8410">
                        <c:v>186.66</c:v>
                      </c:pt>
                      <c:pt idx="8411">
                        <c:v>188.22</c:v>
                      </c:pt>
                      <c:pt idx="8412">
                        <c:v>189.7</c:v>
                      </c:pt>
                      <c:pt idx="8413">
                        <c:v>189.7</c:v>
                      </c:pt>
                      <c:pt idx="8414">
                        <c:v>189.7</c:v>
                      </c:pt>
                      <c:pt idx="8415">
                        <c:v>191.28</c:v>
                      </c:pt>
                      <c:pt idx="8416">
                        <c:v>191.28</c:v>
                      </c:pt>
                      <c:pt idx="8417">
                        <c:v>191.28</c:v>
                      </c:pt>
                      <c:pt idx="8418">
                        <c:v>191.26</c:v>
                      </c:pt>
                      <c:pt idx="8419">
                        <c:v>191.16</c:v>
                      </c:pt>
                      <c:pt idx="8420">
                        <c:v>191.16</c:v>
                      </c:pt>
                      <c:pt idx="8421">
                        <c:v>191.16</c:v>
                      </c:pt>
                      <c:pt idx="8422">
                        <c:v>191.63</c:v>
                      </c:pt>
                      <c:pt idx="8423">
                        <c:v>192.27</c:v>
                      </c:pt>
                      <c:pt idx="8424">
                        <c:v>192.32</c:v>
                      </c:pt>
                      <c:pt idx="8425">
                        <c:v>192.46</c:v>
                      </c:pt>
                      <c:pt idx="8426">
                        <c:v>192.46</c:v>
                      </c:pt>
                      <c:pt idx="8427">
                        <c:v>192.48</c:v>
                      </c:pt>
                      <c:pt idx="8428">
                        <c:v>192.53</c:v>
                      </c:pt>
                      <c:pt idx="8429">
                        <c:v>192.9</c:v>
                      </c:pt>
                      <c:pt idx="8430">
                        <c:v>192.9</c:v>
                      </c:pt>
                      <c:pt idx="8431">
                        <c:v>192.9</c:v>
                      </c:pt>
                      <c:pt idx="8432">
                        <c:v>192.9</c:v>
                      </c:pt>
                      <c:pt idx="8433">
                        <c:v>192.9</c:v>
                      </c:pt>
                      <c:pt idx="8434">
                        <c:v>192.9</c:v>
                      </c:pt>
                      <c:pt idx="8435">
                        <c:v>192.9</c:v>
                      </c:pt>
                      <c:pt idx="8436">
                        <c:v>193</c:v>
                      </c:pt>
                      <c:pt idx="8437">
                        <c:v>194.89</c:v>
                      </c:pt>
                      <c:pt idx="8438">
                        <c:v>194.89</c:v>
                      </c:pt>
                      <c:pt idx="8439">
                        <c:v>194.89</c:v>
                      </c:pt>
                      <c:pt idx="8440">
                        <c:v>194.89</c:v>
                      </c:pt>
                      <c:pt idx="8441">
                        <c:v>194.89</c:v>
                      </c:pt>
                      <c:pt idx="8442">
                        <c:v>194.89</c:v>
                      </c:pt>
                      <c:pt idx="8443">
                        <c:v>194.89</c:v>
                      </c:pt>
                      <c:pt idx="8444">
                        <c:v>194.89</c:v>
                      </c:pt>
                      <c:pt idx="8445">
                        <c:v>194.89</c:v>
                      </c:pt>
                      <c:pt idx="8446">
                        <c:v>194.89</c:v>
                      </c:pt>
                      <c:pt idx="8447">
                        <c:v>195.01</c:v>
                      </c:pt>
                      <c:pt idx="8448">
                        <c:v>195.32</c:v>
                      </c:pt>
                      <c:pt idx="8449">
                        <c:v>195.65</c:v>
                      </c:pt>
                      <c:pt idx="8450">
                        <c:v>195.65</c:v>
                      </c:pt>
                      <c:pt idx="8451">
                        <c:v>195.93</c:v>
                      </c:pt>
                      <c:pt idx="8452">
                        <c:v>195.97</c:v>
                      </c:pt>
                      <c:pt idx="8453">
                        <c:v>196.26</c:v>
                      </c:pt>
                      <c:pt idx="8454">
                        <c:v>196.26</c:v>
                      </c:pt>
                      <c:pt idx="8455">
                        <c:v>196.26</c:v>
                      </c:pt>
                      <c:pt idx="8456">
                        <c:v>196.26</c:v>
                      </c:pt>
                      <c:pt idx="8457">
                        <c:v>196.26</c:v>
                      </c:pt>
                      <c:pt idx="8458">
                        <c:v>196.26</c:v>
                      </c:pt>
                      <c:pt idx="8459">
                        <c:v>196.26</c:v>
                      </c:pt>
                      <c:pt idx="8460">
                        <c:v>196.26</c:v>
                      </c:pt>
                      <c:pt idx="8461">
                        <c:v>196.26</c:v>
                      </c:pt>
                      <c:pt idx="8462">
                        <c:v>196.26</c:v>
                      </c:pt>
                      <c:pt idx="8463">
                        <c:v>196.26</c:v>
                      </c:pt>
                      <c:pt idx="8464">
                        <c:v>196.26</c:v>
                      </c:pt>
                      <c:pt idx="8465">
                        <c:v>196.26</c:v>
                      </c:pt>
                      <c:pt idx="8466">
                        <c:v>196.26</c:v>
                      </c:pt>
                      <c:pt idx="8467">
                        <c:v>196.26</c:v>
                      </c:pt>
                      <c:pt idx="8468">
                        <c:v>196.26</c:v>
                      </c:pt>
                      <c:pt idx="8469">
                        <c:v>196.26</c:v>
                      </c:pt>
                      <c:pt idx="8470">
                        <c:v>196.26</c:v>
                      </c:pt>
                      <c:pt idx="8471">
                        <c:v>196.26</c:v>
                      </c:pt>
                      <c:pt idx="8472">
                        <c:v>196.26</c:v>
                      </c:pt>
                      <c:pt idx="8473">
                        <c:v>196.26</c:v>
                      </c:pt>
                      <c:pt idx="8474">
                        <c:v>196.26</c:v>
                      </c:pt>
                      <c:pt idx="8475">
                        <c:v>196.26</c:v>
                      </c:pt>
                      <c:pt idx="8476">
                        <c:v>196.26</c:v>
                      </c:pt>
                      <c:pt idx="8477">
                        <c:v>196.36</c:v>
                      </c:pt>
                      <c:pt idx="8478">
                        <c:v>196.58</c:v>
                      </c:pt>
                      <c:pt idx="8479">
                        <c:v>196.58</c:v>
                      </c:pt>
                      <c:pt idx="8480">
                        <c:v>196.58</c:v>
                      </c:pt>
                      <c:pt idx="8481">
                        <c:v>196.58</c:v>
                      </c:pt>
                      <c:pt idx="8482">
                        <c:v>196.58</c:v>
                      </c:pt>
                      <c:pt idx="8483">
                        <c:v>196.58</c:v>
                      </c:pt>
                      <c:pt idx="8484">
                        <c:v>196.66</c:v>
                      </c:pt>
                      <c:pt idx="8485">
                        <c:v>196.78</c:v>
                      </c:pt>
                      <c:pt idx="8486">
                        <c:v>196.78</c:v>
                      </c:pt>
                      <c:pt idx="8487">
                        <c:v>196.85</c:v>
                      </c:pt>
                      <c:pt idx="8488">
                        <c:v>196.85</c:v>
                      </c:pt>
                      <c:pt idx="8489">
                        <c:v>196.85</c:v>
                      </c:pt>
                      <c:pt idx="8490">
                        <c:v>196.85</c:v>
                      </c:pt>
                      <c:pt idx="8491">
                        <c:v>196.85</c:v>
                      </c:pt>
                      <c:pt idx="8492">
                        <c:v>196.85</c:v>
                      </c:pt>
                      <c:pt idx="8493">
                        <c:v>196.85</c:v>
                      </c:pt>
                      <c:pt idx="8494">
                        <c:v>196.85</c:v>
                      </c:pt>
                      <c:pt idx="8495">
                        <c:v>196.85</c:v>
                      </c:pt>
                      <c:pt idx="8496">
                        <c:v>196.85</c:v>
                      </c:pt>
                      <c:pt idx="8497">
                        <c:v>197.19</c:v>
                      </c:pt>
                      <c:pt idx="8498">
                        <c:v>197.23</c:v>
                      </c:pt>
                      <c:pt idx="8499">
                        <c:v>197.23</c:v>
                      </c:pt>
                      <c:pt idx="8500">
                        <c:v>197.23</c:v>
                      </c:pt>
                      <c:pt idx="8501">
                        <c:v>197.57</c:v>
                      </c:pt>
                      <c:pt idx="8502">
                        <c:v>197.8</c:v>
                      </c:pt>
                      <c:pt idx="8503">
                        <c:v>198.06</c:v>
                      </c:pt>
                      <c:pt idx="8504">
                        <c:v>198.4</c:v>
                      </c:pt>
                      <c:pt idx="8505">
                        <c:v>198.4</c:v>
                      </c:pt>
                      <c:pt idx="8506">
                        <c:v>198.38</c:v>
                      </c:pt>
                      <c:pt idx="8507">
                        <c:v>198.38</c:v>
                      </c:pt>
                      <c:pt idx="8508">
                        <c:v>198.38</c:v>
                      </c:pt>
                      <c:pt idx="8509">
                        <c:v>198.38</c:v>
                      </c:pt>
                      <c:pt idx="8510">
                        <c:v>198.38</c:v>
                      </c:pt>
                      <c:pt idx="8511">
                        <c:v>198.38</c:v>
                      </c:pt>
                      <c:pt idx="8512">
                        <c:v>198.38</c:v>
                      </c:pt>
                      <c:pt idx="8513">
                        <c:v>198.38</c:v>
                      </c:pt>
                      <c:pt idx="8514">
                        <c:v>198.38</c:v>
                      </c:pt>
                      <c:pt idx="8515">
                        <c:v>198.38</c:v>
                      </c:pt>
                      <c:pt idx="8516">
                        <c:v>198.38</c:v>
                      </c:pt>
                      <c:pt idx="8517">
                        <c:v>198.38</c:v>
                      </c:pt>
                      <c:pt idx="8518">
                        <c:v>198.4</c:v>
                      </c:pt>
                      <c:pt idx="8519">
                        <c:v>198.5</c:v>
                      </c:pt>
                      <c:pt idx="8520">
                        <c:v>198.5</c:v>
                      </c:pt>
                      <c:pt idx="8521">
                        <c:v>198.5</c:v>
                      </c:pt>
                      <c:pt idx="8522">
                        <c:v>198.59</c:v>
                      </c:pt>
                      <c:pt idx="8523">
                        <c:v>198.59</c:v>
                      </c:pt>
                      <c:pt idx="8524">
                        <c:v>198.59</c:v>
                      </c:pt>
                      <c:pt idx="8525">
                        <c:v>198.59</c:v>
                      </c:pt>
                      <c:pt idx="8526">
                        <c:v>198.59</c:v>
                      </c:pt>
                      <c:pt idx="8527">
                        <c:v>198.59</c:v>
                      </c:pt>
                      <c:pt idx="8528">
                        <c:v>198.59</c:v>
                      </c:pt>
                      <c:pt idx="8529">
                        <c:v>198.59</c:v>
                      </c:pt>
                      <c:pt idx="8530">
                        <c:v>198.59</c:v>
                      </c:pt>
                      <c:pt idx="8531">
                        <c:v>198.59</c:v>
                      </c:pt>
                      <c:pt idx="8532">
                        <c:v>198.59</c:v>
                      </c:pt>
                      <c:pt idx="8533">
                        <c:v>198.59</c:v>
                      </c:pt>
                      <c:pt idx="8534">
                        <c:v>198.59</c:v>
                      </c:pt>
                      <c:pt idx="8535">
                        <c:v>198.59</c:v>
                      </c:pt>
                      <c:pt idx="8536">
                        <c:v>198.59</c:v>
                      </c:pt>
                      <c:pt idx="8537">
                        <c:v>198.59</c:v>
                      </c:pt>
                      <c:pt idx="8538">
                        <c:v>198.59</c:v>
                      </c:pt>
                      <c:pt idx="8539">
                        <c:v>197.44</c:v>
                      </c:pt>
                      <c:pt idx="8540">
                        <c:v>197.44</c:v>
                      </c:pt>
                      <c:pt idx="8541">
                        <c:v>197.44</c:v>
                      </c:pt>
                      <c:pt idx="8542">
                        <c:v>197.44</c:v>
                      </c:pt>
                      <c:pt idx="8543">
                        <c:v>197.44</c:v>
                      </c:pt>
                      <c:pt idx="8544">
                        <c:v>197.44</c:v>
                      </c:pt>
                      <c:pt idx="8545">
                        <c:v>197.44</c:v>
                      </c:pt>
                      <c:pt idx="8546">
                        <c:v>197.66</c:v>
                      </c:pt>
                      <c:pt idx="8547">
                        <c:v>197.83</c:v>
                      </c:pt>
                      <c:pt idx="8548">
                        <c:v>197.83</c:v>
                      </c:pt>
                      <c:pt idx="8549">
                        <c:v>197.83</c:v>
                      </c:pt>
                      <c:pt idx="8550">
                        <c:v>197.83</c:v>
                      </c:pt>
                      <c:pt idx="8551">
                        <c:v>197.83</c:v>
                      </c:pt>
                      <c:pt idx="8552">
                        <c:v>197.83</c:v>
                      </c:pt>
                      <c:pt idx="8553">
                        <c:v>197.83</c:v>
                      </c:pt>
                      <c:pt idx="8554">
                        <c:v>197.83</c:v>
                      </c:pt>
                      <c:pt idx="8555">
                        <c:v>197.83</c:v>
                      </c:pt>
                      <c:pt idx="8556">
                        <c:v>197.83</c:v>
                      </c:pt>
                      <c:pt idx="8557">
                        <c:v>197.83</c:v>
                      </c:pt>
                      <c:pt idx="8558">
                        <c:v>197.83</c:v>
                      </c:pt>
                      <c:pt idx="8559">
                        <c:v>197.83</c:v>
                      </c:pt>
                      <c:pt idx="8560">
                        <c:v>197.83</c:v>
                      </c:pt>
                      <c:pt idx="8561">
                        <c:v>197.83</c:v>
                      </c:pt>
                      <c:pt idx="8562">
                        <c:v>197.83</c:v>
                      </c:pt>
                      <c:pt idx="8563">
                        <c:v>197.83</c:v>
                      </c:pt>
                      <c:pt idx="8564">
                        <c:v>197.83</c:v>
                      </c:pt>
                      <c:pt idx="8565">
                        <c:v>197.83</c:v>
                      </c:pt>
                      <c:pt idx="8566">
                        <c:v>197.83</c:v>
                      </c:pt>
                      <c:pt idx="8567">
                        <c:v>197.83</c:v>
                      </c:pt>
                      <c:pt idx="8568">
                        <c:v>197.83</c:v>
                      </c:pt>
                      <c:pt idx="8569">
                        <c:v>197.83</c:v>
                      </c:pt>
                      <c:pt idx="8570">
                        <c:v>197.83</c:v>
                      </c:pt>
                      <c:pt idx="8571">
                        <c:v>197.83</c:v>
                      </c:pt>
                      <c:pt idx="8572">
                        <c:v>197.83</c:v>
                      </c:pt>
                      <c:pt idx="8573">
                        <c:v>197.83</c:v>
                      </c:pt>
                      <c:pt idx="8574">
                        <c:v>197.83</c:v>
                      </c:pt>
                      <c:pt idx="8575">
                        <c:v>197.83</c:v>
                      </c:pt>
                      <c:pt idx="8576">
                        <c:v>197.83</c:v>
                      </c:pt>
                      <c:pt idx="8577">
                        <c:v>197.83</c:v>
                      </c:pt>
                      <c:pt idx="8578">
                        <c:v>197.83</c:v>
                      </c:pt>
                      <c:pt idx="8579">
                        <c:v>197.83</c:v>
                      </c:pt>
                      <c:pt idx="8580">
                        <c:v>197.83</c:v>
                      </c:pt>
                      <c:pt idx="8581">
                        <c:v>197.83</c:v>
                      </c:pt>
                      <c:pt idx="8582">
                        <c:v>197.83</c:v>
                      </c:pt>
                      <c:pt idx="8583">
                        <c:v>197.83</c:v>
                      </c:pt>
                      <c:pt idx="8584">
                        <c:v>197.83</c:v>
                      </c:pt>
                      <c:pt idx="8585">
                        <c:v>197.83</c:v>
                      </c:pt>
                      <c:pt idx="8586">
                        <c:v>197.83</c:v>
                      </c:pt>
                      <c:pt idx="8587">
                        <c:v>197.83</c:v>
                      </c:pt>
                      <c:pt idx="8588">
                        <c:v>197.83</c:v>
                      </c:pt>
                      <c:pt idx="8589">
                        <c:v>197.83</c:v>
                      </c:pt>
                      <c:pt idx="8590">
                        <c:v>197.83</c:v>
                      </c:pt>
                      <c:pt idx="8591">
                        <c:v>197.83</c:v>
                      </c:pt>
                      <c:pt idx="8592">
                        <c:v>197.83</c:v>
                      </c:pt>
                      <c:pt idx="8593">
                        <c:v>197.83</c:v>
                      </c:pt>
                      <c:pt idx="8594">
                        <c:v>197.83</c:v>
                      </c:pt>
                      <c:pt idx="8595">
                        <c:v>197.83</c:v>
                      </c:pt>
                      <c:pt idx="8596">
                        <c:v>197.83</c:v>
                      </c:pt>
                      <c:pt idx="8597">
                        <c:v>197.83</c:v>
                      </c:pt>
                      <c:pt idx="8598">
                        <c:v>197.83</c:v>
                      </c:pt>
                      <c:pt idx="8599">
                        <c:v>197.83</c:v>
                      </c:pt>
                      <c:pt idx="8600">
                        <c:v>197.83</c:v>
                      </c:pt>
                      <c:pt idx="8601">
                        <c:v>197.83</c:v>
                      </c:pt>
                      <c:pt idx="8602">
                        <c:v>197.83</c:v>
                      </c:pt>
                      <c:pt idx="8603">
                        <c:v>197.83</c:v>
                      </c:pt>
                      <c:pt idx="8604">
                        <c:v>197.83</c:v>
                      </c:pt>
                      <c:pt idx="8605">
                        <c:v>197.83</c:v>
                      </c:pt>
                      <c:pt idx="8606">
                        <c:v>197.85</c:v>
                      </c:pt>
                      <c:pt idx="8607">
                        <c:v>197.85</c:v>
                      </c:pt>
                      <c:pt idx="8608">
                        <c:v>197.85</c:v>
                      </c:pt>
                      <c:pt idx="8609">
                        <c:v>197.85</c:v>
                      </c:pt>
                      <c:pt idx="8610">
                        <c:v>197.85</c:v>
                      </c:pt>
                      <c:pt idx="8611">
                        <c:v>197.85</c:v>
                      </c:pt>
                      <c:pt idx="8612">
                        <c:v>197.85</c:v>
                      </c:pt>
                      <c:pt idx="8613">
                        <c:v>197.85</c:v>
                      </c:pt>
                      <c:pt idx="8614">
                        <c:v>197.85</c:v>
                      </c:pt>
                      <c:pt idx="8615">
                        <c:v>197.85</c:v>
                      </c:pt>
                      <c:pt idx="8616">
                        <c:v>197.85</c:v>
                      </c:pt>
                      <c:pt idx="8617">
                        <c:v>197.85</c:v>
                      </c:pt>
                      <c:pt idx="8618">
                        <c:v>197.85</c:v>
                      </c:pt>
                      <c:pt idx="8619">
                        <c:v>197.85</c:v>
                      </c:pt>
                      <c:pt idx="8620">
                        <c:v>197.85</c:v>
                      </c:pt>
                      <c:pt idx="8621">
                        <c:v>197.85</c:v>
                      </c:pt>
                      <c:pt idx="8622">
                        <c:v>197.85</c:v>
                      </c:pt>
                      <c:pt idx="8623">
                        <c:v>197.85</c:v>
                      </c:pt>
                      <c:pt idx="8624">
                        <c:v>197.85</c:v>
                      </c:pt>
                      <c:pt idx="8625">
                        <c:v>197.85</c:v>
                      </c:pt>
                      <c:pt idx="8626">
                        <c:v>197.85</c:v>
                      </c:pt>
                      <c:pt idx="8627">
                        <c:v>197.85</c:v>
                      </c:pt>
                      <c:pt idx="8628">
                        <c:v>197.85</c:v>
                      </c:pt>
                      <c:pt idx="8629">
                        <c:v>197.85</c:v>
                      </c:pt>
                      <c:pt idx="8630">
                        <c:v>197.85</c:v>
                      </c:pt>
                      <c:pt idx="8631">
                        <c:v>197.85</c:v>
                      </c:pt>
                      <c:pt idx="8632">
                        <c:v>197.85</c:v>
                      </c:pt>
                      <c:pt idx="8633">
                        <c:v>197.85</c:v>
                      </c:pt>
                      <c:pt idx="8634">
                        <c:v>197.85</c:v>
                      </c:pt>
                      <c:pt idx="8635">
                        <c:v>197.85</c:v>
                      </c:pt>
                      <c:pt idx="8636">
                        <c:v>197.85</c:v>
                      </c:pt>
                      <c:pt idx="8637">
                        <c:v>197.85</c:v>
                      </c:pt>
                      <c:pt idx="8638">
                        <c:v>197.85</c:v>
                      </c:pt>
                      <c:pt idx="8639">
                        <c:v>199</c:v>
                      </c:pt>
                      <c:pt idx="8640">
                        <c:v>199</c:v>
                      </c:pt>
                      <c:pt idx="8641">
                        <c:v>199</c:v>
                      </c:pt>
                      <c:pt idx="8642">
                        <c:v>199</c:v>
                      </c:pt>
                      <c:pt idx="8643">
                        <c:v>199</c:v>
                      </c:pt>
                      <c:pt idx="8644">
                        <c:v>199</c:v>
                      </c:pt>
                      <c:pt idx="8645">
                        <c:v>199</c:v>
                      </c:pt>
                      <c:pt idx="8646">
                        <c:v>199</c:v>
                      </c:pt>
                      <c:pt idx="8647">
                        <c:v>199</c:v>
                      </c:pt>
                      <c:pt idx="8648">
                        <c:v>199</c:v>
                      </c:pt>
                      <c:pt idx="8649">
                        <c:v>199</c:v>
                      </c:pt>
                      <c:pt idx="8650">
                        <c:v>199</c:v>
                      </c:pt>
                      <c:pt idx="8651">
                        <c:v>199</c:v>
                      </c:pt>
                      <c:pt idx="8652">
                        <c:v>199</c:v>
                      </c:pt>
                      <c:pt idx="8653">
                        <c:v>199</c:v>
                      </c:pt>
                      <c:pt idx="8654">
                        <c:v>199</c:v>
                      </c:pt>
                      <c:pt idx="8655">
                        <c:v>199</c:v>
                      </c:pt>
                      <c:pt idx="8656">
                        <c:v>199</c:v>
                      </c:pt>
                      <c:pt idx="8657">
                        <c:v>199</c:v>
                      </c:pt>
                      <c:pt idx="8658">
                        <c:v>199</c:v>
                      </c:pt>
                      <c:pt idx="8659">
                        <c:v>199</c:v>
                      </c:pt>
                      <c:pt idx="8660">
                        <c:v>199</c:v>
                      </c:pt>
                      <c:pt idx="8661">
                        <c:v>199</c:v>
                      </c:pt>
                      <c:pt idx="8662">
                        <c:v>199</c:v>
                      </c:pt>
                      <c:pt idx="8663">
                        <c:v>199</c:v>
                      </c:pt>
                      <c:pt idx="8664">
                        <c:v>199</c:v>
                      </c:pt>
                      <c:pt idx="8665">
                        <c:v>199</c:v>
                      </c:pt>
                      <c:pt idx="8666">
                        <c:v>199</c:v>
                      </c:pt>
                      <c:pt idx="8667">
                        <c:v>199</c:v>
                      </c:pt>
                      <c:pt idx="8668">
                        <c:v>199</c:v>
                      </c:pt>
                      <c:pt idx="8669">
                        <c:v>199</c:v>
                      </c:pt>
                      <c:pt idx="8670">
                        <c:v>199</c:v>
                      </c:pt>
                      <c:pt idx="8671">
                        <c:v>199</c:v>
                      </c:pt>
                      <c:pt idx="8672">
                        <c:v>199</c:v>
                      </c:pt>
                      <c:pt idx="8673">
                        <c:v>199</c:v>
                      </c:pt>
                      <c:pt idx="8674">
                        <c:v>199</c:v>
                      </c:pt>
                      <c:pt idx="8675">
                        <c:v>199</c:v>
                      </c:pt>
                      <c:pt idx="8676">
                        <c:v>199</c:v>
                      </c:pt>
                      <c:pt idx="8677">
                        <c:v>199</c:v>
                      </c:pt>
                      <c:pt idx="8678">
                        <c:v>199</c:v>
                      </c:pt>
                      <c:pt idx="8679">
                        <c:v>199</c:v>
                      </c:pt>
                      <c:pt idx="8680">
                        <c:v>199</c:v>
                      </c:pt>
                      <c:pt idx="8681">
                        <c:v>199</c:v>
                      </c:pt>
                      <c:pt idx="8682">
                        <c:v>199</c:v>
                      </c:pt>
                      <c:pt idx="8683">
                        <c:v>199</c:v>
                      </c:pt>
                      <c:pt idx="8684">
                        <c:v>199</c:v>
                      </c:pt>
                      <c:pt idx="8685">
                        <c:v>199</c:v>
                      </c:pt>
                      <c:pt idx="8686">
                        <c:v>199</c:v>
                      </c:pt>
                      <c:pt idx="8687">
                        <c:v>199</c:v>
                      </c:pt>
                      <c:pt idx="8688">
                        <c:v>199</c:v>
                      </c:pt>
                      <c:pt idx="8689">
                        <c:v>199</c:v>
                      </c:pt>
                      <c:pt idx="8690">
                        <c:v>199</c:v>
                      </c:pt>
                      <c:pt idx="8691">
                        <c:v>199</c:v>
                      </c:pt>
                      <c:pt idx="8692">
                        <c:v>199</c:v>
                      </c:pt>
                      <c:pt idx="8693">
                        <c:v>199</c:v>
                      </c:pt>
                      <c:pt idx="8694">
                        <c:v>199</c:v>
                      </c:pt>
                      <c:pt idx="8695">
                        <c:v>199</c:v>
                      </c:pt>
                      <c:pt idx="8696">
                        <c:v>199</c:v>
                      </c:pt>
                      <c:pt idx="8697">
                        <c:v>199</c:v>
                      </c:pt>
                      <c:pt idx="8698">
                        <c:v>199</c:v>
                      </c:pt>
                      <c:pt idx="8699">
                        <c:v>199</c:v>
                      </c:pt>
                      <c:pt idx="8700">
                        <c:v>199</c:v>
                      </c:pt>
                      <c:pt idx="8701">
                        <c:v>199</c:v>
                      </c:pt>
                      <c:pt idx="8702">
                        <c:v>199</c:v>
                      </c:pt>
                      <c:pt idx="8703">
                        <c:v>199</c:v>
                      </c:pt>
                      <c:pt idx="8704">
                        <c:v>199</c:v>
                      </c:pt>
                      <c:pt idx="8705">
                        <c:v>199</c:v>
                      </c:pt>
                      <c:pt idx="8706">
                        <c:v>199</c:v>
                      </c:pt>
                      <c:pt idx="8707">
                        <c:v>199</c:v>
                      </c:pt>
                      <c:pt idx="8708">
                        <c:v>199</c:v>
                      </c:pt>
                      <c:pt idx="8709">
                        <c:v>199</c:v>
                      </c:pt>
                      <c:pt idx="8710">
                        <c:v>199</c:v>
                      </c:pt>
                      <c:pt idx="8711">
                        <c:v>199</c:v>
                      </c:pt>
                      <c:pt idx="8712">
                        <c:v>199</c:v>
                      </c:pt>
                      <c:pt idx="8713">
                        <c:v>199</c:v>
                      </c:pt>
                      <c:pt idx="8714">
                        <c:v>199</c:v>
                      </c:pt>
                      <c:pt idx="8715">
                        <c:v>199</c:v>
                      </c:pt>
                      <c:pt idx="8716">
                        <c:v>199</c:v>
                      </c:pt>
                      <c:pt idx="8717">
                        <c:v>199</c:v>
                      </c:pt>
                      <c:pt idx="8718">
                        <c:v>199</c:v>
                      </c:pt>
                      <c:pt idx="8719">
                        <c:v>199</c:v>
                      </c:pt>
                      <c:pt idx="8720">
                        <c:v>199</c:v>
                      </c:pt>
                      <c:pt idx="8721">
                        <c:v>199</c:v>
                      </c:pt>
                      <c:pt idx="8722">
                        <c:v>199</c:v>
                      </c:pt>
                      <c:pt idx="8723">
                        <c:v>199</c:v>
                      </c:pt>
                      <c:pt idx="8724">
                        <c:v>199</c:v>
                      </c:pt>
                      <c:pt idx="8725">
                        <c:v>199</c:v>
                      </c:pt>
                      <c:pt idx="8726">
                        <c:v>199</c:v>
                      </c:pt>
                      <c:pt idx="8727">
                        <c:v>199</c:v>
                      </c:pt>
                      <c:pt idx="8728">
                        <c:v>199</c:v>
                      </c:pt>
                      <c:pt idx="8729">
                        <c:v>199</c:v>
                      </c:pt>
                      <c:pt idx="8730">
                        <c:v>199</c:v>
                      </c:pt>
                      <c:pt idx="8731">
                        <c:v>199</c:v>
                      </c:pt>
                      <c:pt idx="8732">
                        <c:v>199</c:v>
                      </c:pt>
                      <c:pt idx="8733">
                        <c:v>199</c:v>
                      </c:pt>
                      <c:pt idx="8734">
                        <c:v>199</c:v>
                      </c:pt>
                      <c:pt idx="8735">
                        <c:v>199</c:v>
                      </c:pt>
                      <c:pt idx="8736">
                        <c:v>199</c:v>
                      </c:pt>
                      <c:pt idx="8737">
                        <c:v>199</c:v>
                      </c:pt>
                      <c:pt idx="8738">
                        <c:v>199</c:v>
                      </c:pt>
                      <c:pt idx="8739">
                        <c:v>199</c:v>
                      </c:pt>
                      <c:pt idx="8740">
                        <c:v>199</c:v>
                      </c:pt>
                      <c:pt idx="8741">
                        <c:v>199</c:v>
                      </c:pt>
                      <c:pt idx="8742">
                        <c:v>199</c:v>
                      </c:pt>
                      <c:pt idx="8743">
                        <c:v>199</c:v>
                      </c:pt>
                      <c:pt idx="8744">
                        <c:v>199</c:v>
                      </c:pt>
                      <c:pt idx="8745">
                        <c:v>199</c:v>
                      </c:pt>
                      <c:pt idx="8746">
                        <c:v>199</c:v>
                      </c:pt>
                      <c:pt idx="8747">
                        <c:v>199</c:v>
                      </c:pt>
                      <c:pt idx="8748">
                        <c:v>199</c:v>
                      </c:pt>
                      <c:pt idx="8749">
                        <c:v>199</c:v>
                      </c:pt>
                      <c:pt idx="8750">
                        <c:v>199</c:v>
                      </c:pt>
                      <c:pt idx="8751">
                        <c:v>199</c:v>
                      </c:pt>
                      <c:pt idx="8752">
                        <c:v>199</c:v>
                      </c:pt>
                      <c:pt idx="8753">
                        <c:v>199</c:v>
                      </c:pt>
                      <c:pt idx="8754">
                        <c:v>199</c:v>
                      </c:pt>
                      <c:pt idx="8755">
                        <c:v>199</c:v>
                      </c:pt>
                      <c:pt idx="8756">
                        <c:v>199</c:v>
                      </c:pt>
                      <c:pt idx="8757">
                        <c:v>199</c:v>
                      </c:pt>
                      <c:pt idx="8758">
                        <c:v>199</c:v>
                      </c:pt>
                      <c:pt idx="8759">
                        <c:v>199</c:v>
                      </c:pt>
                      <c:pt idx="8760">
                        <c:v>199</c:v>
                      </c:pt>
                      <c:pt idx="8761">
                        <c:v>199</c:v>
                      </c:pt>
                      <c:pt idx="8762">
                        <c:v>199</c:v>
                      </c:pt>
                      <c:pt idx="8763">
                        <c:v>199</c:v>
                      </c:pt>
                      <c:pt idx="8764">
                        <c:v>199</c:v>
                      </c:pt>
                      <c:pt idx="8765">
                        <c:v>199</c:v>
                      </c:pt>
                      <c:pt idx="8766">
                        <c:v>199</c:v>
                      </c:pt>
                      <c:pt idx="8767">
                        <c:v>199</c:v>
                      </c:pt>
                      <c:pt idx="8768">
                        <c:v>199</c:v>
                      </c:pt>
                      <c:pt idx="8769">
                        <c:v>199</c:v>
                      </c:pt>
                      <c:pt idx="8770">
                        <c:v>199</c:v>
                      </c:pt>
                      <c:pt idx="8771">
                        <c:v>199</c:v>
                      </c:pt>
                      <c:pt idx="8772">
                        <c:v>199</c:v>
                      </c:pt>
                      <c:pt idx="8773">
                        <c:v>199</c:v>
                      </c:pt>
                      <c:pt idx="8774">
                        <c:v>199</c:v>
                      </c:pt>
                      <c:pt idx="8775">
                        <c:v>199</c:v>
                      </c:pt>
                      <c:pt idx="8776">
                        <c:v>199</c:v>
                      </c:pt>
                      <c:pt idx="8777">
                        <c:v>199</c:v>
                      </c:pt>
                      <c:pt idx="8778">
                        <c:v>199</c:v>
                      </c:pt>
                      <c:pt idx="8779">
                        <c:v>199</c:v>
                      </c:pt>
                      <c:pt idx="8780">
                        <c:v>199</c:v>
                      </c:pt>
                      <c:pt idx="8781">
                        <c:v>199</c:v>
                      </c:pt>
                      <c:pt idx="8782">
                        <c:v>199</c:v>
                      </c:pt>
                      <c:pt idx="8783">
                        <c:v>199</c:v>
                      </c:pt>
                      <c:pt idx="8784">
                        <c:v>199</c:v>
                      </c:pt>
                      <c:pt idx="8785">
                        <c:v>199</c:v>
                      </c:pt>
                      <c:pt idx="8786">
                        <c:v>199</c:v>
                      </c:pt>
                      <c:pt idx="8787">
                        <c:v>199</c:v>
                      </c:pt>
                      <c:pt idx="8788">
                        <c:v>199</c:v>
                      </c:pt>
                      <c:pt idx="8789">
                        <c:v>199</c:v>
                      </c:pt>
                      <c:pt idx="8790">
                        <c:v>199</c:v>
                      </c:pt>
                      <c:pt idx="8791">
                        <c:v>199</c:v>
                      </c:pt>
                      <c:pt idx="8792">
                        <c:v>199</c:v>
                      </c:pt>
                      <c:pt idx="8793">
                        <c:v>199</c:v>
                      </c:pt>
                      <c:pt idx="8794">
                        <c:v>199</c:v>
                      </c:pt>
                      <c:pt idx="8795">
                        <c:v>199</c:v>
                      </c:pt>
                      <c:pt idx="8796">
                        <c:v>199</c:v>
                      </c:pt>
                      <c:pt idx="8797">
                        <c:v>199</c:v>
                      </c:pt>
                      <c:pt idx="8798">
                        <c:v>199</c:v>
                      </c:pt>
                      <c:pt idx="8799">
                        <c:v>199</c:v>
                      </c:pt>
                      <c:pt idx="8800">
                        <c:v>199</c:v>
                      </c:pt>
                      <c:pt idx="8801">
                        <c:v>199</c:v>
                      </c:pt>
                      <c:pt idx="8802">
                        <c:v>199</c:v>
                      </c:pt>
                      <c:pt idx="8803">
                        <c:v>199</c:v>
                      </c:pt>
                      <c:pt idx="8804">
                        <c:v>199</c:v>
                      </c:pt>
                      <c:pt idx="8805">
                        <c:v>199</c:v>
                      </c:pt>
                      <c:pt idx="8806">
                        <c:v>199</c:v>
                      </c:pt>
                      <c:pt idx="8807">
                        <c:v>199</c:v>
                      </c:pt>
                      <c:pt idx="8808">
                        <c:v>199</c:v>
                      </c:pt>
                      <c:pt idx="8809">
                        <c:v>199</c:v>
                      </c:pt>
                      <c:pt idx="8810">
                        <c:v>199</c:v>
                      </c:pt>
                      <c:pt idx="8811">
                        <c:v>199</c:v>
                      </c:pt>
                      <c:pt idx="8812">
                        <c:v>199</c:v>
                      </c:pt>
                      <c:pt idx="8813">
                        <c:v>199</c:v>
                      </c:pt>
                      <c:pt idx="8814">
                        <c:v>199</c:v>
                      </c:pt>
                      <c:pt idx="8815">
                        <c:v>199</c:v>
                      </c:pt>
                      <c:pt idx="8816">
                        <c:v>199</c:v>
                      </c:pt>
                      <c:pt idx="8817">
                        <c:v>199</c:v>
                      </c:pt>
                      <c:pt idx="8818">
                        <c:v>199</c:v>
                      </c:pt>
                      <c:pt idx="8819">
                        <c:v>199</c:v>
                      </c:pt>
                      <c:pt idx="8820">
                        <c:v>199</c:v>
                      </c:pt>
                      <c:pt idx="8821">
                        <c:v>199</c:v>
                      </c:pt>
                      <c:pt idx="8822">
                        <c:v>199</c:v>
                      </c:pt>
                      <c:pt idx="8823">
                        <c:v>199</c:v>
                      </c:pt>
                      <c:pt idx="8824">
                        <c:v>199</c:v>
                      </c:pt>
                      <c:pt idx="8825">
                        <c:v>199</c:v>
                      </c:pt>
                      <c:pt idx="8826">
                        <c:v>199</c:v>
                      </c:pt>
                      <c:pt idx="8827">
                        <c:v>199</c:v>
                      </c:pt>
                      <c:pt idx="8828">
                        <c:v>198.11</c:v>
                      </c:pt>
                      <c:pt idx="8829">
                        <c:v>197.01</c:v>
                      </c:pt>
                      <c:pt idx="8830">
                        <c:v>196.08</c:v>
                      </c:pt>
                      <c:pt idx="8831">
                        <c:v>195.1</c:v>
                      </c:pt>
                      <c:pt idx="8832">
                        <c:v>194.01</c:v>
                      </c:pt>
                      <c:pt idx="8833">
                        <c:v>193.07</c:v>
                      </c:pt>
                      <c:pt idx="8834">
                        <c:v>193.07</c:v>
                      </c:pt>
                      <c:pt idx="8835">
                        <c:v>193.07</c:v>
                      </c:pt>
                      <c:pt idx="8836">
                        <c:v>191.63</c:v>
                      </c:pt>
                      <c:pt idx="8837">
                        <c:v>190.17</c:v>
                      </c:pt>
                      <c:pt idx="8838">
                        <c:v>189.29</c:v>
                      </c:pt>
                      <c:pt idx="8839">
                        <c:v>188.65</c:v>
                      </c:pt>
                      <c:pt idx="8840">
                        <c:v>187.34</c:v>
                      </c:pt>
                      <c:pt idx="8841">
                        <c:v>186.15</c:v>
                      </c:pt>
                      <c:pt idx="8842">
                        <c:v>185.11</c:v>
                      </c:pt>
                      <c:pt idx="8843">
                        <c:v>183.49</c:v>
                      </c:pt>
                      <c:pt idx="8844">
                        <c:v>182.36</c:v>
                      </c:pt>
                      <c:pt idx="8845">
                        <c:v>180.56</c:v>
                      </c:pt>
                      <c:pt idx="8846">
                        <c:v>180.56</c:v>
                      </c:pt>
                      <c:pt idx="8847">
                        <c:v>179.83</c:v>
                      </c:pt>
                      <c:pt idx="8848">
                        <c:v>179.83</c:v>
                      </c:pt>
                      <c:pt idx="8849">
                        <c:v>179.01</c:v>
                      </c:pt>
                      <c:pt idx="8850">
                        <c:v>178.04</c:v>
                      </c:pt>
                      <c:pt idx="8851">
                        <c:v>178.04</c:v>
                      </c:pt>
                      <c:pt idx="8852">
                        <c:v>177.71</c:v>
                      </c:pt>
                      <c:pt idx="8853">
                        <c:v>176.5</c:v>
                      </c:pt>
                      <c:pt idx="8854">
                        <c:v>175.75</c:v>
                      </c:pt>
                      <c:pt idx="8855">
                        <c:v>174.74</c:v>
                      </c:pt>
                      <c:pt idx="8856">
                        <c:v>173.82</c:v>
                      </c:pt>
                      <c:pt idx="8857">
                        <c:v>172.34</c:v>
                      </c:pt>
                      <c:pt idx="8858">
                        <c:v>171.04</c:v>
                      </c:pt>
                      <c:pt idx="8859">
                        <c:v>169.64</c:v>
                      </c:pt>
                      <c:pt idx="8860">
                        <c:v>168.77</c:v>
                      </c:pt>
                      <c:pt idx="8861">
                        <c:v>167.3</c:v>
                      </c:pt>
                      <c:pt idx="8862">
                        <c:v>165.93</c:v>
                      </c:pt>
                      <c:pt idx="8863">
                        <c:v>164.56</c:v>
                      </c:pt>
                      <c:pt idx="8864">
                        <c:v>163.19999999999999</c:v>
                      </c:pt>
                      <c:pt idx="8865">
                        <c:v>162.22999999999999</c:v>
                      </c:pt>
                      <c:pt idx="8866">
                        <c:v>160.86000000000001</c:v>
                      </c:pt>
                      <c:pt idx="8867">
                        <c:v>159.56</c:v>
                      </c:pt>
                      <c:pt idx="8868">
                        <c:v>158.22</c:v>
                      </c:pt>
                      <c:pt idx="8869">
                        <c:v>157.27000000000001</c:v>
                      </c:pt>
                      <c:pt idx="8870">
                        <c:v>156.38999999999999</c:v>
                      </c:pt>
                      <c:pt idx="8871">
                        <c:v>155.51</c:v>
                      </c:pt>
                      <c:pt idx="8872">
                        <c:v>154.52000000000001</c:v>
                      </c:pt>
                      <c:pt idx="8873">
                        <c:v>153.75</c:v>
                      </c:pt>
                      <c:pt idx="8874">
                        <c:v>153.66999999999999</c:v>
                      </c:pt>
                      <c:pt idx="8875">
                        <c:v>152.88999999999999</c:v>
                      </c:pt>
                      <c:pt idx="8876">
                        <c:v>152.12</c:v>
                      </c:pt>
                      <c:pt idx="8877">
                        <c:v>151.12</c:v>
                      </c:pt>
                      <c:pt idx="8878">
                        <c:v>150.13</c:v>
                      </c:pt>
                      <c:pt idx="8879">
                        <c:v>149.19</c:v>
                      </c:pt>
                      <c:pt idx="8880">
                        <c:v>148.34</c:v>
                      </c:pt>
                      <c:pt idx="8881">
                        <c:v>147.41</c:v>
                      </c:pt>
                      <c:pt idx="8882">
                        <c:v>146.49</c:v>
                      </c:pt>
                      <c:pt idx="8883">
                        <c:v>145.56</c:v>
                      </c:pt>
                      <c:pt idx="8884">
                        <c:v>145.22</c:v>
                      </c:pt>
                      <c:pt idx="8885">
                        <c:v>144.13</c:v>
                      </c:pt>
                      <c:pt idx="8886">
                        <c:v>143.07</c:v>
                      </c:pt>
                      <c:pt idx="8887">
                        <c:v>142.49</c:v>
                      </c:pt>
                      <c:pt idx="8888">
                        <c:v>141.82</c:v>
                      </c:pt>
                      <c:pt idx="8889">
                        <c:v>140.93</c:v>
                      </c:pt>
                      <c:pt idx="8890">
                        <c:v>140.22</c:v>
                      </c:pt>
                      <c:pt idx="8891">
                        <c:v>140.22</c:v>
                      </c:pt>
                      <c:pt idx="8892">
                        <c:v>140.1</c:v>
                      </c:pt>
                      <c:pt idx="8893">
                        <c:v>139.29</c:v>
                      </c:pt>
                      <c:pt idx="8894">
                        <c:v>138.37</c:v>
                      </c:pt>
                      <c:pt idx="8895">
                        <c:v>138.25</c:v>
                      </c:pt>
                      <c:pt idx="8896">
                        <c:v>137.34</c:v>
                      </c:pt>
                      <c:pt idx="8897">
                        <c:v>136.66</c:v>
                      </c:pt>
                      <c:pt idx="8898">
                        <c:v>136.66</c:v>
                      </c:pt>
                      <c:pt idx="8899">
                        <c:v>135.77000000000001</c:v>
                      </c:pt>
                      <c:pt idx="8900">
                        <c:v>134.36000000000001</c:v>
                      </c:pt>
                      <c:pt idx="8901">
                        <c:v>133.34</c:v>
                      </c:pt>
                      <c:pt idx="8902">
                        <c:v>132.37</c:v>
                      </c:pt>
                      <c:pt idx="8903">
                        <c:v>131.94</c:v>
                      </c:pt>
                      <c:pt idx="8904">
                        <c:v>130.22999999999999</c:v>
                      </c:pt>
                      <c:pt idx="8905">
                        <c:v>129.37</c:v>
                      </c:pt>
                      <c:pt idx="8906">
                        <c:v>129.37</c:v>
                      </c:pt>
                      <c:pt idx="8907">
                        <c:v>128.94999999999999</c:v>
                      </c:pt>
                      <c:pt idx="8908">
                        <c:v>128.08000000000001</c:v>
                      </c:pt>
                      <c:pt idx="8909">
                        <c:v>127.02</c:v>
                      </c:pt>
                      <c:pt idx="8910">
                        <c:v>125.95</c:v>
                      </c:pt>
                      <c:pt idx="8911">
                        <c:v>125.01</c:v>
                      </c:pt>
                      <c:pt idx="8912">
                        <c:v>125.01</c:v>
                      </c:pt>
                      <c:pt idx="8913">
                        <c:v>125.01</c:v>
                      </c:pt>
                      <c:pt idx="8914">
                        <c:v>125.01</c:v>
                      </c:pt>
                      <c:pt idx="8915">
                        <c:v>125.01</c:v>
                      </c:pt>
                      <c:pt idx="8916">
                        <c:v>125.01</c:v>
                      </c:pt>
                      <c:pt idx="8917">
                        <c:v>125.01</c:v>
                      </c:pt>
                      <c:pt idx="8918">
                        <c:v>125.01</c:v>
                      </c:pt>
                      <c:pt idx="8919">
                        <c:v>125.01</c:v>
                      </c:pt>
                      <c:pt idx="8920">
                        <c:v>125.01</c:v>
                      </c:pt>
                      <c:pt idx="8921">
                        <c:v>125.01</c:v>
                      </c:pt>
                      <c:pt idx="8922">
                        <c:v>125.01</c:v>
                      </c:pt>
                      <c:pt idx="8923">
                        <c:v>125.01</c:v>
                      </c:pt>
                      <c:pt idx="8924">
                        <c:v>125.01</c:v>
                      </c:pt>
                      <c:pt idx="8925">
                        <c:v>125.01</c:v>
                      </c:pt>
                      <c:pt idx="8926">
                        <c:v>125.01</c:v>
                      </c:pt>
                      <c:pt idx="8927">
                        <c:v>125.01</c:v>
                      </c:pt>
                      <c:pt idx="8928">
                        <c:v>125.9</c:v>
                      </c:pt>
                      <c:pt idx="8929">
                        <c:v>127</c:v>
                      </c:pt>
                      <c:pt idx="8930">
                        <c:v>127.93</c:v>
                      </c:pt>
                      <c:pt idx="8931">
                        <c:v>128.91</c:v>
                      </c:pt>
                      <c:pt idx="8932">
                        <c:v>130</c:v>
                      </c:pt>
                      <c:pt idx="8933">
                        <c:v>130.94</c:v>
                      </c:pt>
                      <c:pt idx="8934">
                        <c:v>130.94</c:v>
                      </c:pt>
                      <c:pt idx="8935">
                        <c:v>130.94</c:v>
                      </c:pt>
                      <c:pt idx="8936">
                        <c:v>132.38</c:v>
                      </c:pt>
                      <c:pt idx="8937">
                        <c:v>133.84</c:v>
                      </c:pt>
                      <c:pt idx="8938">
                        <c:v>134.72</c:v>
                      </c:pt>
                      <c:pt idx="8939">
                        <c:v>135.36000000000001</c:v>
                      </c:pt>
                      <c:pt idx="8940">
                        <c:v>136.66999999999999</c:v>
                      </c:pt>
                      <c:pt idx="8941">
                        <c:v>137.86000000000001</c:v>
                      </c:pt>
                      <c:pt idx="8942">
                        <c:v>138.9</c:v>
                      </c:pt>
                      <c:pt idx="8943">
                        <c:v>140.52000000000001</c:v>
                      </c:pt>
                      <c:pt idx="8944">
                        <c:v>141.65</c:v>
                      </c:pt>
                      <c:pt idx="8945">
                        <c:v>143.44999999999999</c:v>
                      </c:pt>
                      <c:pt idx="8946">
                        <c:v>143.44999999999999</c:v>
                      </c:pt>
                      <c:pt idx="8947">
                        <c:v>144.18</c:v>
                      </c:pt>
                      <c:pt idx="8948">
                        <c:v>144.18</c:v>
                      </c:pt>
                      <c:pt idx="8949">
                        <c:v>145</c:v>
                      </c:pt>
                      <c:pt idx="8950">
                        <c:v>145.97</c:v>
                      </c:pt>
                      <c:pt idx="8951">
                        <c:v>145.97</c:v>
                      </c:pt>
                      <c:pt idx="8952">
                        <c:v>146.30000000000001</c:v>
                      </c:pt>
                      <c:pt idx="8953">
                        <c:v>147.51</c:v>
                      </c:pt>
                      <c:pt idx="8954">
                        <c:v>148.26</c:v>
                      </c:pt>
                      <c:pt idx="8955">
                        <c:v>149.27000000000001</c:v>
                      </c:pt>
                      <c:pt idx="8956">
                        <c:v>150.19</c:v>
                      </c:pt>
                      <c:pt idx="8957">
                        <c:v>151.44</c:v>
                      </c:pt>
                      <c:pt idx="8958">
                        <c:v>152.74</c:v>
                      </c:pt>
                      <c:pt idx="8959">
                        <c:v>154.13999999999999</c:v>
                      </c:pt>
                      <c:pt idx="8960">
                        <c:v>155.01</c:v>
                      </c:pt>
                      <c:pt idx="8961">
                        <c:v>156.47999999999999</c:v>
                      </c:pt>
                      <c:pt idx="8962">
                        <c:v>157.85</c:v>
                      </c:pt>
                      <c:pt idx="8963">
                        <c:v>159.22</c:v>
                      </c:pt>
                      <c:pt idx="8964">
                        <c:v>160.58000000000001</c:v>
                      </c:pt>
                      <c:pt idx="8965">
                        <c:v>161.55000000000001</c:v>
                      </c:pt>
                      <c:pt idx="8966">
                        <c:v>162.91999999999999</c:v>
                      </c:pt>
                      <c:pt idx="8967">
                        <c:v>164.22</c:v>
                      </c:pt>
                      <c:pt idx="8968">
                        <c:v>165.56</c:v>
                      </c:pt>
                      <c:pt idx="8969">
                        <c:v>166.51</c:v>
                      </c:pt>
                      <c:pt idx="8970">
                        <c:v>167.39</c:v>
                      </c:pt>
                      <c:pt idx="8971">
                        <c:v>168.27</c:v>
                      </c:pt>
                      <c:pt idx="8972">
                        <c:v>169.26</c:v>
                      </c:pt>
                      <c:pt idx="8973">
                        <c:v>170.03</c:v>
                      </c:pt>
                      <c:pt idx="8974">
                        <c:v>170.11</c:v>
                      </c:pt>
                      <c:pt idx="8975">
                        <c:v>170.89</c:v>
                      </c:pt>
                      <c:pt idx="8976">
                        <c:v>171.66</c:v>
                      </c:pt>
                      <c:pt idx="8977">
                        <c:v>172.66</c:v>
                      </c:pt>
                      <c:pt idx="8978">
                        <c:v>173.65</c:v>
                      </c:pt>
                      <c:pt idx="8979">
                        <c:v>174.59</c:v>
                      </c:pt>
                      <c:pt idx="8980">
                        <c:v>175.44</c:v>
                      </c:pt>
                      <c:pt idx="8981">
                        <c:v>176.37</c:v>
                      </c:pt>
                      <c:pt idx="8982">
                        <c:v>177.29</c:v>
                      </c:pt>
                      <c:pt idx="8983">
                        <c:v>178.22</c:v>
                      </c:pt>
                      <c:pt idx="8984">
                        <c:v>178.56</c:v>
                      </c:pt>
                      <c:pt idx="8985">
                        <c:v>179.65</c:v>
                      </c:pt>
                      <c:pt idx="8986">
                        <c:v>180.71</c:v>
                      </c:pt>
                      <c:pt idx="8987">
                        <c:v>181.29</c:v>
                      </c:pt>
                      <c:pt idx="8988">
                        <c:v>181.96</c:v>
                      </c:pt>
                      <c:pt idx="8989">
                        <c:v>182.85</c:v>
                      </c:pt>
                      <c:pt idx="8990">
                        <c:v>183.56</c:v>
                      </c:pt>
                      <c:pt idx="8991">
                        <c:v>183.56</c:v>
                      </c:pt>
                      <c:pt idx="8992">
                        <c:v>183.68</c:v>
                      </c:pt>
                      <c:pt idx="8993">
                        <c:v>184.49</c:v>
                      </c:pt>
                      <c:pt idx="8994">
                        <c:v>185.41</c:v>
                      </c:pt>
                      <c:pt idx="8995">
                        <c:v>185.53</c:v>
                      </c:pt>
                      <c:pt idx="8996">
                        <c:v>186.44</c:v>
                      </c:pt>
                      <c:pt idx="8997">
                        <c:v>187.12</c:v>
                      </c:pt>
                      <c:pt idx="8998">
                        <c:v>187.12</c:v>
                      </c:pt>
                      <c:pt idx="8999">
                        <c:v>188.01</c:v>
                      </c:pt>
                      <c:pt idx="9000">
                        <c:v>189.42</c:v>
                      </c:pt>
                      <c:pt idx="9001">
                        <c:v>190.44</c:v>
                      </c:pt>
                      <c:pt idx="9002">
                        <c:v>191.41</c:v>
                      </c:pt>
                      <c:pt idx="9003">
                        <c:v>191.84</c:v>
                      </c:pt>
                      <c:pt idx="9004">
                        <c:v>193.55</c:v>
                      </c:pt>
                      <c:pt idx="9005">
                        <c:v>194.41</c:v>
                      </c:pt>
                      <c:pt idx="9006">
                        <c:v>194.41</c:v>
                      </c:pt>
                      <c:pt idx="9007">
                        <c:v>194.83</c:v>
                      </c:pt>
                      <c:pt idx="9008">
                        <c:v>195.45</c:v>
                      </c:pt>
                      <c:pt idx="9009">
                        <c:v>196.51</c:v>
                      </c:pt>
                      <c:pt idx="9010">
                        <c:v>196.37</c:v>
                      </c:pt>
                      <c:pt idx="9011">
                        <c:v>197.31</c:v>
                      </c:pt>
                      <c:pt idx="9012">
                        <c:v>197.31</c:v>
                      </c:pt>
                      <c:pt idx="9013">
                        <c:v>197.31</c:v>
                      </c:pt>
                      <c:pt idx="9014">
                        <c:v>197.31</c:v>
                      </c:pt>
                      <c:pt idx="9015">
                        <c:v>197.31</c:v>
                      </c:pt>
                      <c:pt idx="9016">
                        <c:v>197.31</c:v>
                      </c:pt>
                      <c:pt idx="9017">
                        <c:v>197.31</c:v>
                      </c:pt>
                      <c:pt idx="9018">
                        <c:v>197.31</c:v>
                      </c:pt>
                      <c:pt idx="9019">
                        <c:v>197.31</c:v>
                      </c:pt>
                      <c:pt idx="9020">
                        <c:v>197.31</c:v>
                      </c:pt>
                      <c:pt idx="9021">
                        <c:v>197.31</c:v>
                      </c:pt>
                      <c:pt idx="9022">
                        <c:v>197.31</c:v>
                      </c:pt>
                      <c:pt idx="9023">
                        <c:v>197.31</c:v>
                      </c:pt>
                      <c:pt idx="9024">
                        <c:v>197.31</c:v>
                      </c:pt>
                      <c:pt idx="9025">
                        <c:v>197.31</c:v>
                      </c:pt>
                      <c:pt idx="9026">
                        <c:v>197.31</c:v>
                      </c:pt>
                      <c:pt idx="9027">
                        <c:v>197.31</c:v>
                      </c:pt>
                      <c:pt idx="9028">
                        <c:v>197.31</c:v>
                      </c:pt>
                      <c:pt idx="9029">
                        <c:v>197.31</c:v>
                      </c:pt>
                      <c:pt idx="9030">
                        <c:v>197.31</c:v>
                      </c:pt>
                      <c:pt idx="9031">
                        <c:v>197.31</c:v>
                      </c:pt>
                      <c:pt idx="9032">
                        <c:v>197.31</c:v>
                      </c:pt>
                      <c:pt idx="9033">
                        <c:v>197.31</c:v>
                      </c:pt>
                      <c:pt idx="9034">
                        <c:v>197.31</c:v>
                      </c:pt>
                      <c:pt idx="9035">
                        <c:v>197.31</c:v>
                      </c:pt>
                      <c:pt idx="9036">
                        <c:v>197.31</c:v>
                      </c:pt>
                      <c:pt idx="9037">
                        <c:v>197.31</c:v>
                      </c:pt>
                      <c:pt idx="9038">
                        <c:v>197.31</c:v>
                      </c:pt>
                      <c:pt idx="9039">
                        <c:v>197.31</c:v>
                      </c:pt>
                      <c:pt idx="9040">
                        <c:v>197.31</c:v>
                      </c:pt>
                      <c:pt idx="9041">
                        <c:v>197.31</c:v>
                      </c:pt>
                      <c:pt idx="9042">
                        <c:v>197.31</c:v>
                      </c:pt>
                      <c:pt idx="9043">
                        <c:v>197.31</c:v>
                      </c:pt>
                      <c:pt idx="9044">
                        <c:v>197.31</c:v>
                      </c:pt>
                      <c:pt idx="9045">
                        <c:v>197.31</c:v>
                      </c:pt>
                      <c:pt idx="9046">
                        <c:v>197.31</c:v>
                      </c:pt>
                      <c:pt idx="9047">
                        <c:v>197.31</c:v>
                      </c:pt>
                      <c:pt idx="9048">
                        <c:v>197.31</c:v>
                      </c:pt>
                      <c:pt idx="9049">
                        <c:v>197.31</c:v>
                      </c:pt>
                      <c:pt idx="9050">
                        <c:v>197.31</c:v>
                      </c:pt>
                      <c:pt idx="9051">
                        <c:v>197.31</c:v>
                      </c:pt>
                      <c:pt idx="9052">
                        <c:v>197.31</c:v>
                      </c:pt>
                      <c:pt idx="9053">
                        <c:v>197.31</c:v>
                      </c:pt>
                      <c:pt idx="9054">
                        <c:v>197.31</c:v>
                      </c:pt>
                      <c:pt idx="9055">
                        <c:v>197.31</c:v>
                      </c:pt>
                      <c:pt idx="9056">
                        <c:v>197.31</c:v>
                      </c:pt>
                      <c:pt idx="9057">
                        <c:v>197.54</c:v>
                      </c:pt>
                      <c:pt idx="9058">
                        <c:v>197.54</c:v>
                      </c:pt>
                      <c:pt idx="9059">
                        <c:v>197.54</c:v>
                      </c:pt>
                      <c:pt idx="9060">
                        <c:v>197.54</c:v>
                      </c:pt>
                      <c:pt idx="9061">
                        <c:v>197.54</c:v>
                      </c:pt>
                      <c:pt idx="9062">
                        <c:v>197.54</c:v>
                      </c:pt>
                      <c:pt idx="9063">
                        <c:v>197.54</c:v>
                      </c:pt>
                      <c:pt idx="9064">
                        <c:v>197.54</c:v>
                      </c:pt>
                      <c:pt idx="9065">
                        <c:v>197.54</c:v>
                      </c:pt>
                      <c:pt idx="9066">
                        <c:v>197.54</c:v>
                      </c:pt>
                      <c:pt idx="9067">
                        <c:v>197.54</c:v>
                      </c:pt>
                      <c:pt idx="9068">
                        <c:v>197.54</c:v>
                      </c:pt>
                      <c:pt idx="9069">
                        <c:v>197.54</c:v>
                      </c:pt>
                      <c:pt idx="9070">
                        <c:v>197.54</c:v>
                      </c:pt>
                      <c:pt idx="9071">
                        <c:v>197.54</c:v>
                      </c:pt>
                      <c:pt idx="9072">
                        <c:v>197.54</c:v>
                      </c:pt>
                      <c:pt idx="9073">
                        <c:v>197.54</c:v>
                      </c:pt>
                      <c:pt idx="9074">
                        <c:v>197.54</c:v>
                      </c:pt>
                      <c:pt idx="9075">
                        <c:v>197.54</c:v>
                      </c:pt>
                      <c:pt idx="9076">
                        <c:v>197.54</c:v>
                      </c:pt>
                      <c:pt idx="9077">
                        <c:v>197.54</c:v>
                      </c:pt>
                      <c:pt idx="9078">
                        <c:v>197.54</c:v>
                      </c:pt>
                      <c:pt idx="9079">
                        <c:v>197.54</c:v>
                      </c:pt>
                      <c:pt idx="9080">
                        <c:v>197.54</c:v>
                      </c:pt>
                      <c:pt idx="9081">
                        <c:v>197.54</c:v>
                      </c:pt>
                      <c:pt idx="9082">
                        <c:v>197.54</c:v>
                      </c:pt>
                      <c:pt idx="9083">
                        <c:v>197.54</c:v>
                      </c:pt>
                      <c:pt idx="9084">
                        <c:v>197.54</c:v>
                      </c:pt>
                      <c:pt idx="9085">
                        <c:v>197.54</c:v>
                      </c:pt>
                      <c:pt idx="9086">
                        <c:v>197.54</c:v>
                      </c:pt>
                      <c:pt idx="9087">
                        <c:v>197.54</c:v>
                      </c:pt>
                      <c:pt idx="9088">
                        <c:v>197.54</c:v>
                      </c:pt>
                      <c:pt idx="9089">
                        <c:v>197.54</c:v>
                      </c:pt>
                      <c:pt idx="9090">
                        <c:v>197.54</c:v>
                      </c:pt>
                      <c:pt idx="9091">
                        <c:v>197.54</c:v>
                      </c:pt>
                      <c:pt idx="9092">
                        <c:v>197.54</c:v>
                      </c:pt>
                      <c:pt idx="9093">
                        <c:v>197.54</c:v>
                      </c:pt>
                      <c:pt idx="9094">
                        <c:v>197.54</c:v>
                      </c:pt>
                      <c:pt idx="9095">
                        <c:v>197.54</c:v>
                      </c:pt>
                      <c:pt idx="9096">
                        <c:v>197.54</c:v>
                      </c:pt>
                      <c:pt idx="9097">
                        <c:v>197.54</c:v>
                      </c:pt>
                      <c:pt idx="9098">
                        <c:v>197.54</c:v>
                      </c:pt>
                      <c:pt idx="9099">
                        <c:v>197.54</c:v>
                      </c:pt>
                      <c:pt idx="9100">
                        <c:v>197.54</c:v>
                      </c:pt>
                      <c:pt idx="9101">
                        <c:v>197.54</c:v>
                      </c:pt>
                      <c:pt idx="9102">
                        <c:v>197.54</c:v>
                      </c:pt>
                      <c:pt idx="9103">
                        <c:v>197.54</c:v>
                      </c:pt>
                      <c:pt idx="9104">
                        <c:v>197.54</c:v>
                      </c:pt>
                      <c:pt idx="9105">
                        <c:v>197.54</c:v>
                      </c:pt>
                      <c:pt idx="9106">
                        <c:v>197.54</c:v>
                      </c:pt>
                      <c:pt idx="9107">
                        <c:v>197.54</c:v>
                      </c:pt>
                      <c:pt idx="9108">
                        <c:v>197.79</c:v>
                      </c:pt>
                      <c:pt idx="9109">
                        <c:v>197.79</c:v>
                      </c:pt>
                      <c:pt idx="9110">
                        <c:v>199</c:v>
                      </c:pt>
                      <c:pt idx="9111">
                        <c:v>199</c:v>
                      </c:pt>
                      <c:pt idx="9112">
                        <c:v>199</c:v>
                      </c:pt>
                      <c:pt idx="9113">
                        <c:v>199</c:v>
                      </c:pt>
                      <c:pt idx="9114">
                        <c:v>199</c:v>
                      </c:pt>
                      <c:pt idx="9115">
                        <c:v>199</c:v>
                      </c:pt>
                      <c:pt idx="9116">
                        <c:v>199</c:v>
                      </c:pt>
                      <c:pt idx="9117">
                        <c:v>199</c:v>
                      </c:pt>
                      <c:pt idx="9118">
                        <c:v>199</c:v>
                      </c:pt>
                      <c:pt idx="9119">
                        <c:v>199</c:v>
                      </c:pt>
                      <c:pt idx="9120">
                        <c:v>199</c:v>
                      </c:pt>
                      <c:pt idx="9121">
                        <c:v>199</c:v>
                      </c:pt>
                      <c:pt idx="9122">
                        <c:v>199</c:v>
                      </c:pt>
                      <c:pt idx="9123">
                        <c:v>199</c:v>
                      </c:pt>
                      <c:pt idx="9124">
                        <c:v>199</c:v>
                      </c:pt>
                      <c:pt idx="9125">
                        <c:v>199</c:v>
                      </c:pt>
                      <c:pt idx="9126">
                        <c:v>199</c:v>
                      </c:pt>
                      <c:pt idx="9127">
                        <c:v>199</c:v>
                      </c:pt>
                      <c:pt idx="9128">
                        <c:v>199</c:v>
                      </c:pt>
                      <c:pt idx="9129">
                        <c:v>199</c:v>
                      </c:pt>
                      <c:pt idx="9130">
                        <c:v>199</c:v>
                      </c:pt>
                      <c:pt idx="9131">
                        <c:v>199</c:v>
                      </c:pt>
                      <c:pt idx="9132">
                        <c:v>199</c:v>
                      </c:pt>
                      <c:pt idx="9133">
                        <c:v>199</c:v>
                      </c:pt>
                      <c:pt idx="9134">
                        <c:v>199</c:v>
                      </c:pt>
                      <c:pt idx="9135">
                        <c:v>199</c:v>
                      </c:pt>
                      <c:pt idx="9136">
                        <c:v>199</c:v>
                      </c:pt>
                      <c:pt idx="9137">
                        <c:v>199</c:v>
                      </c:pt>
                      <c:pt idx="9138">
                        <c:v>199</c:v>
                      </c:pt>
                      <c:pt idx="9139">
                        <c:v>199</c:v>
                      </c:pt>
                      <c:pt idx="9140">
                        <c:v>199</c:v>
                      </c:pt>
                      <c:pt idx="9141">
                        <c:v>199</c:v>
                      </c:pt>
                      <c:pt idx="9142">
                        <c:v>199</c:v>
                      </c:pt>
                      <c:pt idx="9143">
                        <c:v>199</c:v>
                      </c:pt>
                      <c:pt idx="9144">
                        <c:v>199</c:v>
                      </c:pt>
                      <c:pt idx="9145">
                        <c:v>199</c:v>
                      </c:pt>
                      <c:pt idx="9146">
                        <c:v>199</c:v>
                      </c:pt>
                      <c:pt idx="9147">
                        <c:v>199</c:v>
                      </c:pt>
                      <c:pt idx="9148">
                        <c:v>199</c:v>
                      </c:pt>
                      <c:pt idx="9149">
                        <c:v>199</c:v>
                      </c:pt>
                      <c:pt idx="9150">
                        <c:v>199</c:v>
                      </c:pt>
                      <c:pt idx="9151">
                        <c:v>199</c:v>
                      </c:pt>
                      <c:pt idx="9152">
                        <c:v>199</c:v>
                      </c:pt>
                      <c:pt idx="9153">
                        <c:v>199</c:v>
                      </c:pt>
                      <c:pt idx="9154">
                        <c:v>199</c:v>
                      </c:pt>
                      <c:pt idx="9155">
                        <c:v>199</c:v>
                      </c:pt>
                      <c:pt idx="9156">
                        <c:v>199</c:v>
                      </c:pt>
                      <c:pt idx="9157">
                        <c:v>198.81</c:v>
                      </c:pt>
                      <c:pt idx="9158">
                        <c:v>198.09</c:v>
                      </c:pt>
                      <c:pt idx="9159">
                        <c:v>196.66</c:v>
                      </c:pt>
                      <c:pt idx="9160">
                        <c:v>196.02</c:v>
                      </c:pt>
                      <c:pt idx="9161">
                        <c:v>196.02</c:v>
                      </c:pt>
                      <c:pt idx="9162">
                        <c:v>194.59</c:v>
                      </c:pt>
                      <c:pt idx="9163">
                        <c:v>193.97</c:v>
                      </c:pt>
                      <c:pt idx="9164">
                        <c:v>193.97</c:v>
                      </c:pt>
                      <c:pt idx="9165">
                        <c:v>193.53</c:v>
                      </c:pt>
                      <c:pt idx="9166">
                        <c:v>193.53</c:v>
                      </c:pt>
                      <c:pt idx="9167">
                        <c:v>192.18</c:v>
                      </c:pt>
                      <c:pt idx="9168">
                        <c:v>191.67</c:v>
                      </c:pt>
                      <c:pt idx="9169">
                        <c:v>191.08</c:v>
                      </c:pt>
                      <c:pt idx="9170">
                        <c:v>190.1</c:v>
                      </c:pt>
                      <c:pt idx="9171">
                        <c:v>190.1</c:v>
                      </c:pt>
                      <c:pt idx="9172">
                        <c:v>190.1</c:v>
                      </c:pt>
                      <c:pt idx="9173">
                        <c:v>190.1</c:v>
                      </c:pt>
                      <c:pt idx="9174">
                        <c:v>190.1</c:v>
                      </c:pt>
                      <c:pt idx="9175">
                        <c:v>190.1</c:v>
                      </c:pt>
                      <c:pt idx="9176">
                        <c:v>190.1</c:v>
                      </c:pt>
                      <c:pt idx="9177">
                        <c:v>188.48</c:v>
                      </c:pt>
                      <c:pt idx="9178">
                        <c:v>188.48</c:v>
                      </c:pt>
                      <c:pt idx="9179">
                        <c:v>188.48</c:v>
                      </c:pt>
                      <c:pt idx="9180">
                        <c:v>188.48</c:v>
                      </c:pt>
                      <c:pt idx="9181">
                        <c:v>188.48</c:v>
                      </c:pt>
                      <c:pt idx="9182">
                        <c:v>188.48</c:v>
                      </c:pt>
                      <c:pt idx="9183">
                        <c:v>188.48</c:v>
                      </c:pt>
                      <c:pt idx="9184">
                        <c:v>188.48</c:v>
                      </c:pt>
                      <c:pt idx="9185">
                        <c:v>188.48</c:v>
                      </c:pt>
                      <c:pt idx="9186">
                        <c:v>188.48</c:v>
                      </c:pt>
                      <c:pt idx="9187">
                        <c:v>188.48</c:v>
                      </c:pt>
                      <c:pt idx="9188">
                        <c:v>188.48</c:v>
                      </c:pt>
                      <c:pt idx="9189">
                        <c:v>188.48</c:v>
                      </c:pt>
                      <c:pt idx="9190">
                        <c:v>188.48</c:v>
                      </c:pt>
                      <c:pt idx="9191">
                        <c:v>188.48</c:v>
                      </c:pt>
                      <c:pt idx="9192">
                        <c:v>188.48</c:v>
                      </c:pt>
                      <c:pt idx="9193">
                        <c:v>188.48</c:v>
                      </c:pt>
                      <c:pt idx="9194">
                        <c:v>188.48</c:v>
                      </c:pt>
                      <c:pt idx="9195">
                        <c:v>188.48</c:v>
                      </c:pt>
                      <c:pt idx="9196">
                        <c:v>188.48</c:v>
                      </c:pt>
                      <c:pt idx="9197">
                        <c:v>188.48</c:v>
                      </c:pt>
                      <c:pt idx="9198">
                        <c:v>188.48</c:v>
                      </c:pt>
                      <c:pt idx="9199">
                        <c:v>188.48</c:v>
                      </c:pt>
                      <c:pt idx="9200">
                        <c:v>188.48</c:v>
                      </c:pt>
                      <c:pt idx="9201">
                        <c:v>188.48</c:v>
                      </c:pt>
                      <c:pt idx="9202">
                        <c:v>188.48</c:v>
                      </c:pt>
                      <c:pt idx="9203">
                        <c:v>188.48</c:v>
                      </c:pt>
                      <c:pt idx="9204">
                        <c:v>188.48</c:v>
                      </c:pt>
                      <c:pt idx="9205">
                        <c:v>188.48</c:v>
                      </c:pt>
                      <c:pt idx="9206">
                        <c:v>188.48</c:v>
                      </c:pt>
                      <c:pt idx="9207">
                        <c:v>188.48</c:v>
                      </c:pt>
                      <c:pt idx="9208">
                        <c:v>188.48</c:v>
                      </c:pt>
                      <c:pt idx="9209">
                        <c:v>188.48</c:v>
                      </c:pt>
                      <c:pt idx="9210">
                        <c:v>188.48</c:v>
                      </c:pt>
                      <c:pt idx="9211">
                        <c:v>188.48</c:v>
                      </c:pt>
                      <c:pt idx="9212">
                        <c:v>188.48</c:v>
                      </c:pt>
                      <c:pt idx="9213">
                        <c:v>188.48</c:v>
                      </c:pt>
                      <c:pt idx="9214">
                        <c:v>188.48</c:v>
                      </c:pt>
                      <c:pt idx="9215">
                        <c:v>188.48</c:v>
                      </c:pt>
                      <c:pt idx="9216">
                        <c:v>188.48</c:v>
                      </c:pt>
                      <c:pt idx="9217">
                        <c:v>188.48</c:v>
                      </c:pt>
                      <c:pt idx="9218">
                        <c:v>188.48</c:v>
                      </c:pt>
                      <c:pt idx="9219">
                        <c:v>188.48</c:v>
                      </c:pt>
                      <c:pt idx="9220">
                        <c:v>188.48</c:v>
                      </c:pt>
                      <c:pt idx="9221">
                        <c:v>188.48</c:v>
                      </c:pt>
                      <c:pt idx="9222">
                        <c:v>188.48</c:v>
                      </c:pt>
                      <c:pt idx="9223">
                        <c:v>188.48</c:v>
                      </c:pt>
                      <c:pt idx="9224">
                        <c:v>188.48</c:v>
                      </c:pt>
                      <c:pt idx="9225">
                        <c:v>188.48</c:v>
                      </c:pt>
                      <c:pt idx="9226">
                        <c:v>188.48</c:v>
                      </c:pt>
                      <c:pt idx="9227">
                        <c:v>188.48</c:v>
                      </c:pt>
                      <c:pt idx="9228">
                        <c:v>188.48</c:v>
                      </c:pt>
                      <c:pt idx="9229">
                        <c:v>188.48</c:v>
                      </c:pt>
                      <c:pt idx="9230">
                        <c:v>188.48</c:v>
                      </c:pt>
                      <c:pt idx="9231">
                        <c:v>188.48</c:v>
                      </c:pt>
                      <c:pt idx="9232">
                        <c:v>188.48</c:v>
                      </c:pt>
                      <c:pt idx="9233">
                        <c:v>188.48</c:v>
                      </c:pt>
                      <c:pt idx="9234">
                        <c:v>188.48</c:v>
                      </c:pt>
                      <c:pt idx="9235">
                        <c:v>188.48</c:v>
                      </c:pt>
                      <c:pt idx="9236">
                        <c:v>188.48</c:v>
                      </c:pt>
                      <c:pt idx="9237">
                        <c:v>188.48</c:v>
                      </c:pt>
                      <c:pt idx="9238">
                        <c:v>188.48</c:v>
                      </c:pt>
                      <c:pt idx="9239">
                        <c:v>188.48</c:v>
                      </c:pt>
                      <c:pt idx="9240">
                        <c:v>188.11</c:v>
                      </c:pt>
                      <c:pt idx="9241">
                        <c:v>188.11</c:v>
                      </c:pt>
                      <c:pt idx="9242">
                        <c:v>188.11</c:v>
                      </c:pt>
                      <c:pt idx="9243">
                        <c:v>188.11</c:v>
                      </c:pt>
                      <c:pt idx="9244">
                        <c:v>188.11</c:v>
                      </c:pt>
                      <c:pt idx="9245">
                        <c:v>188.11</c:v>
                      </c:pt>
                      <c:pt idx="9246">
                        <c:v>188.11</c:v>
                      </c:pt>
                      <c:pt idx="9247">
                        <c:v>188.11</c:v>
                      </c:pt>
                      <c:pt idx="9248">
                        <c:v>188.11</c:v>
                      </c:pt>
                      <c:pt idx="9249">
                        <c:v>188.11</c:v>
                      </c:pt>
                      <c:pt idx="9250">
                        <c:v>188.11</c:v>
                      </c:pt>
                      <c:pt idx="9251">
                        <c:v>188.11</c:v>
                      </c:pt>
                      <c:pt idx="9252">
                        <c:v>188.11</c:v>
                      </c:pt>
                      <c:pt idx="9253">
                        <c:v>188.11</c:v>
                      </c:pt>
                      <c:pt idx="9254">
                        <c:v>188.11</c:v>
                      </c:pt>
                      <c:pt idx="9255">
                        <c:v>188.11</c:v>
                      </c:pt>
                      <c:pt idx="9256">
                        <c:v>188.11</c:v>
                      </c:pt>
                      <c:pt idx="9257">
                        <c:v>188.3</c:v>
                      </c:pt>
                      <c:pt idx="9258">
                        <c:v>189.02</c:v>
                      </c:pt>
                      <c:pt idx="9259">
                        <c:v>190.45</c:v>
                      </c:pt>
                      <c:pt idx="9260">
                        <c:v>191.09</c:v>
                      </c:pt>
                      <c:pt idx="9261">
                        <c:v>191.09</c:v>
                      </c:pt>
                      <c:pt idx="9262">
                        <c:v>192.52</c:v>
                      </c:pt>
                      <c:pt idx="9263">
                        <c:v>193.14</c:v>
                      </c:pt>
                      <c:pt idx="9264">
                        <c:v>193.14</c:v>
                      </c:pt>
                      <c:pt idx="9265">
                        <c:v>193.58</c:v>
                      </c:pt>
                      <c:pt idx="9266">
                        <c:v>193.36</c:v>
                      </c:pt>
                      <c:pt idx="9267">
                        <c:v>194.71</c:v>
                      </c:pt>
                      <c:pt idx="9268">
                        <c:v>195.22</c:v>
                      </c:pt>
                      <c:pt idx="9269">
                        <c:v>195.81</c:v>
                      </c:pt>
                      <c:pt idx="9270">
                        <c:v>196.79</c:v>
                      </c:pt>
                      <c:pt idx="9271">
                        <c:v>196.79</c:v>
                      </c:pt>
                      <c:pt idx="9272">
                        <c:v>196.79</c:v>
                      </c:pt>
                      <c:pt idx="9273">
                        <c:v>195.55</c:v>
                      </c:pt>
                      <c:pt idx="9274">
                        <c:v>194.33</c:v>
                      </c:pt>
                      <c:pt idx="9275">
                        <c:v>193.15</c:v>
                      </c:pt>
                      <c:pt idx="9276">
                        <c:v>193.15</c:v>
                      </c:pt>
                      <c:pt idx="9277">
                        <c:v>194.77</c:v>
                      </c:pt>
                      <c:pt idx="9278">
                        <c:v>194.03</c:v>
                      </c:pt>
                      <c:pt idx="9279">
                        <c:v>192.76</c:v>
                      </c:pt>
                      <c:pt idx="9280">
                        <c:v>191.43</c:v>
                      </c:pt>
                      <c:pt idx="9281">
                        <c:v>190.66</c:v>
                      </c:pt>
                      <c:pt idx="9282">
                        <c:v>189.67</c:v>
                      </c:pt>
                      <c:pt idx="9283">
                        <c:v>188.56</c:v>
                      </c:pt>
                      <c:pt idx="9284">
                        <c:v>187.13</c:v>
                      </c:pt>
                      <c:pt idx="9285">
                        <c:v>185.96</c:v>
                      </c:pt>
                      <c:pt idx="9286">
                        <c:v>184.92</c:v>
                      </c:pt>
                      <c:pt idx="9287">
                        <c:v>183.83</c:v>
                      </c:pt>
                      <c:pt idx="9288">
                        <c:v>183.29</c:v>
                      </c:pt>
                      <c:pt idx="9289">
                        <c:v>182.37</c:v>
                      </c:pt>
                      <c:pt idx="9290">
                        <c:v>181.42</c:v>
                      </c:pt>
                      <c:pt idx="9291">
                        <c:v>181.42</c:v>
                      </c:pt>
                      <c:pt idx="9292">
                        <c:v>181.11</c:v>
                      </c:pt>
                      <c:pt idx="9293">
                        <c:v>179.7</c:v>
                      </c:pt>
                      <c:pt idx="9294">
                        <c:v>178.15</c:v>
                      </c:pt>
                      <c:pt idx="9295">
                        <c:v>176.85</c:v>
                      </c:pt>
                      <c:pt idx="9296">
                        <c:v>175.47</c:v>
                      </c:pt>
                      <c:pt idx="9297">
                        <c:v>175.47</c:v>
                      </c:pt>
                      <c:pt idx="9298">
                        <c:v>175.12</c:v>
                      </c:pt>
                      <c:pt idx="9299">
                        <c:v>174.31</c:v>
                      </c:pt>
                      <c:pt idx="9300">
                        <c:v>173.45</c:v>
                      </c:pt>
                      <c:pt idx="9301">
                        <c:v>172.46</c:v>
                      </c:pt>
                      <c:pt idx="9302">
                        <c:v>171.56</c:v>
                      </c:pt>
                      <c:pt idx="9303">
                        <c:v>170.22</c:v>
                      </c:pt>
                      <c:pt idx="9304">
                        <c:v>169.3</c:v>
                      </c:pt>
                      <c:pt idx="9305">
                        <c:v>168.38</c:v>
                      </c:pt>
                      <c:pt idx="9306">
                        <c:v>167.03</c:v>
                      </c:pt>
                      <c:pt idx="9307">
                        <c:v>165.69</c:v>
                      </c:pt>
                      <c:pt idx="9308">
                        <c:v>164.3</c:v>
                      </c:pt>
                      <c:pt idx="9309">
                        <c:v>162.99</c:v>
                      </c:pt>
                      <c:pt idx="9310">
                        <c:v>162.06</c:v>
                      </c:pt>
                      <c:pt idx="9311">
                        <c:v>161.1</c:v>
                      </c:pt>
                      <c:pt idx="9312">
                        <c:v>160.24</c:v>
                      </c:pt>
                      <c:pt idx="9313">
                        <c:v>159.31</c:v>
                      </c:pt>
                      <c:pt idx="9314">
                        <c:v>158.55000000000001</c:v>
                      </c:pt>
                      <c:pt idx="9315">
                        <c:v>157.18</c:v>
                      </c:pt>
                      <c:pt idx="9316">
                        <c:v>156.38</c:v>
                      </c:pt>
                      <c:pt idx="9317">
                        <c:v>155.54</c:v>
                      </c:pt>
                      <c:pt idx="9318">
                        <c:v>154.54</c:v>
                      </c:pt>
                      <c:pt idx="9319">
                        <c:v>153.30000000000001</c:v>
                      </c:pt>
                      <c:pt idx="9320">
                        <c:v>151.91999999999999</c:v>
                      </c:pt>
                      <c:pt idx="9321">
                        <c:v>150.59</c:v>
                      </c:pt>
                      <c:pt idx="9322">
                        <c:v>148.69</c:v>
                      </c:pt>
                      <c:pt idx="9323">
                        <c:v>147.77000000000001</c:v>
                      </c:pt>
                      <c:pt idx="9324">
                        <c:v>146.41</c:v>
                      </c:pt>
                      <c:pt idx="9325">
                        <c:v>145.49</c:v>
                      </c:pt>
                      <c:pt idx="9326">
                        <c:v>143.97999999999999</c:v>
                      </c:pt>
                      <c:pt idx="9327">
                        <c:v>143.25</c:v>
                      </c:pt>
                      <c:pt idx="9328">
                        <c:v>142.25</c:v>
                      </c:pt>
                      <c:pt idx="9329">
                        <c:v>140.65</c:v>
                      </c:pt>
                      <c:pt idx="9330">
                        <c:v>138.97</c:v>
                      </c:pt>
                      <c:pt idx="9331">
                        <c:v>137.32</c:v>
                      </c:pt>
                      <c:pt idx="9332">
                        <c:v>135.88</c:v>
                      </c:pt>
                      <c:pt idx="9333">
                        <c:v>134.52000000000001</c:v>
                      </c:pt>
                      <c:pt idx="9334">
                        <c:v>133.21</c:v>
                      </c:pt>
                      <c:pt idx="9335">
                        <c:v>131.93</c:v>
                      </c:pt>
                      <c:pt idx="9336">
                        <c:v>130.44999999999999</c:v>
                      </c:pt>
                      <c:pt idx="9337">
                        <c:v>129.18</c:v>
                      </c:pt>
                      <c:pt idx="9338">
                        <c:v>128.21</c:v>
                      </c:pt>
                      <c:pt idx="9339">
                        <c:v>126.98</c:v>
                      </c:pt>
                      <c:pt idx="9340">
                        <c:v>125.92</c:v>
                      </c:pt>
                      <c:pt idx="9341">
                        <c:v>124.8</c:v>
                      </c:pt>
                      <c:pt idx="9342">
                        <c:v>123.78</c:v>
                      </c:pt>
                      <c:pt idx="9343">
                        <c:v>122.27</c:v>
                      </c:pt>
                      <c:pt idx="9344">
                        <c:v>120.95</c:v>
                      </c:pt>
                      <c:pt idx="9345">
                        <c:v>119.27</c:v>
                      </c:pt>
                      <c:pt idx="9346">
                        <c:v>117.91</c:v>
                      </c:pt>
                      <c:pt idx="9347">
                        <c:v>116.45</c:v>
                      </c:pt>
                      <c:pt idx="9348">
                        <c:v>115.49</c:v>
                      </c:pt>
                      <c:pt idx="9349">
                        <c:v>114.54</c:v>
                      </c:pt>
                      <c:pt idx="9350">
                        <c:v>113.71</c:v>
                      </c:pt>
                      <c:pt idx="9351">
                        <c:v>112.78</c:v>
                      </c:pt>
                      <c:pt idx="9352">
                        <c:v>111.42</c:v>
                      </c:pt>
                      <c:pt idx="9353">
                        <c:v>110.43</c:v>
                      </c:pt>
                      <c:pt idx="9354">
                        <c:v>109.84</c:v>
                      </c:pt>
                      <c:pt idx="9355">
                        <c:v>109.84</c:v>
                      </c:pt>
                      <c:pt idx="9356">
                        <c:v>109.84</c:v>
                      </c:pt>
                      <c:pt idx="9357">
                        <c:v>109.84</c:v>
                      </c:pt>
                      <c:pt idx="9358">
                        <c:v>108.95</c:v>
                      </c:pt>
                      <c:pt idx="9359">
                        <c:v>108.95</c:v>
                      </c:pt>
                      <c:pt idx="9360">
                        <c:v>108.34</c:v>
                      </c:pt>
                      <c:pt idx="9361">
                        <c:v>107.58</c:v>
                      </c:pt>
                      <c:pt idx="9362">
                        <c:v>106.88</c:v>
                      </c:pt>
                      <c:pt idx="9363">
                        <c:v>106.1</c:v>
                      </c:pt>
                      <c:pt idx="9364">
                        <c:v>105.37</c:v>
                      </c:pt>
                      <c:pt idx="9365">
                        <c:v>104.48</c:v>
                      </c:pt>
                      <c:pt idx="9366">
                        <c:v>103.81</c:v>
                      </c:pt>
                      <c:pt idx="9367">
                        <c:v>101.91</c:v>
                      </c:pt>
                      <c:pt idx="9368">
                        <c:v>101.37</c:v>
                      </c:pt>
                      <c:pt idx="9369">
                        <c:v>100.95</c:v>
                      </c:pt>
                      <c:pt idx="9370">
                        <c:v>100.39</c:v>
                      </c:pt>
                      <c:pt idx="9371">
                        <c:v>99.61</c:v>
                      </c:pt>
                      <c:pt idx="9372">
                        <c:v>99.52</c:v>
                      </c:pt>
                      <c:pt idx="9373">
                        <c:v>100.72</c:v>
                      </c:pt>
                      <c:pt idx="9374">
                        <c:v>101.57</c:v>
                      </c:pt>
                      <c:pt idx="9375">
                        <c:v>102.53</c:v>
                      </c:pt>
                      <c:pt idx="9376">
                        <c:v>102.44</c:v>
                      </c:pt>
                      <c:pt idx="9377">
                        <c:v>102.34</c:v>
                      </c:pt>
                      <c:pt idx="9378">
                        <c:v>102.86</c:v>
                      </c:pt>
                      <c:pt idx="9379">
                        <c:v>103.79</c:v>
                      </c:pt>
                      <c:pt idx="9380">
                        <c:v>104.91</c:v>
                      </c:pt>
                      <c:pt idx="9381">
                        <c:v>105.68</c:v>
                      </c:pt>
                      <c:pt idx="9382">
                        <c:v>106.35</c:v>
                      </c:pt>
                      <c:pt idx="9383">
                        <c:v>107.46</c:v>
                      </c:pt>
                      <c:pt idx="9384">
                        <c:v>108.63</c:v>
                      </c:pt>
                      <c:pt idx="9385">
                        <c:v>109.15</c:v>
                      </c:pt>
                      <c:pt idx="9386">
                        <c:v>109.92</c:v>
                      </c:pt>
                      <c:pt idx="9387">
                        <c:v>110.93</c:v>
                      </c:pt>
                      <c:pt idx="9388">
                        <c:v>111.37</c:v>
                      </c:pt>
                      <c:pt idx="9389">
                        <c:v>111.64</c:v>
                      </c:pt>
                      <c:pt idx="9390">
                        <c:v>112.35</c:v>
                      </c:pt>
                      <c:pt idx="9391">
                        <c:v>112.16</c:v>
                      </c:pt>
                      <c:pt idx="9392">
                        <c:v>112.45</c:v>
                      </c:pt>
                      <c:pt idx="9393">
                        <c:v>113.45</c:v>
                      </c:pt>
                      <c:pt idx="9394">
                        <c:v>114.96</c:v>
                      </c:pt>
                      <c:pt idx="9395">
                        <c:v>116.24</c:v>
                      </c:pt>
                      <c:pt idx="9396">
                        <c:v>117.43</c:v>
                      </c:pt>
                      <c:pt idx="9397">
                        <c:v>117.38</c:v>
                      </c:pt>
                      <c:pt idx="9398">
                        <c:v>117.73</c:v>
                      </c:pt>
                      <c:pt idx="9399">
                        <c:v>118.54</c:v>
                      </c:pt>
                      <c:pt idx="9400">
                        <c:v>119.4</c:v>
                      </c:pt>
                      <c:pt idx="9401">
                        <c:v>120.39</c:v>
                      </c:pt>
                      <c:pt idx="9402">
                        <c:v>121.29</c:v>
                      </c:pt>
                      <c:pt idx="9403">
                        <c:v>122.63</c:v>
                      </c:pt>
                      <c:pt idx="9404">
                        <c:v>123.55</c:v>
                      </c:pt>
                      <c:pt idx="9405">
                        <c:v>124.47</c:v>
                      </c:pt>
                      <c:pt idx="9406">
                        <c:v>125.82</c:v>
                      </c:pt>
                      <c:pt idx="9407">
                        <c:v>127.16</c:v>
                      </c:pt>
                      <c:pt idx="9408">
                        <c:v>128.55000000000001</c:v>
                      </c:pt>
                      <c:pt idx="9409">
                        <c:v>129.86000000000001</c:v>
                      </c:pt>
                      <c:pt idx="9410">
                        <c:v>130.79</c:v>
                      </c:pt>
                      <c:pt idx="9411">
                        <c:v>131.75</c:v>
                      </c:pt>
                      <c:pt idx="9412">
                        <c:v>132.61000000000001</c:v>
                      </c:pt>
                      <c:pt idx="9413">
                        <c:v>133.54</c:v>
                      </c:pt>
                      <c:pt idx="9414">
                        <c:v>134.30000000000001</c:v>
                      </c:pt>
                      <c:pt idx="9415">
                        <c:v>135.66999999999999</c:v>
                      </c:pt>
                      <c:pt idx="9416">
                        <c:v>136.47</c:v>
                      </c:pt>
                      <c:pt idx="9417">
                        <c:v>137.31</c:v>
                      </c:pt>
                      <c:pt idx="9418">
                        <c:v>138.31</c:v>
                      </c:pt>
                      <c:pt idx="9419">
                        <c:v>139.55000000000001</c:v>
                      </c:pt>
                      <c:pt idx="9420">
                        <c:v>140.93</c:v>
                      </c:pt>
                      <c:pt idx="9421">
                        <c:v>142.26</c:v>
                      </c:pt>
                      <c:pt idx="9422">
                        <c:v>144.16</c:v>
                      </c:pt>
                      <c:pt idx="9423">
                        <c:v>145.08000000000001</c:v>
                      </c:pt>
                      <c:pt idx="9424">
                        <c:v>146.44</c:v>
                      </c:pt>
                      <c:pt idx="9425">
                        <c:v>147.36000000000001</c:v>
                      </c:pt>
                      <c:pt idx="9426">
                        <c:v>148.87</c:v>
                      </c:pt>
                      <c:pt idx="9427">
                        <c:v>149.6</c:v>
                      </c:pt>
                      <c:pt idx="9428">
                        <c:v>150.6</c:v>
                      </c:pt>
                      <c:pt idx="9429">
                        <c:v>152.19999999999999</c:v>
                      </c:pt>
                      <c:pt idx="9430">
                        <c:v>153.88</c:v>
                      </c:pt>
                      <c:pt idx="9431">
                        <c:v>155.53</c:v>
                      </c:pt>
                      <c:pt idx="9432">
                        <c:v>156.97</c:v>
                      </c:pt>
                      <c:pt idx="9433">
                        <c:v>158.33000000000001</c:v>
                      </c:pt>
                      <c:pt idx="9434">
                        <c:v>159.63999999999999</c:v>
                      </c:pt>
                      <c:pt idx="9435">
                        <c:v>160.91999999999999</c:v>
                      </c:pt>
                      <c:pt idx="9436">
                        <c:v>162.4</c:v>
                      </c:pt>
                      <c:pt idx="9437">
                        <c:v>163.66999999999999</c:v>
                      </c:pt>
                      <c:pt idx="9438">
                        <c:v>164.64</c:v>
                      </c:pt>
                      <c:pt idx="9439">
                        <c:v>165.87</c:v>
                      </c:pt>
                      <c:pt idx="9440">
                        <c:v>167.3</c:v>
                      </c:pt>
                      <c:pt idx="9441">
                        <c:v>168.42</c:v>
                      </c:pt>
                      <c:pt idx="9442">
                        <c:v>169.44</c:v>
                      </c:pt>
                      <c:pt idx="9443">
                        <c:v>170.95</c:v>
                      </c:pt>
                      <c:pt idx="9444">
                        <c:v>172.27</c:v>
                      </c:pt>
                      <c:pt idx="9445">
                        <c:v>173.95</c:v>
                      </c:pt>
                      <c:pt idx="9446">
                        <c:v>175.31</c:v>
                      </c:pt>
                      <c:pt idx="9447">
                        <c:v>176.77</c:v>
                      </c:pt>
                      <c:pt idx="9448">
                        <c:v>177.73</c:v>
                      </c:pt>
                      <c:pt idx="9449">
                        <c:v>178.68</c:v>
                      </c:pt>
                      <c:pt idx="9450">
                        <c:v>179.51</c:v>
                      </c:pt>
                      <c:pt idx="9451">
                        <c:v>180.44</c:v>
                      </c:pt>
                      <c:pt idx="9452">
                        <c:v>181.8</c:v>
                      </c:pt>
                      <c:pt idx="9453">
                        <c:v>182.79</c:v>
                      </c:pt>
                      <c:pt idx="9454">
                        <c:v>183.38</c:v>
                      </c:pt>
                      <c:pt idx="9455">
                        <c:v>183.38</c:v>
                      </c:pt>
                      <c:pt idx="9456">
                        <c:v>183.38</c:v>
                      </c:pt>
                      <c:pt idx="9457">
                        <c:v>183.38</c:v>
                      </c:pt>
                      <c:pt idx="9458">
                        <c:v>184.27</c:v>
                      </c:pt>
                      <c:pt idx="9459">
                        <c:v>184.27</c:v>
                      </c:pt>
                      <c:pt idx="9460">
                        <c:v>184.88</c:v>
                      </c:pt>
                      <c:pt idx="9461">
                        <c:v>185.64</c:v>
                      </c:pt>
                      <c:pt idx="9462">
                        <c:v>186.34</c:v>
                      </c:pt>
                      <c:pt idx="9463">
                        <c:v>187.12</c:v>
                      </c:pt>
                      <c:pt idx="9464">
                        <c:v>187.85</c:v>
                      </c:pt>
                      <c:pt idx="9465">
                        <c:v>188.74</c:v>
                      </c:pt>
                      <c:pt idx="9466">
                        <c:v>189.63</c:v>
                      </c:pt>
                      <c:pt idx="9467">
                        <c:v>191.53</c:v>
                      </c:pt>
                      <c:pt idx="9468">
                        <c:v>192.07</c:v>
                      </c:pt>
                      <c:pt idx="9469">
                        <c:v>192.49</c:v>
                      </c:pt>
                      <c:pt idx="9470">
                        <c:v>193.05</c:v>
                      </c:pt>
                      <c:pt idx="9471">
                        <c:v>193.83</c:v>
                      </c:pt>
                      <c:pt idx="9472">
                        <c:v>193.92</c:v>
                      </c:pt>
                      <c:pt idx="9473">
                        <c:v>193.96</c:v>
                      </c:pt>
                      <c:pt idx="9474">
                        <c:v>194.33</c:v>
                      </c:pt>
                      <c:pt idx="9475">
                        <c:v>194.55</c:v>
                      </c:pt>
                      <c:pt idx="9476">
                        <c:v>194.64</c:v>
                      </c:pt>
                      <c:pt idx="9477">
                        <c:v>194.74</c:v>
                      </c:pt>
                      <c:pt idx="9478">
                        <c:v>194.96</c:v>
                      </c:pt>
                      <c:pt idx="9479">
                        <c:v>195.3</c:v>
                      </c:pt>
                      <c:pt idx="9480">
                        <c:v>195.51</c:v>
                      </c:pt>
                      <c:pt idx="9481">
                        <c:v>195.51</c:v>
                      </c:pt>
                      <c:pt idx="9482">
                        <c:v>195.83</c:v>
                      </c:pt>
                      <c:pt idx="9483">
                        <c:v>195.83</c:v>
                      </c:pt>
                      <c:pt idx="9484">
                        <c:v>196.09</c:v>
                      </c:pt>
                      <c:pt idx="9485">
                        <c:v>196.74</c:v>
                      </c:pt>
                      <c:pt idx="9486">
                        <c:v>197.01</c:v>
                      </c:pt>
                      <c:pt idx="9487">
                        <c:v>197.09</c:v>
                      </c:pt>
                      <c:pt idx="9488">
                        <c:v>197.19</c:v>
                      </c:pt>
                      <c:pt idx="9489">
                        <c:v>197.84</c:v>
                      </c:pt>
                      <c:pt idx="9490">
                        <c:v>198.08</c:v>
                      </c:pt>
                      <c:pt idx="9491">
                        <c:v>198.27</c:v>
                      </c:pt>
                      <c:pt idx="9492">
                        <c:v>198.29</c:v>
                      </c:pt>
                      <c:pt idx="9493">
                        <c:v>198.7</c:v>
                      </c:pt>
                      <c:pt idx="9494">
                        <c:v>198.74</c:v>
                      </c:pt>
                      <c:pt idx="9495">
                        <c:v>198.76</c:v>
                      </c:pt>
                      <c:pt idx="9496">
                        <c:v>198.95</c:v>
                      </c:pt>
                      <c:pt idx="9497">
                        <c:v>199</c:v>
                      </c:pt>
                      <c:pt idx="9498">
                        <c:v>199</c:v>
                      </c:pt>
                      <c:pt idx="9499">
                        <c:v>199</c:v>
                      </c:pt>
                      <c:pt idx="9500">
                        <c:v>199</c:v>
                      </c:pt>
                      <c:pt idx="9501">
                        <c:v>199</c:v>
                      </c:pt>
                      <c:pt idx="9502">
                        <c:v>199</c:v>
                      </c:pt>
                      <c:pt idx="9503">
                        <c:v>199</c:v>
                      </c:pt>
                      <c:pt idx="9504">
                        <c:v>199</c:v>
                      </c:pt>
                      <c:pt idx="9505">
                        <c:v>199</c:v>
                      </c:pt>
                      <c:pt idx="9506">
                        <c:v>199</c:v>
                      </c:pt>
                      <c:pt idx="9507">
                        <c:v>199</c:v>
                      </c:pt>
                      <c:pt idx="9508">
                        <c:v>199</c:v>
                      </c:pt>
                      <c:pt idx="9509">
                        <c:v>199</c:v>
                      </c:pt>
                      <c:pt idx="9510">
                        <c:v>199</c:v>
                      </c:pt>
                      <c:pt idx="9511">
                        <c:v>199</c:v>
                      </c:pt>
                      <c:pt idx="9512">
                        <c:v>199</c:v>
                      </c:pt>
                      <c:pt idx="9513">
                        <c:v>199</c:v>
                      </c:pt>
                      <c:pt idx="9514">
                        <c:v>199</c:v>
                      </c:pt>
                      <c:pt idx="9515">
                        <c:v>199</c:v>
                      </c:pt>
                      <c:pt idx="9516">
                        <c:v>199</c:v>
                      </c:pt>
                      <c:pt idx="9517">
                        <c:v>199</c:v>
                      </c:pt>
                      <c:pt idx="9518">
                        <c:v>199</c:v>
                      </c:pt>
                      <c:pt idx="9519">
                        <c:v>199</c:v>
                      </c:pt>
                      <c:pt idx="9520">
                        <c:v>199</c:v>
                      </c:pt>
                      <c:pt idx="9521">
                        <c:v>199</c:v>
                      </c:pt>
                      <c:pt idx="9522">
                        <c:v>199</c:v>
                      </c:pt>
                      <c:pt idx="9523">
                        <c:v>199</c:v>
                      </c:pt>
                      <c:pt idx="9524">
                        <c:v>199</c:v>
                      </c:pt>
                      <c:pt idx="9525">
                        <c:v>199</c:v>
                      </c:pt>
                      <c:pt idx="9526">
                        <c:v>199</c:v>
                      </c:pt>
                      <c:pt idx="9527">
                        <c:v>199</c:v>
                      </c:pt>
                      <c:pt idx="9528">
                        <c:v>199</c:v>
                      </c:pt>
                      <c:pt idx="9529">
                        <c:v>199</c:v>
                      </c:pt>
                      <c:pt idx="9530">
                        <c:v>199</c:v>
                      </c:pt>
                      <c:pt idx="9531">
                        <c:v>199</c:v>
                      </c:pt>
                      <c:pt idx="9532">
                        <c:v>199</c:v>
                      </c:pt>
                      <c:pt idx="9533">
                        <c:v>199</c:v>
                      </c:pt>
                      <c:pt idx="9534">
                        <c:v>199</c:v>
                      </c:pt>
                      <c:pt idx="9535">
                        <c:v>199</c:v>
                      </c:pt>
                      <c:pt idx="9536">
                        <c:v>199</c:v>
                      </c:pt>
                      <c:pt idx="9537">
                        <c:v>199</c:v>
                      </c:pt>
                      <c:pt idx="9538">
                        <c:v>199</c:v>
                      </c:pt>
                      <c:pt idx="9539">
                        <c:v>199</c:v>
                      </c:pt>
                      <c:pt idx="9540">
                        <c:v>199</c:v>
                      </c:pt>
                      <c:pt idx="9541">
                        <c:v>199</c:v>
                      </c:pt>
                      <c:pt idx="9542">
                        <c:v>199</c:v>
                      </c:pt>
                      <c:pt idx="9543">
                        <c:v>199</c:v>
                      </c:pt>
                      <c:pt idx="9544">
                        <c:v>199</c:v>
                      </c:pt>
                      <c:pt idx="9545">
                        <c:v>199</c:v>
                      </c:pt>
                      <c:pt idx="9546">
                        <c:v>199</c:v>
                      </c:pt>
                      <c:pt idx="9547">
                        <c:v>199</c:v>
                      </c:pt>
                      <c:pt idx="9548">
                        <c:v>199</c:v>
                      </c:pt>
                      <c:pt idx="9549">
                        <c:v>199</c:v>
                      </c:pt>
                      <c:pt idx="9550">
                        <c:v>199</c:v>
                      </c:pt>
                      <c:pt idx="9551">
                        <c:v>199</c:v>
                      </c:pt>
                      <c:pt idx="9552">
                        <c:v>199</c:v>
                      </c:pt>
                      <c:pt idx="9553">
                        <c:v>199</c:v>
                      </c:pt>
                      <c:pt idx="9554">
                        <c:v>199</c:v>
                      </c:pt>
                      <c:pt idx="9555">
                        <c:v>199</c:v>
                      </c:pt>
                      <c:pt idx="9556">
                        <c:v>199</c:v>
                      </c:pt>
                      <c:pt idx="9557">
                        <c:v>199</c:v>
                      </c:pt>
                      <c:pt idx="9558">
                        <c:v>199</c:v>
                      </c:pt>
                      <c:pt idx="9559">
                        <c:v>199</c:v>
                      </c:pt>
                      <c:pt idx="9560">
                        <c:v>199</c:v>
                      </c:pt>
                      <c:pt idx="9561">
                        <c:v>199</c:v>
                      </c:pt>
                      <c:pt idx="9562">
                        <c:v>199</c:v>
                      </c:pt>
                      <c:pt idx="9563">
                        <c:v>199</c:v>
                      </c:pt>
                      <c:pt idx="9564">
                        <c:v>199</c:v>
                      </c:pt>
                      <c:pt idx="9565">
                        <c:v>199</c:v>
                      </c:pt>
                      <c:pt idx="9566">
                        <c:v>199</c:v>
                      </c:pt>
                      <c:pt idx="9567">
                        <c:v>199</c:v>
                      </c:pt>
                      <c:pt idx="9568">
                        <c:v>199</c:v>
                      </c:pt>
                      <c:pt idx="9569">
                        <c:v>199</c:v>
                      </c:pt>
                      <c:pt idx="9570">
                        <c:v>199</c:v>
                      </c:pt>
                      <c:pt idx="9571">
                        <c:v>199</c:v>
                      </c:pt>
                      <c:pt idx="9572">
                        <c:v>199</c:v>
                      </c:pt>
                      <c:pt idx="9573">
                        <c:v>199</c:v>
                      </c:pt>
                      <c:pt idx="9574">
                        <c:v>199</c:v>
                      </c:pt>
                      <c:pt idx="9575">
                        <c:v>199</c:v>
                      </c:pt>
                      <c:pt idx="9576">
                        <c:v>199</c:v>
                      </c:pt>
                      <c:pt idx="9577">
                        <c:v>199</c:v>
                      </c:pt>
                      <c:pt idx="9578">
                        <c:v>199</c:v>
                      </c:pt>
                      <c:pt idx="9579">
                        <c:v>199</c:v>
                      </c:pt>
                      <c:pt idx="9580">
                        <c:v>199</c:v>
                      </c:pt>
                      <c:pt idx="9581">
                        <c:v>199</c:v>
                      </c:pt>
                      <c:pt idx="9582">
                        <c:v>199</c:v>
                      </c:pt>
                      <c:pt idx="9583">
                        <c:v>199</c:v>
                      </c:pt>
                      <c:pt idx="9584">
                        <c:v>199</c:v>
                      </c:pt>
                      <c:pt idx="9585">
                        <c:v>199</c:v>
                      </c:pt>
                      <c:pt idx="9586">
                        <c:v>199</c:v>
                      </c:pt>
                      <c:pt idx="9587">
                        <c:v>199</c:v>
                      </c:pt>
                      <c:pt idx="9588">
                        <c:v>199</c:v>
                      </c:pt>
                      <c:pt idx="9589">
                        <c:v>199</c:v>
                      </c:pt>
                      <c:pt idx="9590">
                        <c:v>199</c:v>
                      </c:pt>
                      <c:pt idx="9591">
                        <c:v>199</c:v>
                      </c:pt>
                      <c:pt idx="9592">
                        <c:v>199</c:v>
                      </c:pt>
                      <c:pt idx="9593">
                        <c:v>199</c:v>
                      </c:pt>
                      <c:pt idx="9594">
                        <c:v>199</c:v>
                      </c:pt>
                      <c:pt idx="9595">
                        <c:v>199</c:v>
                      </c:pt>
                      <c:pt idx="9596">
                        <c:v>199</c:v>
                      </c:pt>
                      <c:pt idx="9597">
                        <c:v>199</c:v>
                      </c:pt>
                      <c:pt idx="9598">
                        <c:v>199</c:v>
                      </c:pt>
                      <c:pt idx="9599">
                        <c:v>199</c:v>
                      </c:pt>
                      <c:pt idx="9600">
                        <c:v>199</c:v>
                      </c:pt>
                      <c:pt idx="9601">
                        <c:v>199</c:v>
                      </c:pt>
                      <c:pt idx="9602">
                        <c:v>199</c:v>
                      </c:pt>
                      <c:pt idx="9603">
                        <c:v>199</c:v>
                      </c:pt>
                      <c:pt idx="9604">
                        <c:v>199</c:v>
                      </c:pt>
                      <c:pt idx="9605">
                        <c:v>199</c:v>
                      </c:pt>
                      <c:pt idx="9606">
                        <c:v>199</c:v>
                      </c:pt>
                      <c:pt idx="9607">
                        <c:v>199</c:v>
                      </c:pt>
                      <c:pt idx="9608">
                        <c:v>199</c:v>
                      </c:pt>
                      <c:pt idx="9609">
                        <c:v>199</c:v>
                      </c:pt>
                      <c:pt idx="9610">
                        <c:v>199</c:v>
                      </c:pt>
                      <c:pt idx="9611">
                        <c:v>199</c:v>
                      </c:pt>
                      <c:pt idx="9612">
                        <c:v>199</c:v>
                      </c:pt>
                      <c:pt idx="9613">
                        <c:v>199</c:v>
                      </c:pt>
                      <c:pt idx="9614">
                        <c:v>199</c:v>
                      </c:pt>
                      <c:pt idx="9615">
                        <c:v>199</c:v>
                      </c:pt>
                      <c:pt idx="9616">
                        <c:v>199</c:v>
                      </c:pt>
                      <c:pt idx="9617">
                        <c:v>199</c:v>
                      </c:pt>
                      <c:pt idx="9618">
                        <c:v>199</c:v>
                      </c:pt>
                      <c:pt idx="9619">
                        <c:v>199</c:v>
                      </c:pt>
                      <c:pt idx="9620">
                        <c:v>199</c:v>
                      </c:pt>
                      <c:pt idx="9621">
                        <c:v>199</c:v>
                      </c:pt>
                      <c:pt idx="9622">
                        <c:v>199</c:v>
                      </c:pt>
                      <c:pt idx="9623">
                        <c:v>199</c:v>
                      </c:pt>
                      <c:pt idx="9624">
                        <c:v>199</c:v>
                      </c:pt>
                      <c:pt idx="9625">
                        <c:v>199</c:v>
                      </c:pt>
                      <c:pt idx="9626">
                        <c:v>199</c:v>
                      </c:pt>
                      <c:pt idx="9627">
                        <c:v>199</c:v>
                      </c:pt>
                      <c:pt idx="9628">
                        <c:v>199</c:v>
                      </c:pt>
                      <c:pt idx="9629">
                        <c:v>199</c:v>
                      </c:pt>
                      <c:pt idx="9630">
                        <c:v>199</c:v>
                      </c:pt>
                      <c:pt idx="9631">
                        <c:v>199</c:v>
                      </c:pt>
                      <c:pt idx="9632">
                        <c:v>199</c:v>
                      </c:pt>
                      <c:pt idx="9633">
                        <c:v>199</c:v>
                      </c:pt>
                      <c:pt idx="9634">
                        <c:v>199</c:v>
                      </c:pt>
                      <c:pt idx="9635">
                        <c:v>199</c:v>
                      </c:pt>
                      <c:pt idx="9636">
                        <c:v>199</c:v>
                      </c:pt>
                      <c:pt idx="9637">
                        <c:v>199</c:v>
                      </c:pt>
                      <c:pt idx="9638">
                        <c:v>199</c:v>
                      </c:pt>
                      <c:pt idx="9639">
                        <c:v>199</c:v>
                      </c:pt>
                      <c:pt idx="9640">
                        <c:v>199</c:v>
                      </c:pt>
                      <c:pt idx="9641">
                        <c:v>199</c:v>
                      </c:pt>
                      <c:pt idx="9642">
                        <c:v>199</c:v>
                      </c:pt>
                      <c:pt idx="9643">
                        <c:v>199</c:v>
                      </c:pt>
                      <c:pt idx="9644">
                        <c:v>199</c:v>
                      </c:pt>
                      <c:pt idx="9645">
                        <c:v>199</c:v>
                      </c:pt>
                      <c:pt idx="9646">
                        <c:v>199</c:v>
                      </c:pt>
                      <c:pt idx="9647">
                        <c:v>199</c:v>
                      </c:pt>
                      <c:pt idx="9648">
                        <c:v>199</c:v>
                      </c:pt>
                      <c:pt idx="9649">
                        <c:v>199</c:v>
                      </c:pt>
                      <c:pt idx="9650">
                        <c:v>199</c:v>
                      </c:pt>
                      <c:pt idx="9651">
                        <c:v>199</c:v>
                      </c:pt>
                      <c:pt idx="9652">
                        <c:v>199</c:v>
                      </c:pt>
                      <c:pt idx="9653">
                        <c:v>199</c:v>
                      </c:pt>
                      <c:pt idx="9654">
                        <c:v>199</c:v>
                      </c:pt>
                      <c:pt idx="9655">
                        <c:v>199</c:v>
                      </c:pt>
                      <c:pt idx="9656">
                        <c:v>199</c:v>
                      </c:pt>
                      <c:pt idx="9657">
                        <c:v>199</c:v>
                      </c:pt>
                      <c:pt idx="9658">
                        <c:v>199</c:v>
                      </c:pt>
                      <c:pt idx="9659">
                        <c:v>199</c:v>
                      </c:pt>
                      <c:pt idx="9660">
                        <c:v>199</c:v>
                      </c:pt>
                      <c:pt idx="9661">
                        <c:v>199</c:v>
                      </c:pt>
                      <c:pt idx="9662">
                        <c:v>199</c:v>
                      </c:pt>
                      <c:pt idx="9663">
                        <c:v>199</c:v>
                      </c:pt>
                      <c:pt idx="9664">
                        <c:v>199</c:v>
                      </c:pt>
                      <c:pt idx="9665">
                        <c:v>199</c:v>
                      </c:pt>
                      <c:pt idx="9666">
                        <c:v>199</c:v>
                      </c:pt>
                      <c:pt idx="9667">
                        <c:v>199</c:v>
                      </c:pt>
                      <c:pt idx="9668">
                        <c:v>199</c:v>
                      </c:pt>
                      <c:pt idx="9669">
                        <c:v>199</c:v>
                      </c:pt>
                      <c:pt idx="9670">
                        <c:v>199</c:v>
                      </c:pt>
                      <c:pt idx="9671">
                        <c:v>199</c:v>
                      </c:pt>
                      <c:pt idx="9672">
                        <c:v>199</c:v>
                      </c:pt>
                      <c:pt idx="9673">
                        <c:v>199</c:v>
                      </c:pt>
                      <c:pt idx="9674">
                        <c:v>199</c:v>
                      </c:pt>
                      <c:pt idx="9675">
                        <c:v>198.3</c:v>
                      </c:pt>
                      <c:pt idx="9676">
                        <c:v>198.3</c:v>
                      </c:pt>
                      <c:pt idx="9677">
                        <c:v>196.96</c:v>
                      </c:pt>
                      <c:pt idx="9678">
                        <c:v>195.52</c:v>
                      </c:pt>
                      <c:pt idx="9679">
                        <c:v>195.38</c:v>
                      </c:pt>
                      <c:pt idx="9680">
                        <c:v>194.02</c:v>
                      </c:pt>
                      <c:pt idx="9681">
                        <c:v>194.02</c:v>
                      </c:pt>
                      <c:pt idx="9682">
                        <c:v>192.62</c:v>
                      </c:pt>
                      <c:pt idx="9683">
                        <c:v>192.62</c:v>
                      </c:pt>
                      <c:pt idx="9684">
                        <c:v>192.62</c:v>
                      </c:pt>
                      <c:pt idx="9685">
                        <c:v>192.47</c:v>
                      </c:pt>
                      <c:pt idx="9686">
                        <c:v>191.03</c:v>
                      </c:pt>
                      <c:pt idx="9687">
                        <c:v>189.64</c:v>
                      </c:pt>
                      <c:pt idx="9688">
                        <c:v>188.28</c:v>
                      </c:pt>
                      <c:pt idx="9689">
                        <c:v>186.83</c:v>
                      </c:pt>
                      <c:pt idx="9690">
                        <c:v>186.06</c:v>
                      </c:pt>
                      <c:pt idx="9691">
                        <c:v>185.1</c:v>
                      </c:pt>
                      <c:pt idx="9692">
                        <c:v>183.95</c:v>
                      </c:pt>
                      <c:pt idx="9693">
                        <c:v>182.33</c:v>
                      </c:pt>
                      <c:pt idx="9694">
                        <c:v>181</c:v>
                      </c:pt>
                      <c:pt idx="9695">
                        <c:v>180.05</c:v>
                      </c:pt>
                      <c:pt idx="9696">
                        <c:v>179.38</c:v>
                      </c:pt>
                      <c:pt idx="9697">
                        <c:v>178.5</c:v>
                      </c:pt>
                      <c:pt idx="9698">
                        <c:v>177.76</c:v>
                      </c:pt>
                      <c:pt idx="9699">
                        <c:v>177.76</c:v>
                      </c:pt>
                      <c:pt idx="9700">
                        <c:v>177.76</c:v>
                      </c:pt>
                      <c:pt idx="9701">
                        <c:v>177.28</c:v>
                      </c:pt>
                      <c:pt idx="9702">
                        <c:v>177.28</c:v>
                      </c:pt>
                      <c:pt idx="9703">
                        <c:v>177.13</c:v>
                      </c:pt>
                      <c:pt idx="9704">
                        <c:v>176.29</c:v>
                      </c:pt>
                      <c:pt idx="9705">
                        <c:v>175.39</c:v>
                      </c:pt>
                      <c:pt idx="9706">
                        <c:v>174.59</c:v>
                      </c:pt>
                      <c:pt idx="9707">
                        <c:v>174.27</c:v>
                      </c:pt>
                      <c:pt idx="9708">
                        <c:v>173.54</c:v>
                      </c:pt>
                      <c:pt idx="9709">
                        <c:v>173.54</c:v>
                      </c:pt>
                      <c:pt idx="9710">
                        <c:v>173.54</c:v>
                      </c:pt>
                      <c:pt idx="9711">
                        <c:v>173.54</c:v>
                      </c:pt>
                      <c:pt idx="9712">
                        <c:v>172.73</c:v>
                      </c:pt>
                      <c:pt idx="9713">
                        <c:v>172.73</c:v>
                      </c:pt>
                      <c:pt idx="9714">
                        <c:v>172.73</c:v>
                      </c:pt>
                      <c:pt idx="9715">
                        <c:v>172.73</c:v>
                      </c:pt>
                      <c:pt idx="9716">
                        <c:v>172.73</c:v>
                      </c:pt>
                      <c:pt idx="9717">
                        <c:v>172.73</c:v>
                      </c:pt>
                      <c:pt idx="9718">
                        <c:v>172.73</c:v>
                      </c:pt>
                      <c:pt idx="9719">
                        <c:v>172.73</c:v>
                      </c:pt>
                      <c:pt idx="9720">
                        <c:v>172.73</c:v>
                      </c:pt>
                      <c:pt idx="9721">
                        <c:v>172.73</c:v>
                      </c:pt>
                      <c:pt idx="9722">
                        <c:v>172.73</c:v>
                      </c:pt>
                      <c:pt idx="9723">
                        <c:v>172.73</c:v>
                      </c:pt>
                      <c:pt idx="9724">
                        <c:v>172.73</c:v>
                      </c:pt>
                      <c:pt idx="9725">
                        <c:v>172.73</c:v>
                      </c:pt>
                      <c:pt idx="9726">
                        <c:v>172.73</c:v>
                      </c:pt>
                      <c:pt idx="9727">
                        <c:v>172.73</c:v>
                      </c:pt>
                      <c:pt idx="9728">
                        <c:v>172.73</c:v>
                      </c:pt>
                      <c:pt idx="9729">
                        <c:v>172.73</c:v>
                      </c:pt>
                      <c:pt idx="9730">
                        <c:v>172.73</c:v>
                      </c:pt>
                      <c:pt idx="9731">
                        <c:v>172.73</c:v>
                      </c:pt>
                      <c:pt idx="9732">
                        <c:v>172.73</c:v>
                      </c:pt>
                      <c:pt idx="9733">
                        <c:v>172.73</c:v>
                      </c:pt>
                      <c:pt idx="9734">
                        <c:v>172.73</c:v>
                      </c:pt>
                      <c:pt idx="9735">
                        <c:v>171.04</c:v>
                      </c:pt>
                      <c:pt idx="9736">
                        <c:v>171.04</c:v>
                      </c:pt>
                      <c:pt idx="9737">
                        <c:v>171.04</c:v>
                      </c:pt>
                      <c:pt idx="9738">
                        <c:v>171.04</c:v>
                      </c:pt>
                      <c:pt idx="9739">
                        <c:v>171.04</c:v>
                      </c:pt>
                      <c:pt idx="9740">
                        <c:v>171.04</c:v>
                      </c:pt>
                      <c:pt idx="9741">
                        <c:v>171.04</c:v>
                      </c:pt>
                      <c:pt idx="9742">
                        <c:v>171.04</c:v>
                      </c:pt>
                      <c:pt idx="9743">
                        <c:v>171.04</c:v>
                      </c:pt>
                      <c:pt idx="9744">
                        <c:v>171.04</c:v>
                      </c:pt>
                      <c:pt idx="9745">
                        <c:v>171.04</c:v>
                      </c:pt>
                      <c:pt idx="9746">
                        <c:v>171.04</c:v>
                      </c:pt>
                      <c:pt idx="9747">
                        <c:v>171.04</c:v>
                      </c:pt>
                      <c:pt idx="9748">
                        <c:v>171.04</c:v>
                      </c:pt>
                      <c:pt idx="9749">
                        <c:v>171.04</c:v>
                      </c:pt>
                      <c:pt idx="9750">
                        <c:v>171.04</c:v>
                      </c:pt>
                      <c:pt idx="9751">
                        <c:v>171.04</c:v>
                      </c:pt>
                      <c:pt idx="9752">
                        <c:v>171.04</c:v>
                      </c:pt>
                      <c:pt idx="9753">
                        <c:v>171.04</c:v>
                      </c:pt>
                      <c:pt idx="9754">
                        <c:v>171.04</c:v>
                      </c:pt>
                      <c:pt idx="9755">
                        <c:v>171.04</c:v>
                      </c:pt>
                      <c:pt idx="9756">
                        <c:v>171.04</c:v>
                      </c:pt>
                      <c:pt idx="9757">
                        <c:v>171.04</c:v>
                      </c:pt>
                      <c:pt idx="9758">
                        <c:v>171.04</c:v>
                      </c:pt>
                      <c:pt idx="9759">
                        <c:v>171.04</c:v>
                      </c:pt>
                      <c:pt idx="9760">
                        <c:v>171.04</c:v>
                      </c:pt>
                      <c:pt idx="9761">
                        <c:v>171.04</c:v>
                      </c:pt>
                      <c:pt idx="9762">
                        <c:v>171.04</c:v>
                      </c:pt>
                      <c:pt idx="9763">
                        <c:v>171.04</c:v>
                      </c:pt>
                      <c:pt idx="9764">
                        <c:v>171.04</c:v>
                      </c:pt>
                      <c:pt idx="9765">
                        <c:v>171.04</c:v>
                      </c:pt>
                      <c:pt idx="9766">
                        <c:v>171.04</c:v>
                      </c:pt>
                      <c:pt idx="9767">
                        <c:v>171.04</c:v>
                      </c:pt>
                      <c:pt idx="9768">
                        <c:v>171.04</c:v>
                      </c:pt>
                      <c:pt idx="9769">
                        <c:v>171.04</c:v>
                      </c:pt>
                      <c:pt idx="9770">
                        <c:v>171.04</c:v>
                      </c:pt>
                      <c:pt idx="9771">
                        <c:v>171.04</c:v>
                      </c:pt>
                      <c:pt idx="9772">
                        <c:v>171.04</c:v>
                      </c:pt>
                      <c:pt idx="9773">
                        <c:v>171.04</c:v>
                      </c:pt>
                      <c:pt idx="9774">
                        <c:v>171.04</c:v>
                      </c:pt>
                      <c:pt idx="9775">
                        <c:v>171.74</c:v>
                      </c:pt>
                      <c:pt idx="9776">
                        <c:v>171.74</c:v>
                      </c:pt>
                      <c:pt idx="9777">
                        <c:v>173.08</c:v>
                      </c:pt>
                      <c:pt idx="9778">
                        <c:v>174.52</c:v>
                      </c:pt>
                      <c:pt idx="9779">
                        <c:v>174.66</c:v>
                      </c:pt>
                      <c:pt idx="9780">
                        <c:v>176.02</c:v>
                      </c:pt>
                      <c:pt idx="9781">
                        <c:v>176.02</c:v>
                      </c:pt>
                      <c:pt idx="9782">
                        <c:v>177.42</c:v>
                      </c:pt>
                      <c:pt idx="9783">
                        <c:v>177.42</c:v>
                      </c:pt>
                      <c:pt idx="9784">
                        <c:v>177.42</c:v>
                      </c:pt>
                      <c:pt idx="9785">
                        <c:v>177.57</c:v>
                      </c:pt>
                      <c:pt idx="9786">
                        <c:v>179.01</c:v>
                      </c:pt>
                      <c:pt idx="9787">
                        <c:v>180.4</c:v>
                      </c:pt>
                      <c:pt idx="9788">
                        <c:v>181.76</c:v>
                      </c:pt>
                      <c:pt idx="9789">
                        <c:v>183.21</c:v>
                      </c:pt>
                      <c:pt idx="9790">
                        <c:v>183.98</c:v>
                      </c:pt>
                      <c:pt idx="9791">
                        <c:v>184.94</c:v>
                      </c:pt>
                      <c:pt idx="9792">
                        <c:v>186.09</c:v>
                      </c:pt>
                      <c:pt idx="9793">
                        <c:v>187.71</c:v>
                      </c:pt>
                      <c:pt idx="9794">
                        <c:v>189.04</c:v>
                      </c:pt>
                      <c:pt idx="9795">
                        <c:v>189.99</c:v>
                      </c:pt>
                      <c:pt idx="9796">
                        <c:v>190.66</c:v>
                      </c:pt>
                      <c:pt idx="9797">
                        <c:v>191.54</c:v>
                      </c:pt>
                      <c:pt idx="9798">
                        <c:v>192.28</c:v>
                      </c:pt>
                      <c:pt idx="9799">
                        <c:v>192.28</c:v>
                      </c:pt>
                      <c:pt idx="9800">
                        <c:v>192.28</c:v>
                      </c:pt>
                      <c:pt idx="9801">
                        <c:v>192.76</c:v>
                      </c:pt>
                      <c:pt idx="9802">
                        <c:v>192.76</c:v>
                      </c:pt>
                      <c:pt idx="9803">
                        <c:v>192.91</c:v>
                      </c:pt>
                      <c:pt idx="9804">
                        <c:v>193.75</c:v>
                      </c:pt>
                      <c:pt idx="9805">
                        <c:v>194.65</c:v>
                      </c:pt>
                      <c:pt idx="9806">
                        <c:v>195.45</c:v>
                      </c:pt>
                      <c:pt idx="9807">
                        <c:v>195.77</c:v>
                      </c:pt>
                      <c:pt idx="9808">
                        <c:v>196.5</c:v>
                      </c:pt>
                      <c:pt idx="9809">
                        <c:v>196.5</c:v>
                      </c:pt>
                      <c:pt idx="9810">
                        <c:v>196.5</c:v>
                      </c:pt>
                      <c:pt idx="9811">
                        <c:v>196.5</c:v>
                      </c:pt>
                      <c:pt idx="9812">
                        <c:v>197.31</c:v>
                      </c:pt>
                      <c:pt idx="9813">
                        <c:v>197.31</c:v>
                      </c:pt>
                      <c:pt idx="9814">
                        <c:v>197.31</c:v>
                      </c:pt>
                      <c:pt idx="9815">
                        <c:v>197.31</c:v>
                      </c:pt>
                      <c:pt idx="9816">
                        <c:v>197.31</c:v>
                      </c:pt>
                      <c:pt idx="9817">
                        <c:v>197.31</c:v>
                      </c:pt>
                      <c:pt idx="9818">
                        <c:v>197.31</c:v>
                      </c:pt>
                      <c:pt idx="9819">
                        <c:v>197.31</c:v>
                      </c:pt>
                      <c:pt idx="9820">
                        <c:v>197.31</c:v>
                      </c:pt>
                      <c:pt idx="9821">
                        <c:v>197.31</c:v>
                      </c:pt>
                      <c:pt idx="9822">
                        <c:v>197.31</c:v>
                      </c:pt>
                      <c:pt idx="9823">
                        <c:v>197.31</c:v>
                      </c:pt>
                      <c:pt idx="9824">
                        <c:v>197.31</c:v>
                      </c:pt>
                      <c:pt idx="9825">
                        <c:v>197.31</c:v>
                      </c:pt>
                      <c:pt idx="9826">
                        <c:v>197.31</c:v>
                      </c:pt>
                      <c:pt idx="9827">
                        <c:v>197.31</c:v>
                      </c:pt>
                      <c:pt idx="9828">
                        <c:v>197.31</c:v>
                      </c:pt>
                      <c:pt idx="9829">
                        <c:v>197.31</c:v>
                      </c:pt>
                      <c:pt idx="9830">
                        <c:v>197.31</c:v>
                      </c:pt>
                      <c:pt idx="9831">
                        <c:v>197.31</c:v>
                      </c:pt>
                      <c:pt idx="9832">
                        <c:v>197.31</c:v>
                      </c:pt>
                      <c:pt idx="9833">
                        <c:v>197.31</c:v>
                      </c:pt>
                      <c:pt idx="9834">
                        <c:v>197.31</c:v>
                      </c:pt>
                      <c:pt idx="9835">
                        <c:v>199</c:v>
                      </c:pt>
                      <c:pt idx="9836">
                        <c:v>199</c:v>
                      </c:pt>
                      <c:pt idx="9837">
                        <c:v>199</c:v>
                      </c:pt>
                      <c:pt idx="9838">
                        <c:v>199</c:v>
                      </c:pt>
                      <c:pt idx="9839">
                        <c:v>199</c:v>
                      </c:pt>
                      <c:pt idx="9840">
                        <c:v>199</c:v>
                      </c:pt>
                      <c:pt idx="9841">
                        <c:v>199</c:v>
                      </c:pt>
                      <c:pt idx="9842">
                        <c:v>199</c:v>
                      </c:pt>
                      <c:pt idx="9843">
                        <c:v>199</c:v>
                      </c:pt>
                      <c:pt idx="9844">
                        <c:v>199</c:v>
                      </c:pt>
                      <c:pt idx="9845">
                        <c:v>199</c:v>
                      </c:pt>
                      <c:pt idx="9846">
                        <c:v>199</c:v>
                      </c:pt>
                      <c:pt idx="9847">
                        <c:v>199</c:v>
                      </c:pt>
                      <c:pt idx="9848">
                        <c:v>199</c:v>
                      </c:pt>
                      <c:pt idx="9849">
                        <c:v>199</c:v>
                      </c:pt>
                      <c:pt idx="9850">
                        <c:v>199</c:v>
                      </c:pt>
                      <c:pt idx="9851">
                        <c:v>199</c:v>
                      </c:pt>
                      <c:pt idx="9852">
                        <c:v>199</c:v>
                      </c:pt>
                      <c:pt idx="9853">
                        <c:v>199</c:v>
                      </c:pt>
                      <c:pt idx="9854">
                        <c:v>199</c:v>
                      </c:pt>
                      <c:pt idx="9855">
                        <c:v>199</c:v>
                      </c:pt>
                      <c:pt idx="9856">
                        <c:v>199</c:v>
                      </c:pt>
                      <c:pt idx="9857">
                        <c:v>199</c:v>
                      </c:pt>
                      <c:pt idx="9858">
                        <c:v>198.8</c:v>
                      </c:pt>
                      <c:pt idx="9859">
                        <c:v>198.18</c:v>
                      </c:pt>
                      <c:pt idx="9860">
                        <c:v>196.79</c:v>
                      </c:pt>
                      <c:pt idx="9861">
                        <c:v>195.3</c:v>
                      </c:pt>
                      <c:pt idx="9862">
                        <c:v>193.93</c:v>
                      </c:pt>
                      <c:pt idx="9863">
                        <c:v>192.55</c:v>
                      </c:pt>
                      <c:pt idx="9864">
                        <c:v>191.76</c:v>
                      </c:pt>
                      <c:pt idx="9865">
                        <c:v>191.76</c:v>
                      </c:pt>
                      <c:pt idx="9866">
                        <c:v>191.76</c:v>
                      </c:pt>
                      <c:pt idx="9867">
                        <c:v>191.59</c:v>
                      </c:pt>
                      <c:pt idx="9868">
                        <c:v>190.3</c:v>
                      </c:pt>
                      <c:pt idx="9869">
                        <c:v>190.3</c:v>
                      </c:pt>
                      <c:pt idx="9870">
                        <c:v>189.6</c:v>
                      </c:pt>
                      <c:pt idx="9871">
                        <c:v>189.6</c:v>
                      </c:pt>
                      <c:pt idx="9872">
                        <c:v>189.09</c:v>
                      </c:pt>
                      <c:pt idx="9873">
                        <c:v>188.54</c:v>
                      </c:pt>
                      <c:pt idx="9874">
                        <c:v>188.54</c:v>
                      </c:pt>
                      <c:pt idx="9875">
                        <c:v>187.85</c:v>
                      </c:pt>
                      <c:pt idx="9876">
                        <c:v>187.41</c:v>
                      </c:pt>
                      <c:pt idx="9877">
                        <c:v>186.73</c:v>
                      </c:pt>
                      <c:pt idx="9878">
                        <c:v>185.79</c:v>
                      </c:pt>
                      <c:pt idx="9879">
                        <c:v>185.44</c:v>
                      </c:pt>
                      <c:pt idx="9880">
                        <c:v>185.12</c:v>
                      </c:pt>
                      <c:pt idx="9881">
                        <c:v>184.61</c:v>
                      </c:pt>
                      <c:pt idx="9882">
                        <c:v>183.35</c:v>
                      </c:pt>
                      <c:pt idx="9883">
                        <c:v>182.09</c:v>
                      </c:pt>
                      <c:pt idx="9884">
                        <c:v>180.68</c:v>
                      </c:pt>
                      <c:pt idx="9885">
                        <c:v>179.38</c:v>
                      </c:pt>
                      <c:pt idx="9886">
                        <c:v>179.38</c:v>
                      </c:pt>
                      <c:pt idx="9887">
                        <c:v>178.68</c:v>
                      </c:pt>
                      <c:pt idx="9888">
                        <c:v>178.38</c:v>
                      </c:pt>
                      <c:pt idx="9889">
                        <c:v>177.08</c:v>
                      </c:pt>
                      <c:pt idx="9890">
                        <c:v>175.72</c:v>
                      </c:pt>
                      <c:pt idx="9891">
                        <c:v>174.44</c:v>
                      </c:pt>
                      <c:pt idx="9892">
                        <c:v>174.32</c:v>
                      </c:pt>
                      <c:pt idx="9893">
                        <c:v>172.96</c:v>
                      </c:pt>
                      <c:pt idx="9894">
                        <c:v>171.55</c:v>
                      </c:pt>
                      <c:pt idx="9895">
                        <c:v>170.69</c:v>
                      </c:pt>
                      <c:pt idx="9896">
                        <c:v>169.95</c:v>
                      </c:pt>
                      <c:pt idx="9897">
                        <c:v>168.36</c:v>
                      </c:pt>
                      <c:pt idx="9898">
                        <c:v>168.28</c:v>
                      </c:pt>
                      <c:pt idx="9899">
                        <c:v>168.28</c:v>
                      </c:pt>
                      <c:pt idx="9900">
                        <c:v>167.21</c:v>
                      </c:pt>
                      <c:pt idx="9901">
                        <c:v>166.88888888888889</c:v>
                      </c:pt>
                      <c:pt idx="9902">
                        <c:v>166.5612244897959</c:v>
                      </c:pt>
                      <c:pt idx="9903">
                        <c:v>166.22680412371133</c:v>
                      </c:pt>
                      <c:pt idx="9904">
                        <c:v>165.88541666666666</c:v>
                      </c:pt>
                      <c:pt idx="9905">
                        <c:v>165.53684210526316</c:v>
                      </c:pt>
                      <c:pt idx="9906">
                        <c:v>165.18085106382978</c:v>
                      </c:pt>
                      <c:pt idx="9907">
                        <c:v>164.81720430107526</c:v>
                      </c:pt>
                      <c:pt idx="9908">
                        <c:v>164.44565217391303</c:v>
                      </c:pt>
                      <c:pt idx="9909">
                        <c:v>164.06593406593407</c:v>
                      </c:pt>
                      <c:pt idx="9910">
                        <c:v>163.67777777777778</c:v>
                      </c:pt>
                      <c:pt idx="9911">
                        <c:v>163.28089887640451</c:v>
                      </c:pt>
                      <c:pt idx="9912">
                        <c:v>162.875</c:v>
                      </c:pt>
                      <c:pt idx="9913">
                        <c:v>162.45977011494253</c:v>
                      </c:pt>
                      <c:pt idx="9914">
                        <c:v>162.03488372093022</c:v>
                      </c:pt>
                      <c:pt idx="9915">
                        <c:v>161.6</c:v>
                      </c:pt>
                      <c:pt idx="9916">
                        <c:v>161.1547619047619</c:v>
                      </c:pt>
                      <c:pt idx="9917">
                        <c:v>160.6987951807229</c:v>
                      </c:pt>
                      <c:pt idx="9918">
                        <c:v>160.23170731707316</c:v>
                      </c:pt>
                      <c:pt idx="9919">
                        <c:v>159.75308641975309</c:v>
                      </c:pt>
                      <c:pt idx="9920">
                        <c:v>159.26249999999999</c:v>
                      </c:pt>
                      <c:pt idx="9921">
                        <c:v>158.75949367088609</c:v>
                      </c:pt>
                      <c:pt idx="9922">
                        <c:v>158.24358974358975</c:v>
                      </c:pt>
                      <c:pt idx="9923">
                        <c:v>157.71428571428572</c:v>
                      </c:pt>
                      <c:pt idx="9924">
                        <c:v>157.17105263157896</c:v>
                      </c:pt>
                      <c:pt idx="9925">
                        <c:v>156.61333333333334</c:v>
                      </c:pt>
                      <c:pt idx="9926">
                        <c:v>156.04054054054055</c:v>
                      </c:pt>
                      <c:pt idx="9927">
                        <c:v>155.45205479452054</c:v>
                      </c:pt>
                      <c:pt idx="9928">
                        <c:v>154.84722222222223</c:v>
                      </c:pt>
                      <c:pt idx="9929">
                        <c:v>154.22535211267606</c:v>
                      </c:pt>
                      <c:pt idx="9930">
                        <c:v>153.58571428571429</c:v>
                      </c:pt>
                      <c:pt idx="9931">
                        <c:v>152.92753623188406</c:v>
                      </c:pt>
                      <c:pt idx="9932">
                        <c:v>152.25</c:v>
                      </c:pt>
                      <c:pt idx="9933">
                        <c:v>151.55223880597015</c:v>
                      </c:pt>
                      <c:pt idx="9934">
                        <c:v>150.83333333333334</c:v>
                      </c:pt>
                      <c:pt idx="9935">
                        <c:v>150.09230769230768</c:v>
                      </c:pt>
                      <c:pt idx="9936">
                        <c:v>149.328125</c:v>
                      </c:pt>
                      <c:pt idx="9937">
                        <c:v>148.53968253968253</c:v>
                      </c:pt>
                      <c:pt idx="9938">
                        <c:v>147.7258064516129</c:v>
                      </c:pt>
                      <c:pt idx="9939">
                        <c:v>146.88524590163934</c:v>
                      </c:pt>
                      <c:pt idx="9940">
                        <c:v>146.01666666666668</c:v>
                      </c:pt>
                      <c:pt idx="9941">
                        <c:v>145.11864406779662</c:v>
                      </c:pt>
                      <c:pt idx="9942">
                        <c:v>144.18965517241378</c:v>
                      </c:pt>
                      <c:pt idx="9943">
                        <c:v>143.2280701754386</c:v>
                      </c:pt>
                      <c:pt idx="9944">
                        <c:v>142.23214285714286</c:v>
                      </c:pt>
                      <c:pt idx="9945">
                        <c:v>141.19999999999999</c:v>
                      </c:pt>
                      <c:pt idx="9946">
                        <c:v>140.12962962962962</c:v>
                      </c:pt>
                      <c:pt idx="9947">
                        <c:v>139.01886792452831</c:v>
                      </c:pt>
                      <c:pt idx="9948">
                        <c:v>137.86538461538461</c:v>
                      </c:pt>
                      <c:pt idx="9949">
                        <c:v>136.66666666666666</c:v>
                      </c:pt>
                      <c:pt idx="9950">
                        <c:v>135.41999999999999</c:v>
                      </c:pt>
                      <c:pt idx="9951">
                        <c:v>134.12244897959184</c:v>
                      </c:pt>
                      <c:pt idx="9952">
                        <c:v>132.77083333333334</c:v>
                      </c:pt>
                      <c:pt idx="9953">
                        <c:v>131.36170212765958</c:v>
                      </c:pt>
                      <c:pt idx="9954">
                        <c:v>129.89130434782609</c:v>
                      </c:pt>
                      <c:pt idx="9955">
                        <c:v>128.35555555555555</c:v>
                      </c:pt>
                      <c:pt idx="9956">
                        <c:v>126.75</c:v>
                      </c:pt>
                      <c:pt idx="9957">
                        <c:v>125.06976744186046</c:v>
                      </c:pt>
                      <c:pt idx="9958">
                        <c:v>123.78571428571429</c:v>
                      </c:pt>
                      <c:pt idx="9959">
                        <c:v>123.46341463414635</c:v>
                      </c:pt>
                      <c:pt idx="9960">
                        <c:v>125.05</c:v>
                      </c:pt>
                      <c:pt idx="9961">
                        <c:v>126.97435897435898</c:v>
                      </c:pt>
                      <c:pt idx="9962">
                        <c:v>128.68421052631578</c:v>
                      </c:pt>
                      <c:pt idx="9963">
                        <c:v>130.51351351351352</c:v>
                      </c:pt>
                      <c:pt idx="9964">
                        <c:v>130.80555555555554</c:v>
                      </c:pt>
                      <c:pt idx="9965">
                        <c:v>128.85714285714286</c:v>
                      </c:pt>
                      <c:pt idx="9966">
                        <c:v>126.79411764705883</c:v>
                      </c:pt>
                      <c:pt idx="9967">
                        <c:v>125.12121212121212</c:v>
                      </c:pt>
                      <c:pt idx="9968">
                        <c:v>126.84375</c:v>
                      </c:pt>
                      <c:pt idx="9969">
                        <c:v>124.51612903225806</c:v>
                      </c:pt>
                      <c:pt idx="9970">
                        <c:v>124.36666666666666</c:v>
                      </c:pt>
                      <c:pt idx="9971">
                        <c:v>121.79310344827586</c:v>
                      </c:pt>
                      <c:pt idx="9972">
                        <c:v>120.85714285714286</c:v>
                      </c:pt>
                      <c:pt idx="9973">
                        <c:v>120</c:v>
                      </c:pt>
                      <c:pt idx="9974">
                        <c:v>116.96153846153847</c:v>
                      </c:pt>
                      <c:pt idx="9975">
                        <c:v>116.44</c:v>
                      </c:pt>
                      <c:pt idx="9976">
                        <c:v>114.83333333333333</c:v>
                      </c:pt>
                      <c:pt idx="9977">
                        <c:v>114.1304347826087</c:v>
                      </c:pt>
                      <c:pt idx="9978">
                        <c:v>114.54545454545455</c:v>
                      </c:pt>
                      <c:pt idx="9979">
                        <c:v>112.19047619047619</c:v>
                      </c:pt>
                      <c:pt idx="9980">
                        <c:v>109.45</c:v>
                      </c:pt>
                      <c:pt idx="9981">
                        <c:v>107.42105263157895</c:v>
                      </c:pt>
                      <c:pt idx="9982">
                        <c:v>109.33333333333333</c:v>
                      </c:pt>
                      <c:pt idx="9983">
                        <c:v>111.47058823529412</c:v>
                      </c:pt>
                      <c:pt idx="9984">
                        <c:v>114.8125</c:v>
                      </c:pt>
                      <c:pt idx="9985">
                        <c:v>117.86666666666666</c:v>
                      </c:pt>
                      <c:pt idx="9986">
                        <c:v>112.07142857142857</c:v>
                      </c:pt>
                      <c:pt idx="9987">
                        <c:v>110.76923076923077</c:v>
                      </c:pt>
                      <c:pt idx="9988">
                        <c:v>105.91666666666667</c:v>
                      </c:pt>
                      <c:pt idx="9989">
                        <c:v>109.27272727272727</c:v>
                      </c:pt>
                      <c:pt idx="9990">
                        <c:v>113.9</c:v>
                      </c:pt>
                      <c:pt idx="9991">
                        <c:v>118.66666666666667</c:v>
                      </c:pt>
                      <c:pt idx="9992">
                        <c:v>110.125</c:v>
                      </c:pt>
                      <c:pt idx="9993">
                        <c:v>116.85714285714286</c:v>
                      </c:pt>
                      <c:pt idx="9994">
                        <c:v>126.66666666666667</c:v>
                      </c:pt>
                      <c:pt idx="9995">
                        <c:v>129.4</c:v>
                      </c:pt>
                      <c:pt idx="9996">
                        <c:v>130.5</c:v>
                      </c:pt>
                      <c:pt idx="9997">
                        <c:v>160.66666666666666</c:v>
                      </c:pt>
                      <c:pt idx="9998">
                        <c:v>145.5</c:v>
                      </c:pt>
                      <c:pt idx="9999">
                        <c:v>92</c:v>
                      </c:pt>
                    </c:numCache>
                  </c:numRef>
                </c:val>
                <c:smooth val="0"/>
                <c:extLst>
                  <c:ext xmlns:c16="http://schemas.microsoft.com/office/drawing/2014/chart" uri="{C3380CC4-5D6E-409C-BE32-E72D297353CC}">
                    <c16:uniqueId val="{00000001-E8AF-4D1C-9199-3F77453EBDDB}"/>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tabular!$F$1</c15:sqref>
                        </c15:formulaRef>
                      </c:ext>
                    </c:extLst>
                    <c:strCache>
                      <c:ptCount val="1"/>
                      <c:pt idx="0">
                        <c:v>res=4</c:v>
                      </c:pt>
                    </c:strCache>
                  </c:strRef>
                </c:tx>
                <c:spPr>
                  <a:ln w="28575" cap="rnd">
                    <a:solidFill>
                      <a:schemeClr val="accent2"/>
                    </a:solidFill>
                    <a:round/>
                  </a:ln>
                  <a:effectLst/>
                </c:spPr>
                <c:marker>
                  <c:symbol val="none"/>
                </c:marker>
                <c:val>
                  <c:numRef>
                    <c:extLst xmlns:c15="http://schemas.microsoft.com/office/drawing/2012/chart">
                      <c:ext xmlns:c15="http://schemas.microsoft.com/office/drawing/2012/chart" uri="{02D57815-91ED-43cb-92C2-25804820EDAC}">
                        <c15:formulaRef>
                          <c15:sqref>tabular!$F$2:$F$10002</c15:sqref>
                        </c15:formulaRef>
                      </c:ext>
                    </c:extLst>
                    <c:numCache>
                      <c:formatCode>General</c:formatCode>
                      <c:ptCount val="10001"/>
                      <c:pt idx="0">
                        <c:v>20.32</c:v>
                      </c:pt>
                      <c:pt idx="1">
                        <c:v>20.309999999999999</c:v>
                      </c:pt>
                      <c:pt idx="2">
                        <c:v>20.46</c:v>
                      </c:pt>
                      <c:pt idx="3">
                        <c:v>20.69</c:v>
                      </c:pt>
                      <c:pt idx="4">
                        <c:v>20.88</c:v>
                      </c:pt>
                      <c:pt idx="5">
                        <c:v>20.82</c:v>
                      </c:pt>
                      <c:pt idx="6">
                        <c:v>21.04</c:v>
                      </c:pt>
                      <c:pt idx="7">
                        <c:v>21.18</c:v>
                      </c:pt>
                      <c:pt idx="8">
                        <c:v>21.61</c:v>
                      </c:pt>
                      <c:pt idx="9">
                        <c:v>21.68</c:v>
                      </c:pt>
                      <c:pt idx="10">
                        <c:v>22.01</c:v>
                      </c:pt>
                      <c:pt idx="11">
                        <c:v>21.99</c:v>
                      </c:pt>
                      <c:pt idx="12">
                        <c:v>22.14</c:v>
                      </c:pt>
                      <c:pt idx="13">
                        <c:v>22.09</c:v>
                      </c:pt>
                      <c:pt idx="14">
                        <c:v>22.17</c:v>
                      </c:pt>
                      <c:pt idx="15">
                        <c:v>22.22</c:v>
                      </c:pt>
                      <c:pt idx="16">
                        <c:v>22.49</c:v>
                      </c:pt>
                      <c:pt idx="17">
                        <c:v>22.64</c:v>
                      </c:pt>
                      <c:pt idx="18">
                        <c:v>22.74</c:v>
                      </c:pt>
                      <c:pt idx="19">
                        <c:v>22.7</c:v>
                      </c:pt>
                      <c:pt idx="20">
                        <c:v>22.81</c:v>
                      </c:pt>
                      <c:pt idx="21">
                        <c:v>23.02</c:v>
                      </c:pt>
                      <c:pt idx="22">
                        <c:v>23.31</c:v>
                      </c:pt>
                      <c:pt idx="23">
                        <c:v>23.62</c:v>
                      </c:pt>
                      <c:pt idx="24">
                        <c:v>23.53</c:v>
                      </c:pt>
                      <c:pt idx="25">
                        <c:v>23.73</c:v>
                      </c:pt>
                      <c:pt idx="26">
                        <c:v>24.04</c:v>
                      </c:pt>
                      <c:pt idx="27">
                        <c:v>23.97</c:v>
                      </c:pt>
                      <c:pt idx="28">
                        <c:v>23.99</c:v>
                      </c:pt>
                      <c:pt idx="29">
                        <c:v>24.1</c:v>
                      </c:pt>
                      <c:pt idx="30">
                        <c:v>24.12</c:v>
                      </c:pt>
                      <c:pt idx="31">
                        <c:v>24.2</c:v>
                      </c:pt>
                      <c:pt idx="32">
                        <c:v>24.27</c:v>
                      </c:pt>
                      <c:pt idx="33">
                        <c:v>24.36</c:v>
                      </c:pt>
                      <c:pt idx="34">
                        <c:v>24.48</c:v>
                      </c:pt>
                      <c:pt idx="35">
                        <c:v>24.73</c:v>
                      </c:pt>
                      <c:pt idx="36">
                        <c:v>24.78</c:v>
                      </c:pt>
                      <c:pt idx="37">
                        <c:v>25.1</c:v>
                      </c:pt>
                      <c:pt idx="38">
                        <c:v>25.33</c:v>
                      </c:pt>
                      <c:pt idx="39">
                        <c:v>25.45</c:v>
                      </c:pt>
                      <c:pt idx="40">
                        <c:v>25.54</c:v>
                      </c:pt>
                      <c:pt idx="41">
                        <c:v>25.74</c:v>
                      </c:pt>
                      <c:pt idx="42">
                        <c:v>25.62</c:v>
                      </c:pt>
                      <c:pt idx="43">
                        <c:v>25.61</c:v>
                      </c:pt>
                      <c:pt idx="44">
                        <c:v>25.64</c:v>
                      </c:pt>
                      <c:pt idx="45">
                        <c:v>25.75</c:v>
                      </c:pt>
                      <c:pt idx="46">
                        <c:v>26.06</c:v>
                      </c:pt>
                      <c:pt idx="47">
                        <c:v>26.29</c:v>
                      </c:pt>
                      <c:pt idx="48">
                        <c:v>26.21</c:v>
                      </c:pt>
                      <c:pt idx="49">
                        <c:v>26.62</c:v>
                      </c:pt>
                      <c:pt idx="50">
                        <c:v>26.63</c:v>
                      </c:pt>
                      <c:pt idx="51">
                        <c:v>26.83</c:v>
                      </c:pt>
                      <c:pt idx="52">
                        <c:v>27.03</c:v>
                      </c:pt>
                      <c:pt idx="53">
                        <c:v>27.49</c:v>
                      </c:pt>
                      <c:pt idx="54">
                        <c:v>27.55</c:v>
                      </c:pt>
                      <c:pt idx="55">
                        <c:v>28.19</c:v>
                      </c:pt>
                      <c:pt idx="56">
                        <c:v>28.68</c:v>
                      </c:pt>
                      <c:pt idx="57">
                        <c:v>29.06</c:v>
                      </c:pt>
                      <c:pt idx="58">
                        <c:v>29.17</c:v>
                      </c:pt>
                      <c:pt idx="59">
                        <c:v>29.87</c:v>
                      </c:pt>
                      <c:pt idx="60">
                        <c:v>29.82</c:v>
                      </c:pt>
                      <c:pt idx="61">
                        <c:v>29.85</c:v>
                      </c:pt>
                      <c:pt idx="62">
                        <c:v>30.11</c:v>
                      </c:pt>
                      <c:pt idx="63">
                        <c:v>30.62</c:v>
                      </c:pt>
                      <c:pt idx="64">
                        <c:v>30.74</c:v>
                      </c:pt>
                      <c:pt idx="65">
                        <c:v>31.18</c:v>
                      </c:pt>
                      <c:pt idx="66">
                        <c:v>31.2</c:v>
                      </c:pt>
                      <c:pt idx="67">
                        <c:v>31.43</c:v>
                      </c:pt>
                      <c:pt idx="68">
                        <c:v>31.4</c:v>
                      </c:pt>
                      <c:pt idx="69">
                        <c:v>31.36</c:v>
                      </c:pt>
                      <c:pt idx="70">
                        <c:v>31.52</c:v>
                      </c:pt>
                      <c:pt idx="71">
                        <c:v>31.77</c:v>
                      </c:pt>
                      <c:pt idx="72">
                        <c:v>31.96</c:v>
                      </c:pt>
                      <c:pt idx="73">
                        <c:v>32.090000000000003</c:v>
                      </c:pt>
                      <c:pt idx="74">
                        <c:v>32.159999999999997</c:v>
                      </c:pt>
                      <c:pt idx="75">
                        <c:v>32.450000000000003</c:v>
                      </c:pt>
                      <c:pt idx="76">
                        <c:v>32.67</c:v>
                      </c:pt>
                      <c:pt idx="77">
                        <c:v>33</c:v>
                      </c:pt>
                      <c:pt idx="78">
                        <c:v>32.909999999999997</c:v>
                      </c:pt>
                      <c:pt idx="79">
                        <c:v>32.9</c:v>
                      </c:pt>
                      <c:pt idx="80">
                        <c:v>32.93</c:v>
                      </c:pt>
                      <c:pt idx="81">
                        <c:v>32.97</c:v>
                      </c:pt>
                      <c:pt idx="82">
                        <c:v>33.36</c:v>
                      </c:pt>
                      <c:pt idx="83">
                        <c:v>33.94</c:v>
                      </c:pt>
                      <c:pt idx="84">
                        <c:v>34.17</c:v>
                      </c:pt>
                      <c:pt idx="85">
                        <c:v>34.909999999999997</c:v>
                      </c:pt>
                      <c:pt idx="86">
                        <c:v>35.14</c:v>
                      </c:pt>
                      <c:pt idx="87">
                        <c:v>35.520000000000003</c:v>
                      </c:pt>
                      <c:pt idx="88">
                        <c:v>35.92</c:v>
                      </c:pt>
                      <c:pt idx="89">
                        <c:v>35.97</c:v>
                      </c:pt>
                      <c:pt idx="90">
                        <c:v>37.020000000000003</c:v>
                      </c:pt>
                      <c:pt idx="91">
                        <c:v>37.04</c:v>
                      </c:pt>
                      <c:pt idx="92">
                        <c:v>37.64</c:v>
                      </c:pt>
                      <c:pt idx="93">
                        <c:v>37.71</c:v>
                      </c:pt>
                      <c:pt idx="94">
                        <c:v>38.07</c:v>
                      </c:pt>
                      <c:pt idx="95">
                        <c:v>38.06</c:v>
                      </c:pt>
                      <c:pt idx="96">
                        <c:v>38.4</c:v>
                      </c:pt>
                      <c:pt idx="97">
                        <c:v>38.799999999999997</c:v>
                      </c:pt>
                      <c:pt idx="98">
                        <c:v>39.04</c:v>
                      </c:pt>
                      <c:pt idx="99">
                        <c:v>39.17</c:v>
                      </c:pt>
                      <c:pt idx="100">
                        <c:v>39.659999999999997</c:v>
                      </c:pt>
                      <c:pt idx="101">
                        <c:v>40.31</c:v>
                      </c:pt>
                      <c:pt idx="102">
                        <c:v>40.340000000000003</c:v>
                      </c:pt>
                      <c:pt idx="103">
                        <c:v>40.630000000000003</c:v>
                      </c:pt>
                      <c:pt idx="104">
                        <c:v>40.71</c:v>
                      </c:pt>
                      <c:pt idx="105">
                        <c:v>41.16</c:v>
                      </c:pt>
                      <c:pt idx="106">
                        <c:v>41.23</c:v>
                      </c:pt>
                      <c:pt idx="107">
                        <c:v>41.35</c:v>
                      </c:pt>
                      <c:pt idx="108">
                        <c:v>41.2</c:v>
                      </c:pt>
                      <c:pt idx="109">
                        <c:v>41.79</c:v>
                      </c:pt>
                      <c:pt idx="110">
                        <c:v>41.38</c:v>
                      </c:pt>
                      <c:pt idx="111">
                        <c:v>41.13</c:v>
                      </c:pt>
                      <c:pt idx="112">
                        <c:v>41.69</c:v>
                      </c:pt>
                      <c:pt idx="113">
                        <c:v>42.02</c:v>
                      </c:pt>
                      <c:pt idx="114">
                        <c:v>42.24</c:v>
                      </c:pt>
                      <c:pt idx="115">
                        <c:v>42.26</c:v>
                      </c:pt>
                      <c:pt idx="116">
                        <c:v>42.28</c:v>
                      </c:pt>
                      <c:pt idx="117">
                        <c:v>42.29</c:v>
                      </c:pt>
                      <c:pt idx="118">
                        <c:v>42.32</c:v>
                      </c:pt>
                      <c:pt idx="119">
                        <c:v>42.86</c:v>
                      </c:pt>
                      <c:pt idx="120">
                        <c:v>42.73</c:v>
                      </c:pt>
                      <c:pt idx="121">
                        <c:v>42.55</c:v>
                      </c:pt>
                      <c:pt idx="122">
                        <c:v>42.2</c:v>
                      </c:pt>
                      <c:pt idx="123">
                        <c:v>42.13</c:v>
                      </c:pt>
                      <c:pt idx="124">
                        <c:v>42.49</c:v>
                      </c:pt>
                      <c:pt idx="125">
                        <c:v>42.67</c:v>
                      </c:pt>
                      <c:pt idx="126">
                        <c:v>42.43</c:v>
                      </c:pt>
                      <c:pt idx="127">
                        <c:v>42.35</c:v>
                      </c:pt>
                      <c:pt idx="128">
                        <c:v>43.2</c:v>
                      </c:pt>
                      <c:pt idx="129">
                        <c:v>43.38</c:v>
                      </c:pt>
                      <c:pt idx="130">
                        <c:v>43.77</c:v>
                      </c:pt>
                      <c:pt idx="131">
                        <c:v>44.19</c:v>
                      </c:pt>
                      <c:pt idx="132">
                        <c:v>44.16</c:v>
                      </c:pt>
                      <c:pt idx="133">
                        <c:v>44.15</c:v>
                      </c:pt>
                      <c:pt idx="134">
                        <c:v>44.03</c:v>
                      </c:pt>
                      <c:pt idx="135">
                        <c:v>43.81</c:v>
                      </c:pt>
                      <c:pt idx="136">
                        <c:v>44.44</c:v>
                      </c:pt>
                      <c:pt idx="137">
                        <c:v>44.71</c:v>
                      </c:pt>
                      <c:pt idx="138">
                        <c:v>44.9</c:v>
                      </c:pt>
                      <c:pt idx="139">
                        <c:v>45.03</c:v>
                      </c:pt>
                      <c:pt idx="140">
                        <c:v>44.72</c:v>
                      </c:pt>
                      <c:pt idx="141">
                        <c:v>44.86</c:v>
                      </c:pt>
                      <c:pt idx="142">
                        <c:v>45.03</c:v>
                      </c:pt>
                      <c:pt idx="143">
                        <c:v>45.93</c:v>
                      </c:pt>
                      <c:pt idx="144">
                        <c:v>46.17</c:v>
                      </c:pt>
                      <c:pt idx="145">
                        <c:v>46.74</c:v>
                      </c:pt>
                      <c:pt idx="146">
                        <c:v>46.4</c:v>
                      </c:pt>
                      <c:pt idx="147">
                        <c:v>46.8</c:v>
                      </c:pt>
                      <c:pt idx="148">
                        <c:v>47.33</c:v>
                      </c:pt>
                      <c:pt idx="149">
                        <c:v>47.06</c:v>
                      </c:pt>
                      <c:pt idx="150">
                        <c:v>47.25</c:v>
                      </c:pt>
                      <c:pt idx="151">
                        <c:v>47.66</c:v>
                      </c:pt>
                      <c:pt idx="152">
                        <c:v>48.1</c:v>
                      </c:pt>
                      <c:pt idx="153">
                        <c:v>47.99</c:v>
                      </c:pt>
                      <c:pt idx="154">
                        <c:v>48.09</c:v>
                      </c:pt>
                      <c:pt idx="155">
                        <c:v>48.51</c:v>
                      </c:pt>
                      <c:pt idx="156">
                        <c:v>48.64</c:v>
                      </c:pt>
                      <c:pt idx="157">
                        <c:v>48.52</c:v>
                      </c:pt>
                      <c:pt idx="158">
                        <c:v>48.75</c:v>
                      </c:pt>
                      <c:pt idx="159">
                        <c:v>48.57</c:v>
                      </c:pt>
                      <c:pt idx="160">
                        <c:v>49.18</c:v>
                      </c:pt>
                      <c:pt idx="161">
                        <c:v>49.31</c:v>
                      </c:pt>
                      <c:pt idx="162">
                        <c:v>49.28</c:v>
                      </c:pt>
                      <c:pt idx="163">
                        <c:v>48.83</c:v>
                      </c:pt>
                      <c:pt idx="164">
                        <c:v>48.73</c:v>
                      </c:pt>
                      <c:pt idx="165">
                        <c:v>48.88</c:v>
                      </c:pt>
                      <c:pt idx="166">
                        <c:v>48.86</c:v>
                      </c:pt>
                      <c:pt idx="167">
                        <c:v>49.55</c:v>
                      </c:pt>
                      <c:pt idx="168">
                        <c:v>50.6</c:v>
                      </c:pt>
                      <c:pt idx="169">
                        <c:v>51.09</c:v>
                      </c:pt>
                      <c:pt idx="170">
                        <c:v>51.96</c:v>
                      </c:pt>
                      <c:pt idx="171">
                        <c:v>52.22</c:v>
                      </c:pt>
                      <c:pt idx="172">
                        <c:v>51.9</c:v>
                      </c:pt>
                      <c:pt idx="173">
                        <c:v>52.32</c:v>
                      </c:pt>
                      <c:pt idx="174">
                        <c:v>52.53</c:v>
                      </c:pt>
                      <c:pt idx="175">
                        <c:v>52.98</c:v>
                      </c:pt>
                      <c:pt idx="176">
                        <c:v>52.88</c:v>
                      </c:pt>
                      <c:pt idx="177">
                        <c:v>52.68</c:v>
                      </c:pt>
                      <c:pt idx="178">
                        <c:v>53.61</c:v>
                      </c:pt>
                      <c:pt idx="179">
                        <c:v>53.85</c:v>
                      </c:pt>
                      <c:pt idx="180">
                        <c:v>54.01</c:v>
                      </c:pt>
                      <c:pt idx="181">
                        <c:v>54.2</c:v>
                      </c:pt>
                      <c:pt idx="182">
                        <c:v>54.1</c:v>
                      </c:pt>
                      <c:pt idx="183">
                        <c:v>53.77</c:v>
                      </c:pt>
                      <c:pt idx="184">
                        <c:v>54.04</c:v>
                      </c:pt>
                      <c:pt idx="185">
                        <c:v>53.47</c:v>
                      </c:pt>
                      <c:pt idx="186">
                        <c:v>54.04</c:v>
                      </c:pt>
                      <c:pt idx="187">
                        <c:v>54.13</c:v>
                      </c:pt>
                      <c:pt idx="188">
                        <c:v>53.75</c:v>
                      </c:pt>
                      <c:pt idx="189">
                        <c:v>54.1</c:v>
                      </c:pt>
                      <c:pt idx="190">
                        <c:v>53.74</c:v>
                      </c:pt>
                      <c:pt idx="191">
                        <c:v>53.74</c:v>
                      </c:pt>
                      <c:pt idx="192">
                        <c:v>53.59</c:v>
                      </c:pt>
                      <c:pt idx="193">
                        <c:v>53.96</c:v>
                      </c:pt>
                      <c:pt idx="194">
                        <c:v>54.33</c:v>
                      </c:pt>
                      <c:pt idx="195">
                        <c:v>54.96</c:v>
                      </c:pt>
                      <c:pt idx="196">
                        <c:v>55.72</c:v>
                      </c:pt>
                      <c:pt idx="197">
                        <c:v>55.61</c:v>
                      </c:pt>
                      <c:pt idx="198">
                        <c:v>55.7</c:v>
                      </c:pt>
                      <c:pt idx="199">
                        <c:v>55.64</c:v>
                      </c:pt>
                      <c:pt idx="200">
                        <c:v>55.78</c:v>
                      </c:pt>
                      <c:pt idx="201">
                        <c:v>55.63</c:v>
                      </c:pt>
                      <c:pt idx="202">
                        <c:v>55.57</c:v>
                      </c:pt>
                      <c:pt idx="203">
                        <c:v>55.9</c:v>
                      </c:pt>
                      <c:pt idx="204">
                        <c:v>56.03</c:v>
                      </c:pt>
                      <c:pt idx="205">
                        <c:v>55.95</c:v>
                      </c:pt>
                      <c:pt idx="206">
                        <c:v>56.32</c:v>
                      </c:pt>
                      <c:pt idx="207">
                        <c:v>56.29</c:v>
                      </c:pt>
                      <c:pt idx="208">
                        <c:v>56.11</c:v>
                      </c:pt>
                      <c:pt idx="209">
                        <c:v>55.93</c:v>
                      </c:pt>
                      <c:pt idx="210">
                        <c:v>56.09</c:v>
                      </c:pt>
                      <c:pt idx="211">
                        <c:v>56.1</c:v>
                      </c:pt>
                      <c:pt idx="212">
                        <c:v>55.74</c:v>
                      </c:pt>
                      <c:pt idx="213">
                        <c:v>56.18</c:v>
                      </c:pt>
                      <c:pt idx="214">
                        <c:v>56.85</c:v>
                      </c:pt>
                      <c:pt idx="215">
                        <c:v>57.04</c:v>
                      </c:pt>
                      <c:pt idx="216">
                        <c:v>57.91</c:v>
                      </c:pt>
                      <c:pt idx="217">
                        <c:v>57.79</c:v>
                      </c:pt>
                      <c:pt idx="218">
                        <c:v>58.97</c:v>
                      </c:pt>
                      <c:pt idx="219">
                        <c:v>58.58</c:v>
                      </c:pt>
                      <c:pt idx="220">
                        <c:v>58.43</c:v>
                      </c:pt>
                      <c:pt idx="221">
                        <c:v>59.33</c:v>
                      </c:pt>
                      <c:pt idx="222">
                        <c:v>59.38</c:v>
                      </c:pt>
                      <c:pt idx="223">
                        <c:v>60.26</c:v>
                      </c:pt>
                      <c:pt idx="224">
                        <c:v>60.18</c:v>
                      </c:pt>
                      <c:pt idx="225">
                        <c:v>60.32</c:v>
                      </c:pt>
                      <c:pt idx="226">
                        <c:v>61.02</c:v>
                      </c:pt>
                      <c:pt idx="227">
                        <c:v>61.04</c:v>
                      </c:pt>
                      <c:pt idx="228">
                        <c:v>60.33</c:v>
                      </c:pt>
                      <c:pt idx="229">
                        <c:v>61.09</c:v>
                      </c:pt>
                      <c:pt idx="230">
                        <c:v>61.61</c:v>
                      </c:pt>
                      <c:pt idx="231">
                        <c:v>62.56</c:v>
                      </c:pt>
                      <c:pt idx="232">
                        <c:v>63.42</c:v>
                      </c:pt>
                      <c:pt idx="233">
                        <c:v>64.55</c:v>
                      </c:pt>
                      <c:pt idx="234">
                        <c:v>65</c:v>
                      </c:pt>
                      <c:pt idx="235">
                        <c:v>65.03</c:v>
                      </c:pt>
                      <c:pt idx="236">
                        <c:v>65.150000000000006</c:v>
                      </c:pt>
                      <c:pt idx="237">
                        <c:v>65.81</c:v>
                      </c:pt>
                      <c:pt idx="238">
                        <c:v>66.89</c:v>
                      </c:pt>
                      <c:pt idx="239">
                        <c:v>66.650000000000006</c:v>
                      </c:pt>
                      <c:pt idx="240">
                        <c:v>66.86</c:v>
                      </c:pt>
                      <c:pt idx="241">
                        <c:v>67.06</c:v>
                      </c:pt>
                      <c:pt idx="242">
                        <c:v>67.84</c:v>
                      </c:pt>
                      <c:pt idx="243">
                        <c:v>67.73</c:v>
                      </c:pt>
                      <c:pt idx="244">
                        <c:v>68.430000000000007</c:v>
                      </c:pt>
                      <c:pt idx="245">
                        <c:v>68.45</c:v>
                      </c:pt>
                      <c:pt idx="246">
                        <c:v>68.819999999999993</c:v>
                      </c:pt>
                      <c:pt idx="247">
                        <c:v>69.36</c:v>
                      </c:pt>
                      <c:pt idx="248">
                        <c:v>69.39</c:v>
                      </c:pt>
                      <c:pt idx="249">
                        <c:v>69.989999999999995</c:v>
                      </c:pt>
                      <c:pt idx="250">
                        <c:v>71.02</c:v>
                      </c:pt>
                      <c:pt idx="251">
                        <c:v>70.930000000000007</c:v>
                      </c:pt>
                      <c:pt idx="252">
                        <c:v>70.430000000000007</c:v>
                      </c:pt>
                      <c:pt idx="253">
                        <c:v>70.42</c:v>
                      </c:pt>
                      <c:pt idx="254">
                        <c:v>71.25</c:v>
                      </c:pt>
                      <c:pt idx="255">
                        <c:v>70.61</c:v>
                      </c:pt>
                      <c:pt idx="256">
                        <c:v>70.260000000000005</c:v>
                      </c:pt>
                      <c:pt idx="257">
                        <c:v>70.19</c:v>
                      </c:pt>
                      <c:pt idx="258">
                        <c:v>70.56</c:v>
                      </c:pt>
                      <c:pt idx="259">
                        <c:v>70.819999999999993</c:v>
                      </c:pt>
                      <c:pt idx="260">
                        <c:v>71.47</c:v>
                      </c:pt>
                      <c:pt idx="261">
                        <c:v>71.78</c:v>
                      </c:pt>
                      <c:pt idx="262">
                        <c:v>72.56</c:v>
                      </c:pt>
                      <c:pt idx="263">
                        <c:v>72.540000000000006</c:v>
                      </c:pt>
                      <c:pt idx="264">
                        <c:v>74.05</c:v>
                      </c:pt>
                      <c:pt idx="265">
                        <c:v>74.09</c:v>
                      </c:pt>
                      <c:pt idx="266">
                        <c:v>74.28</c:v>
                      </c:pt>
                      <c:pt idx="267">
                        <c:v>73.59</c:v>
                      </c:pt>
                      <c:pt idx="268">
                        <c:v>73.349999999999994</c:v>
                      </c:pt>
                      <c:pt idx="269">
                        <c:v>73.239999999999995</c:v>
                      </c:pt>
                      <c:pt idx="270">
                        <c:v>72.510000000000005</c:v>
                      </c:pt>
                      <c:pt idx="271">
                        <c:v>72.260000000000005</c:v>
                      </c:pt>
                      <c:pt idx="272">
                        <c:v>72.680000000000007</c:v>
                      </c:pt>
                      <c:pt idx="273">
                        <c:v>73.09</c:v>
                      </c:pt>
                      <c:pt idx="274">
                        <c:v>73.930000000000007</c:v>
                      </c:pt>
                      <c:pt idx="275">
                        <c:v>74.03</c:v>
                      </c:pt>
                      <c:pt idx="276">
                        <c:v>74.17</c:v>
                      </c:pt>
                      <c:pt idx="277">
                        <c:v>74.03</c:v>
                      </c:pt>
                      <c:pt idx="278">
                        <c:v>73.27</c:v>
                      </c:pt>
                      <c:pt idx="279">
                        <c:v>73.12</c:v>
                      </c:pt>
                      <c:pt idx="280">
                        <c:v>73.17</c:v>
                      </c:pt>
                      <c:pt idx="281">
                        <c:v>73.510000000000005</c:v>
                      </c:pt>
                      <c:pt idx="282">
                        <c:v>73.95</c:v>
                      </c:pt>
                      <c:pt idx="283">
                        <c:v>74.36</c:v>
                      </c:pt>
                      <c:pt idx="284">
                        <c:v>74.31</c:v>
                      </c:pt>
                      <c:pt idx="285">
                        <c:v>74.44</c:v>
                      </c:pt>
                      <c:pt idx="286">
                        <c:v>73.900000000000006</c:v>
                      </c:pt>
                      <c:pt idx="287">
                        <c:v>73.680000000000007</c:v>
                      </c:pt>
                      <c:pt idx="288">
                        <c:v>74.739999999999995</c:v>
                      </c:pt>
                      <c:pt idx="289">
                        <c:v>74.13</c:v>
                      </c:pt>
                      <c:pt idx="290">
                        <c:v>74</c:v>
                      </c:pt>
                      <c:pt idx="291">
                        <c:v>74.239999999999995</c:v>
                      </c:pt>
                      <c:pt idx="292">
                        <c:v>74.2</c:v>
                      </c:pt>
                      <c:pt idx="293">
                        <c:v>75.069999999999993</c:v>
                      </c:pt>
                      <c:pt idx="294">
                        <c:v>74.58</c:v>
                      </c:pt>
                      <c:pt idx="295">
                        <c:v>74.73</c:v>
                      </c:pt>
                      <c:pt idx="296">
                        <c:v>74.67</c:v>
                      </c:pt>
                      <c:pt idx="297">
                        <c:v>74.58</c:v>
                      </c:pt>
                      <c:pt idx="298">
                        <c:v>74.56</c:v>
                      </c:pt>
                      <c:pt idx="299">
                        <c:v>74.86</c:v>
                      </c:pt>
                      <c:pt idx="300">
                        <c:v>74.62</c:v>
                      </c:pt>
                      <c:pt idx="301">
                        <c:v>74.62</c:v>
                      </c:pt>
                      <c:pt idx="302">
                        <c:v>75.25</c:v>
                      </c:pt>
                      <c:pt idx="303">
                        <c:v>75.02</c:v>
                      </c:pt>
                      <c:pt idx="304">
                        <c:v>75.17</c:v>
                      </c:pt>
                      <c:pt idx="305">
                        <c:v>76.08</c:v>
                      </c:pt>
                      <c:pt idx="306">
                        <c:v>76.06</c:v>
                      </c:pt>
                      <c:pt idx="307">
                        <c:v>76.599999999999994</c:v>
                      </c:pt>
                      <c:pt idx="308">
                        <c:v>76.790000000000006</c:v>
                      </c:pt>
                      <c:pt idx="309">
                        <c:v>77.45</c:v>
                      </c:pt>
                      <c:pt idx="310">
                        <c:v>78.540000000000006</c:v>
                      </c:pt>
                      <c:pt idx="311">
                        <c:v>79.47</c:v>
                      </c:pt>
                      <c:pt idx="312">
                        <c:v>79.52</c:v>
                      </c:pt>
                      <c:pt idx="313">
                        <c:v>79.010000000000005</c:v>
                      </c:pt>
                      <c:pt idx="314">
                        <c:v>78.95</c:v>
                      </c:pt>
                      <c:pt idx="315">
                        <c:v>78.790000000000006</c:v>
                      </c:pt>
                      <c:pt idx="316">
                        <c:v>78.459999999999994</c:v>
                      </c:pt>
                      <c:pt idx="317">
                        <c:v>79.38</c:v>
                      </c:pt>
                      <c:pt idx="318">
                        <c:v>78.91</c:v>
                      </c:pt>
                      <c:pt idx="319">
                        <c:v>78.77</c:v>
                      </c:pt>
                      <c:pt idx="320">
                        <c:v>79.739999999999995</c:v>
                      </c:pt>
                      <c:pt idx="321">
                        <c:v>79.92</c:v>
                      </c:pt>
                      <c:pt idx="322">
                        <c:v>81.040000000000006</c:v>
                      </c:pt>
                      <c:pt idx="323">
                        <c:v>80.540000000000006</c:v>
                      </c:pt>
                      <c:pt idx="324">
                        <c:v>80.5</c:v>
                      </c:pt>
                      <c:pt idx="325">
                        <c:v>81.13</c:v>
                      </c:pt>
                      <c:pt idx="326">
                        <c:v>80.55</c:v>
                      </c:pt>
                      <c:pt idx="327">
                        <c:v>81.95</c:v>
                      </c:pt>
                      <c:pt idx="328">
                        <c:v>82.42</c:v>
                      </c:pt>
                      <c:pt idx="329">
                        <c:v>81.489999999999995</c:v>
                      </c:pt>
                      <c:pt idx="330">
                        <c:v>81.489999999999995</c:v>
                      </c:pt>
                      <c:pt idx="331">
                        <c:v>80.540000000000006</c:v>
                      </c:pt>
                      <c:pt idx="332">
                        <c:v>79.849999999999994</c:v>
                      </c:pt>
                      <c:pt idx="333">
                        <c:v>79.38</c:v>
                      </c:pt>
                      <c:pt idx="334">
                        <c:v>79.72</c:v>
                      </c:pt>
                      <c:pt idx="335">
                        <c:v>79.98</c:v>
                      </c:pt>
                      <c:pt idx="336">
                        <c:v>79.16</c:v>
                      </c:pt>
                      <c:pt idx="337">
                        <c:v>79.67</c:v>
                      </c:pt>
                      <c:pt idx="338">
                        <c:v>78.72</c:v>
                      </c:pt>
                      <c:pt idx="339">
                        <c:v>80.239999999999995</c:v>
                      </c:pt>
                      <c:pt idx="340">
                        <c:v>79.930000000000007</c:v>
                      </c:pt>
                      <c:pt idx="341">
                        <c:v>80</c:v>
                      </c:pt>
                      <c:pt idx="342">
                        <c:v>79.099999999999994</c:v>
                      </c:pt>
                      <c:pt idx="343">
                        <c:v>78.47</c:v>
                      </c:pt>
                      <c:pt idx="344">
                        <c:v>77.75</c:v>
                      </c:pt>
                      <c:pt idx="345">
                        <c:v>77.47</c:v>
                      </c:pt>
                      <c:pt idx="346">
                        <c:v>78.69</c:v>
                      </c:pt>
                      <c:pt idx="347">
                        <c:v>78.13</c:v>
                      </c:pt>
                      <c:pt idx="348">
                        <c:v>77.739999999999995</c:v>
                      </c:pt>
                      <c:pt idx="349">
                        <c:v>77.94</c:v>
                      </c:pt>
                      <c:pt idx="350">
                        <c:v>77.69</c:v>
                      </c:pt>
                      <c:pt idx="351">
                        <c:v>77.73</c:v>
                      </c:pt>
                      <c:pt idx="352">
                        <c:v>77.83</c:v>
                      </c:pt>
                      <c:pt idx="353">
                        <c:v>78.53</c:v>
                      </c:pt>
                      <c:pt idx="354">
                        <c:v>78.03</c:v>
                      </c:pt>
                      <c:pt idx="355">
                        <c:v>79.459999999999994</c:v>
                      </c:pt>
                      <c:pt idx="356">
                        <c:v>80.13</c:v>
                      </c:pt>
                      <c:pt idx="357">
                        <c:v>80.62</c:v>
                      </c:pt>
                      <c:pt idx="358">
                        <c:v>81.489999999999995</c:v>
                      </c:pt>
                      <c:pt idx="359">
                        <c:v>80.92</c:v>
                      </c:pt>
                      <c:pt idx="360">
                        <c:v>79.790000000000006</c:v>
                      </c:pt>
                      <c:pt idx="361">
                        <c:v>80.19</c:v>
                      </c:pt>
                      <c:pt idx="362">
                        <c:v>79.48</c:v>
                      </c:pt>
                      <c:pt idx="363">
                        <c:v>79.95</c:v>
                      </c:pt>
                      <c:pt idx="364">
                        <c:v>78.790000000000006</c:v>
                      </c:pt>
                      <c:pt idx="365">
                        <c:v>79.92</c:v>
                      </c:pt>
                      <c:pt idx="366">
                        <c:v>80.22</c:v>
                      </c:pt>
                      <c:pt idx="367">
                        <c:v>80.66</c:v>
                      </c:pt>
                      <c:pt idx="368">
                        <c:v>81.739999999999995</c:v>
                      </c:pt>
                      <c:pt idx="369">
                        <c:v>81.98</c:v>
                      </c:pt>
                      <c:pt idx="370">
                        <c:v>81.67</c:v>
                      </c:pt>
                      <c:pt idx="371">
                        <c:v>82.21</c:v>
                      </c:pt>
                      <c:pt idx="372">
                        <c:v>81.87</c:v>
                      </c:pt>
                      <c:pt idx="373">
                        <c:v>81.53</c:v>
                      </c:pt>
                      <c:pt idx="374">
                        <c:v>81.260000000000005</c:v>
                      </c:pt>
                      <c:pt idx="375">
                        <c:v>81.47</c:v>
                      </c:pt>
                      <c:pt idx="376">
                        <c:v>81.58</c:v>
                      </c:pt>
                      <c:pt idx="377">
                        <c:v>82.18</c:v>
                      </c:pt>
                      <c:pt idx="378">
                        <c:v>82.91</c:v>
                      </c:pt>
                      <c:pt idx="379">
                        <c:v>83.48</c:v>
                      </c:pt>
                      <c:pt idx="380">
                        <c:v>84.07</c:v>
                      </c:pt>
                      <c:pt idx="381">
                        <c:v>83.7</c:v>
                      </c:pt>
                      <c:pt idx="382">
                        <c:v>84.6</c:v>
                      </c:pt>
                      <c:pt idx="383">
                        <c:v>84.78</c:v>
                      </c:pt>
                      <c:pt idx="384">
                        <c:v>85.06</c:v>
                      </c:pt>
                      <c:pt idx="385">
                        <c:v>84.93</c:v>
                      </c:pt>
                      <c:pt idx="386">
                        <c:v>85.55</c:v>
                      </c:pt>
                      <c:pt idx="387">
                        <c:v>85.47</c:v>
                      </c:pt>
                      <c:pt idx="388">
                        <c:v>84.88</c:v>
                      </c:pt>
                      <c:pt idx="389">
                        <c:v>85.52</c:v>
                      </c:pt>
                      <c:pt idx="390">
                        <c:v>85.37</c:v>
                      </c:pt>
                      <c:pt idx="391">
                        <c:v>86.89</c:v>
                      </c:pt>
                      <c:pt idx="392">
                        <c:v>87.09</c:v>
                      </c:pt>
                      <c:pt idx="393">
                        <c:v>86.62</c:v>
                      </c:pt>
                      <c:pt idx="394">
                        <c:v>87.22</c:v>
                      </c:pt>
                      <c:pt idx="395">
                        <c:v>87.41</c:v>
                      </c:pt>
                      <c:pt idx="396">
                        <c:v>87.47</c:v>
                      </c:pt>
                      <c:pt idx="397">
                        <c:v>87.57</c:v>
                      </c:pt>
                      <c:pt idx="398">
                        <c:v>88.38</c:v>
                      </c:pt>
                      <c:pt idx="399">
                        <c:v>88.96</c:v>
                      </c:pt>
                      <c:pt idx="400">
                        <c:v>89.19</c:v>
                      </c:pt>
                      <c:pt idx="401">
                        <c:v>89.77</c:v>
                      </c:pt>
                      <c:pt idx="402">
                        <c:v>89.67</c:v>
                      </c:pt>
                      <c:pt idx="403">
                        <c:v>89.95</c:v>
                      </c:pt>
                      <c:pt idx="404">
                        <c:v>90.16</c:v>
                      </c:pt>
                      <c:pt idx="405">
                        <c:v>89.94</c:v>
                      </c:pt>
                      <c:pt idx="406">
                        <c:v>89.53</c:v>
                      </c:pt>
                      <c:pt idx="407">
                        <c:v>89.33</c:v>
                      </c:pt>
                      <c:pt idx="408">
                        <c:v>90.15</c:v>
                      </c:pt>
                      <c:pt idx="409">
                        <c:v>89.92</c:v>
                      </c:pt>
                      <c:pt idx="410">
                        <c:v>88.84</c:v>
                      </c:pt>
                      <c:pt idx="411">
                        <c:v>88.57</c:v>
                      </c:pt>
                      <c:pt idx="412">
                        <c:v>89.31</c:v>
                      </c:pt>
                      <c:pt idx="413">
                        <c:v>90.17</c:v>
                      </c:pt>
                      <c:pt idx="414">
                        <c:v>89.83</c:v>
                      </c:pt>
                      <c:pt idx="415">
                        <c:v>90.05</c:v>
                      </c:pt>
                      <c:pt idx="416">
                        <c:v>90.19</c:v>
                      </c:pt>
                      <c:pt idx="417">
                        <c:v>89.62</c:v>
                      </c:pt>
                      <c:pt idx="418">
                        <c:v>89.21</c:v>
                      </c:pt>
                      <c:pt idx="419">
                        <c:v>89.78</c:v>
                      </c:pt>
                      <c:pt idx="420">
                        <c:v>89.41</c:v>
                      </c:pt>
                      <c:pt idx="421">
                        <c:v>88.77</c:v>
                      </c:pt>
                      <c:pt idx="422">
                        <c:v>89</c:v>
                      </c:pt>
                      <c:pt idx="423">
                        <c:v>89.38</c:v>
                      </c:pt>
                      <c:pt idx="424">
                        <c:v>89.59</c:v>
                      </c:pt>
                      <c:pt idx="425">
                        <c:v>88.86</c:v>
                      </c:pt>
                      <c:pt idx="426">
                        <c:v>89.71</c:v>
                      </c:pt>
                      <c:pt idx="427">
                        <c:v>88.87</c:v>
                      </c:pt>
                      <c:pt idx="428">
                        <c:v>88.8</c:v>
                      </c:pt>
                      <c:pt idx="429">
                        <c:v>89.08</c:v>
                      </c:pt>
                      <c:pt idx="430">
                        <c:v>88.73</c:v>
                      </c:pt>
                      <c:pt idx="431">
                        <c:v>88.62</c:v>
                      </c:pt>
                      <c:pt idx="432">
                        <c:v>88.86</c:v>
                      </c:pt>
                      <c:pt idx="433">
                        <c:v>89</c:v>
                      </c:pt>
                      <c:pt idx="434">
                        <c:v>88.84</c:v>
                      </c:pt>
                      <c:pt idx="435">
                        <c:v>89.37</c:v>
                      </c:pt>
                      <c:pt idx="436">
                        <c:v>89.81</c:v>
                      </c:pt>
                      <c:pt idx="437">
                        <c:v>88.83</c:v>
                      </c:pt>
                      <c:pt idx="438">
                        <c:v>89.92</c:v>
                      </c:pt>
                      <c:pt idx="439">
                        <c:v>89.21</c:v>
                      </c:pt>
                      <c:pt idx="440">
                        <c:v>90.31</c:v>
                      </c:pt>
                      <c:pt idx="441">
                        <c:v>90.17</c:v>
                      </c:pt>
                      <c:pt idx="442">
                        <c:v>91.65</c:v>
                      </c:pt>
                      <c:pt idx="443">
                        <c:v>91.68</c:v>
                      </c:pt>
                      <c:pt idx="444">
                        <c:v>91.73</c:v>
                      </c:pt>
                      <c:pt idx="445">
                        <c:v>92.15</c:v>
                      </c:pt>
                      <c:pt idx="446">
                        <c:v>90.86</c:v>
                      </c:pt>
                      <c:pt idx="447">
                        <c:v>90.78</c:v>
                      </c:pt>
                      <c:pt idx="448">
                        <c:v>90.94</c:v>
                      </c:pt>
                      <c:pt idx="449">
                        <c:v>90.78</c:v>
                      </c:pt>
                      <c:pt idx="450">
                        <c:v>90.2</c:v>
                      </c:pt>
                      <c:pt idx="451">
                        <c:v>90.63</c:v>
                      </c:pt>
                      <c:pt idx="452">
                        <c:v>91.19</c:v>
                      </c:pt>
                      <c:pt idx="453">
                        <c:v>91.27</c:v>
                      </c:pt>
                      <c:pt idx="454">
                        <c:v>91.5</c:v>
                      </c:pt>
                      <c:pt idx="455">
                        <c:v>91.1</c:v>
                      </c:pt>
                      <c:pt idx="456">
                        <c:v>90.89</c:v>
                      </c:pt>
                      <c:pt idx="457">
                        <c:v>90.98</c:v>
                      </c:pt>
                      <c:pt idx="458">
                        <c:v>90.28</c:v>
                      </c:pt>
                      <c:pt idx="459">
                        <c:v>91.15</c:v>
                      </c:pt>
                      <c:pt idx="460">
                        <c:v>91.77</c:v>
                      </c:pt>
                      <c:pt idx="461">
                        <c:v>91.62</c:v>
                      </c:pt>
                      <c:pt idx="462">
                        <c:v>91.98</c:v>
                      </c:pt>
                      <c:pt idx="463">
                        <c:v>92.06</c:v>
                      </c:pt>
                      <c:pt idx="464">
                        <c:v>92.21</c:v>
                      </c:pt>
                      <c:pt idx="465">
                        <c:v>92.21</c:v>
                      </c:pt>
                      <c:pt idx="466">
                        <c:v>92.18</c:v>
                      </c:pt>
                      <c:pt idx="467">
                        <c:v>92.67</c:v>
                      </c:pt>
                      <c:pt idx="468">
                        <c:v>92.12</c:v>
                      </c:pt>
                      <c:pt idx="469">
                        <c:v>92.83</c:v>
                      </c:pt>
                      <c:pt idx="470">
                        <c:v>93.59</c:v>
                      </c:pt>
                      <c:pt idx="471">
                        <c:v>93.77</c:v>
                      </c:pt>
                      <c:pt idx="472">
                        <c:v>94.34</c:v>
                      </c:pt>
                      <c:pt idx="473">
                        <c:v>95.57</c:v>
                      </c:pt>
                      <c:pt idx="474">
                        <c:v>95.34</c:v>
                      </c:pt>
                      <c:pt idx="475">
                        <c:v>94.99</c:v>
                      </c:pt>
                      <c:pt idx="476">
                        <c:v>95.58</c:v>
                      </c:pt>
                      <c:pt idx="477">
                        <c:v>95.95</c:v>
                      </c:pt>
                      <c:pt idx="478">
                        <c:v>95.68</c:v>
                      </c:pt>
                      <c:pt idx="479">
                        <c:v>96.1</c:v>
                      </c:pt>
                      <c:pt idx="480">
                        <c:v>96.41</c:v>
                      </c:pt>
                      <c:pt idx="481">
                        <c:v>96.83</c:v>
                      </c:pt>
                      <c:pt idx="482">
                        <c:v>96.13</c:v>
                      </c:pt>
                      <c:pt idx="483">
                        <c:v>96.15</c:v>
                      </c:pt>
                      <c:pt idx="484">
                        <c:v>96.17</c:v>
                      </c:pt>
                      <c:pt idx="485">
                        <c:v>97.18</c:v>
                      </c:pt>
                      <c:pt idx="486">
                        <c:v>97.08</c:v>
                      </c:pt>
                      <c:pt idx="487">
                        <c:v>97.6</c:v>
                      </c:pt>
                      <c:pt idx="488">
                        <c:v>98.04</c:v>
                      </c:pt>
                      <c:pt idx="489">
                        <c:v>98.14</c:v>
                      </c:pt>
                      <c:pt idx="490">
                        <c:v>98.54</c:v>
                      </c:pt>
                      <c:pt idx="491">
                        <c:v>97.82</c:v>
                      </c:pt>
                      <c:pt idx="492">
                        <c:v>98.08</c:v>
                      </c:pt>
                      <c:pt idx="493">
                        <c:v>98.23</c:v>
                      </c:pt>
                      <c:pt idx="494">
                        <c:v>98.27</c:v>
                      </c:pt>
                      <c:pt idx="495">
                        <c:v>97.82</c:v>
                      </c:pt>
                      <c:pt idx="496">
                        <c:v>96.78</c:v>
                      </c:pt>
                      <c:pt idx="497">
                        <c:v>96.69</c:v>
                      </c:pt>
                      <c:pt idx="498">
                        <c:v>95.91</c:v>
                      </c:pt>
                      <c:pt idx="499">
                        <c:v>95.45</c:v>
                      </c:pt>
                      <c:pt idx="500">
                        <c:v>95.49</c:v>
                      </c:pt>
                      <c:pt idx="501">
                        <c:v>95.3</c:v>
                      </c:pt>
                      <c:pt idx="502">
                        <c:v>96.44</c:v>
                      </c:pt>
                      <c:pt idx="503">
                        <c:v>96.14</c:v>
                      </c:pt>
                      <c:pt idx="504">
                        <c:v>96.61</c:v>
                      </c:pt>
                      <c:pt idx="505">
                        <c:v>96.33</c:v>
                      </c:pt>
                      <c:pt idx="506">
                        <c:v>97.97</c:v>
                      </c:pt>
                      <c:pt idx="507">
                        <c:v>98.71</c:v>
                      </c:pt>
                      <c:pt idx="508">
                        <c:v>97.95</c:v>
                      </c:pt>
                      <c:pt idx="509">
                        <c:v>97.82</c:v>
                      </c:pt>
                      <c:pt idx="510">
                        <c:v>98.51</c:v>
                      </c:pt>
                      <c:pt idx="511">
                        <c:v>98.26</c:v>
                      </c:pt>
                      <c:pt idx="512">
                        <c:v>98.95</c:v>
                      </c:pt>
                      <c:pt idx="513">
                        <c:v>98.56</c:v>
                      </c:pt>
                      <c:pt idx="514">
                        <c:v>98.04</c:v>
                      </c:pt>
                      <c:pt idx="515">
                        <c:v>98.32</c:v>
                      </c:pt>
                      <c:pt idx="516">
                        <c:v>97.78</c:v>
                      </c:pt>
                      <c:pt idx="517">
                        <c:v>97.89</c:v>
                      </c:pt>
                      <c:pt idx="518">
                        <c:v>98.45</c:v>
                      </c:pt>
                      <c:pt idx="519">
                        <c:v>98.71</c:v>
                      </c:pt>
                      <c:pt idx="520">
                        <c:v>99.26</c:v>
                      </c:pt>
                      <c:pt idx="521">
                        <c:v>98.84</c:v>
                      </c:pt>
                      <c:pt idx="522">
                        <c:v>97.98</c:v>
                      </c:pt>
                      <c:pt idx="523">
                        <c:v>98</c:v>
                      </c:pt>
                      <c:pt idx="524">
                        <c:v>98.4</c:v>
                      </c:pt>
                      <c:pt idx="525">
                        <c:v>99</c:v>
                      </c:pt>
                      <c:pt idx="526">
                        <c:v>99.31</c:v>
                      </c:pt>
                      <c:pt idx="527">
                        <c:v>99.42</c:v>
                      </c:pt>
                      <c:pt idx="528">
                        <c:v>99.63</c:v>
                      </c:pt>
                      <c:pt idx="529">
                        <c:v>99.82</c:v>
                      </c:pt>
                      <c:pt idx="530">
                        <c:v>99.97</c:v>
                      </c:pt>
                      <c:pt idx="531">
                        <c:v>100.61</c:v>
                      </c:pt>
                      <c:pt idx="532">
                        <c:v>100.38</c:v>
                      </c:pt>
                      <c:pt idx="533">
                        <c:v>99.64</c:v>
                      </c:pt>
                      <c:pt idx="534">
                        <c:v>99.64</c:v>
                      </c:pt>
                      <c:pt idx="535">
                        <c:v>99.22</c:v>
                      </c:pt>
                      <c:pt idx="536">
                        <c:v>99.09</c:v>
                      </c:pt>
                      <c:pt idx="537">
                        <c:v>99.01</c:v>
                      </c:pt>
                      <c:pt idx="538">
                        <c:v>97.95</c:v>
                      </c:pt>
                      <c:pt idx="539">
                        <c:v>97.69</c:v>
                      </c:pt>
                      <c:pt idx="540">
                        <c:v>97.12</c:v>
                      </c:pt>
                      <c:pt idx="541">
                        <c:v>96.69</c:v>
                      </c:pt>
                      <c:pt idx="542">
                        <c:v>96.28</c:v>
                      </c:pt>
                      <c:pt idx="543">
                        <c:v>96.84</c:v>
                      </c:pt>
                      <c:pt idx="544">
                        <c:v>96.72</c:v>
                      </c:pt>
                      <c:pt idx="545">
                        <c:v>96.04</c:v>
                      </c:pt>
                      <c:pt idx="546">
                        <c:v>96.63</c:v>
                      </c:pt>
                      <c:pt idx="547">
                        <c:v>96.83</c:v>
                      </c:pt>
                      <c:pt idx="548">
                        <c:v>96.46</c:v>
                      </c:pt>
                      <c:pt idx="549">
                        <c:v>95.78</c:v>
                      </c:pt>
                      <c:pt idx="550">
                        <c:v>95.59</c:v>
                      </c:pt>
                      <c:pt idx="551">
                        <c:v>95.21</c:v>
                      </c:pt>
                      <c:pt idx="552">
                        <c:v>95.3</c:v>
                      </c:pt>
                      <c:pt idx="553">
                        <c:v>94.42</c:v>
                      </c:pt>
                      <c:pt idx="554">
                        <c:v>94.49</c:v>
                      </c:pt>
                      <c:pt idx="555">
                        <c:v>94.34</c:v>
                      </c:pt>
                      <c:pt idx="556">
                        <c:v>93.74</c:v>
                      </c:pt>
                      <c:pt idx="557">
                        <c:v>93.88</c:v>
                      </c:pt>
                      <c:pt idx="558">
                        <c:v>93.84</c:v>
                      </c:pt>
                      <c:pt idx="559">
                        <c:v>93.86</c:v>
                      </c:pt>
                      <c:pt idx="560">
                        <c:v>94.06</c:v>
                      </c:pt>
                      <c:pt idx="561">
                        <c:v>94.25</c:v>
                      </c:pt>
                      <c:pt idx="562">
                        <c:v>95.45</c:v>
                      </c:pt>
                      <c:pt idx="563">
                        <c:v>95.47</c:v>
                      </c:pt>
                      <c:pt idx="564">
                        <c:v>95.52</c:v>
                      </c:pt>
                      <c:pt idx="565">
                        <c:v>93.88</c:v>
                      </c:pt>
                      <c:pt idx="566">
                        <c:v>93.32</c:v>
                      </c:pt>
                      <c:pt idx="567">
                        <c:v>92.29</c:v>
                      </c:pt>
                      <c:pt idx="568">
                        <c:v>91.12</c:v>
                      </c:pt>
                      <c:pt idx="569">
                        <c:v>90.01</c:v>
                      </c:pt>
                      <c:pt idx="570">
                        <c:v>89.26</c:v>
                      </c:pt>
                      <c:pt idx="571">
                        <c:v>88.8</c:v>
                      </c:pt>
                      <c:pt idx="572">
                        <c:v>88.67</c:v>
                      </c:pt>
                      <c:pt idx="573">
                        <c:v>87.41</c:v>
                      </c:pt>
                      <c:pt idx="574">
                        <c:v>87.26</c:v>
                      </c:pt>
                      <c:pt idx="575">
                        <c:v>87.54</c:v>
                      </c:pt>
                      <c:pt idx="576">
                        <c:v>87.02</c:v>
                      </c:pt>
                      <c:pt idx="577">
                        <c:v>87.28</c:v>
                      </c:pt>
                      <c:pt idx="578">
                        <c:v>87.86</c:v>
                      </c:pt>
                      <c:pt idx="579">
                        <c:v>87.76</c:v>
                      </c:pt>
                      <c:pt idx="580">
                        <c:v>88.14</c:v>
                      </c:pt>
                      <c:pt idx="581">
                        <c:v>87.98</c:v>
                      </c:pt>
                      <c:pt idx="582">
                        <c:v>87.79</c:v>
                      </c:pt>
                      <c:pt idx="583">
                        <c:v>87.76</c:v>
                      </c:pt>
                      <c:pt idx="584">
                        <c:v>88.24</c:v>
                      </c:pt>
                      <c:pt idx="585">
                        <c:v>88.4</c:v>
                      </c:pt>
                      <c:pt idx="586">
                        <c:v>87.84</c:v>
                      </c:pt>
                      <c:pt idx="587">
                        <c:v>87.51</c:v>
                      </c:pt>
                      <c:pt idx="588">
                        <c:v>88.1</c:v>
                      </c:pt>
                      <c:pt idx="589">
                        <c:v>87.51</c:v>
                      </c:pt>
                      <c:pt idx="590">
                        <c:v>86.84</c:v>
                      </c:pt>
                      <c:pt idx="591">
                        <c:v>86.88</c:v>
                      </c:pt>
                      <c:pt idx="592">
                        <c:v>86.46</c:v>
                      </c:pt>
                      <c:pt idx="593">
                        <c:v>85.96</c:v>
                      </c:pt>
                      <c:pt idx="594">
                        <c:v>86.61</c:v>
                      </c:pt>
                      <c:pt idx="595">
                        <c:v>86.47</c:v>
                      </c:pt>
                      <c:pt idx="596">
                        <c:v>88.25</c:v>
                      </c:pt>
                      <c:pt idx="597">
                        <c:v>89.09</c:v>
                      </c:pt>
                      <c:pt idx="598">
                        <c:v>89.96</c:v>
                      </c:pt>
                      <c:pt idx="599">
                        <c:v>90.23</c:v>
                      </c:pt>
                      <c:pt idx="600">
                        <c:v>89.96</c:v>
                      </c:pt>
                      <c:pt idx="601">
                        <c:v>89.72</c:v>
                      </c:pt>
                      <c:pt idx="602">
                        <c:v>89.11</c:v>
                      </c:pt>
                      <c:pt idx="603">
                        <c:v>89.42</c:v>
                      </c:pt>
                      <c:pt idx="604">
                        <c:v>89.18</c:v>
                      </c:pt>
                      <c:pt idx="605">
                        <c:v>89.22</c:v>
                      </c:pt>
                      <c:pt idx="606">
                        <c:v>88.57</c:v>
                      </c:pt>
                      <c:pt idx="607">
                        <c:v>88.74</c:v>
                      </c:pt>
                      <c:pt idx="608">
                        <c:v>89.17</c:v>
                      </c:pt>
                      <c:pt idx="609">
                        <c:v>88.73</c:v>
                      </c:pt>
                      <c:pt idx="610">
                        <c:v>88.45</c:v>
                      </c:pt>
                      <c:pt idx="611">
                        <c:v>88.36</c:v>
                      </c:pt>
                      <c:pt idx="612">
                        <c:v>88.03</c:v>
                      </c:pt>
                      <c:pt idx="613">
                        <c:v>88.88</c:v>
                      </c:pt>
                      <c:pt idx="614">
                        <c:v>89.91</c:v>
                      </c:pt>
                      <c:pt idx="615">
                        <c:v>90.87</c:v>
                      </c:pt>
                      <c:pt idx="616">
                        <c:v>91.29</c:v>
                      </c:pt>
                      <c:pt idx="617">
                        <c:v>92.03</c:v>
                      </c:pt>
                      <c:pt idx="618">
                        <c:v>91.73</c:v>
                      </c:pt>
                      <c:pt idx="619">
                        <c:v>91.77</c:v>
                      </c:pt>
                      <c:pt idx="620">
                        <c:v>91.64</c:v>
                      </c:pt>
                      <c:pt idx="621">
                        <c:v>92.76</c:v>
                      </c:pt>
                      <c:pt idx="622">
                        <c:v>94.05</c:v>
                      </c:pt>
                      <c:pt idx="623">
                        <c:v>93.5</c:v>
                      </c:pt>
                      <c:pt idx="624">
                        <c:v>94.14</c:v>
                      </c:pt>
                      <c:pt idx="625">
                        <c:v>94.55</c:v>
                      </c:pt>
                      <c:pt idx="626">
                        <c:v>94.7</c:v>
                      </c:pt>
                      <c:pt idx="627">
                        <c:v>95.84</c:v>
                      </c:pt>
                      <c:pt idx="628">
                        <c:v>95.89</c:v>
                      </c:pt>
                      <c:pt idx="629">
                        <c:v>96.11</c:v>
                      </c:pt>
                      <c:pt idx="630">
                        <c:v>95.82</c:v>
                      </c:pt>
                      <c:pt idx="631">
                        <c:v>95.61</c:v>
                      </c:pt>
                      <c:pt idx="632">
                        <c:v>95.95</c:v>
                      </c:pt>
                      <c:pt idx="633">
                        <c:v>96.7</c:v>
                      </c:pt>
                      <c:pt idx="634">
                        <c:v>97.16</c:v>
                      </c:pt>
                      <c:pt idx="635">
                        <c:v>97.63</c:v>
                      </c:pt>
                      <c:pt idx="636">
                        <c:v>98.72</c:v>
                      </c:pt>
                      <c:pt idx="637">
                        <c:v>98.75</c:v>
                      </c:pt>
                      <c:pt idx="638">
                        <c:v>99.18</c:v>
                      </c:pt>
                      <c:pt idx="639">
                        <c:v>99.53</c:v>
                      </c:pt>
                      <c:pt idx="640">
                        <c:v>99.94</c:v>
                      </c:pt>
                      <c:pt idx="641">
                        <c:v>100.72</c:v>
                      </c:pt>
                      <c:pt idx="642">
                        <c:v>99.91</c:v>
                      </c:pt>
                      <c:pt idx="643">
                        <c:v>100.1</c:v>
                      </c:pt>
                      <c:pt idx="644">
                        <c:v>100.18</c:v>
                      </c:pt>
                      <c:pt idx="645">
                        <c:v>101.03</c:v>
                      </c:pt>
                      <c:pt idx="646">
                        <c:v>100.51</c:v>
                      </c:pt>
                      <c:pt idx="647">
                        <c:v>100.77</c:v>
                      </c:pt>
                      <c:pt idx="648">
                        <c:v>101.47</c:v>
                      </c:pt>
                      <c:pt idx="649">
                        <c:v>103.15</c:v>
                      </c:pt>
                      <c:pt idx="650">
                        <c:v>103.75</c:v>
                      </c:pt>
                      <c:pt idx="651">
                        <c:v>103.94</c:v>
                      </c:pt>
                      <c:pt idx="652">
                        <c:v>104.92</c:v>
                      </c:pt>
                      <c:pt idx="653">
                        <c:v>105.2</c:v>
                      </c:pt>
                      <c:pt idx="654">
                        <c:v>104.87</c:v>
                      </c:pt>
                      <c:pt idx="655">
                        <c:v>104.36</c:v>
                      </c:pt>
                      <c:pt idx="656">
                        <c:v>105.15</c:v>
                      </c:pt>
                      <c:pt idx="657">
                        <c:v>105.47</c:v>
                      </c:pt>
                      <c:pt idx="658">
                        <c:v>105.42</c:v>
                      </c:pt>
                      <c:pt idx="659">
                        <c:v>105.32</c:v>
                      </c:pt>
                      <c:pt idx="660">
                        <c:v>104.49</c:v>
                      </c:pt>
                      <c:pt idx="661">
                        <c:v>103.59</c:v>
                      </c:pt>
                      <c:pt idx="662">
                        <c:v>101.86</c:v>
                      </c:pt>
                      <c:pt idx="663">
                        <c:v>101.31</c:v>
                      </c:pt>
                      <c:pt idx="664">
                        <c:v>101.6</c:v>
                      </c:pt>
                      <c:pt idx="665">
                        <c:v>101.86</c:v>
                      </c:pt>
                      <c:pt idx="666">
                        <c:v>103.11</c:v>
                      </c:pt>
                      <c:pt idx="667">
                        <c:v>103.23</c:v>
                      </c:pt>
                      <c:pt idx="668">
                        <c:v>103.1</c:v>
                      </c:pt>
                      <c:pt idx="669">
                        <c:v>102.88</c:v>
                      </c:pt>
                      <c:pt idx="670">
                        <c:v>103.75</c:v>
                      </c:pt>
                      <c:pt idx="671">
                        <c:v>103.62</c:v>
                      </c:pt>
                      <c:pt idx="672">
                        <c:v>103.11</c:v>
                      </c:pt>
                      <c:pt idx="673">
                        <c:v>102.71</c:v>
                      </c:pt>
                      <c:pt idx="674">
                        <c:v>102.86</c:v>
                      </c:pt>
                      <c:pt idx="675">
                        <c:v>102.65</c:v>
                      </c:pt>
                      <c:pt idx="676">
                        <c:v>102.48</c:v>
                      </c:pt>
                      <c:pt idx="677">
                        <c:v>101.7</c:v>
                      </c:pt>
                      <c:pt idx="678">
                        <c:v>102.31</c:v>
                      </c:pt>
                      <c:pt idx="679">
                        <c:v>101.94</c:v>
                      </c:pt>
                      <c:pt idx="680">
                        <c:v>100.98</c:v>
                      </c:pt>
                      <c:pt idx="681">
                        <c:v>101.49</c:v>
                      </c:pt>
                      <c:pt idx="682">
                        <c:v>101.99</c:v>
                      </c:pt>
                      <c:pt idx="683">
                        <c:v>102.01</c:v>
                      </c:pt>
                      <c:pt idx="684">
                        <c:v>101.71</c:v>
                      </c:pt>
                      <c:pt idx="685">
                        <c:v>101.5</c:v>
                      </c:pt>
                      <c:pt idx="686">
                        <c:v>101.75</c:v>
                      </c:pt>
                      <c:pt idx="687">
                        <c:v>102</c:v>
                      </c:pt>
                      <c:pt idx="688">
                        <c:v>101.81</c:v>
                      </c:pt>
                      <c:pt idx="689">
                        <c:v>102.83</c:v>
                      </c:pt>
                      <c:pt idx="690">
                        <c:v>104.07</c:v>
                      </c:pt>
                      <c:pt idx="691">
                        <c:v>103.54</c:v>
                      </c:pt>
                      <c:pt idx="692">
                        <c:v>103.95</c:v>
                      </c:pt>
                      <c:pt idx="693">
                        <c:v>104.19</c:v>
                      </c:pt>
                      <c:pt idx="694">
                        <c:v>103.4</c:v>
                      </c:pt>
                      <c:pt idx="695">
                        <c:v>103.39</c:v>
                      </c:pt>
                      <c:pt idx="696">
                        <c:v>102.49</c:v>
                      </c:pt>
                      <c:pt idx="697">
                        <c:v>102.3</c:v>
                      </c:pt>
                      <c:pt idx="698">
                        <c:v>101.51</c:v>
                      </c:pt>
                      <c:pt idx="699">
                        <c:v>101.96</c:v>
                      </c:pt>
                      <c:pt idx="700">
                        <c:v>102.03</c:v>
                      </c:pt>
                      <c:pt idx="701">
                        <c:v>102.53</c:v>
                      </c:pt>
                      <c:pt idx="702">
                        <c:v>102.17</c:v>
                      </c:pt>
                      <c:pt idx="703">
                        <c:v>102.27</c:v>
                      </c:pt>
                      <c:pt idx="704">
                        <c:v>101.89</c:v>
                      </c:pt>
                      <c:pt idx="705">
                        <c:v>102.14</c:v>
                      </c:pt>
                      <c:pt idx="706">
                        <c:v>102.27</c:v>
                      </c:pt>
                      <c:pt idx="707">
                        <c:v>101.07</c:v>
                      </c:pt>
                      <c:pt idx="708">
                        <c:v>102.14</c:v>
                      </c:pt>
                      <c:pt idx="709">
                        <c:v>102.44</c:v>
                      </c:pt>
                      <c:pt idx="710">
                        <c:v>102.53</c:v>
                      </c:pt>
                      <c:pt idx="711">
                        <c:v>103.25</c:v>
                      </c:pt>
                      <c:pt idx="712">
                        <c:v>103.14</c:v>
                      </c:pt>
                      <c:pt idx="713">
                        <c:v>102.71</c:v>
                      </c:pt>
                      <c:pt idx="714">
                        <c:v>102.41</c:v>
                      </c:pt>
                      <c:pt idx="715">
                        <c:v>101.67</c:v>
                      </c:pt>
                      <c:pt idx="716">
                        <c:v>101.52</c:v>
                      </c:pt>
                      <c:pt idx="717">
                        <c:v>100.67</c:v>
                      </c:pt>
                      <c:pt idx="718">
                        <c:v>100.72</c:v>
                      </c:pt>
                      <c:pt idx="719">
                        <c:v>100.63</c:v>
                      </c:pt>
                      <c:pt idx="720">
                        <c:v>100.28</c:v>
                      </c:pt>
                      <c:pt idx="721">
                        <c:v>100.35</c:v>
                      </c:pt>
                      <c:pt idx="722">
                        <c:v>99.77</c:v>
                      </c:pt>
                      <c:pt idx="723">
                        <c:v>99.72</c:v>
                      </c:pt>
                      <c:pt idx="724">
                        <c:v>98.95</c:v>
                      </c:pt>
                      <c:pt idx="725">
                        <c:v>98.85</c:v>
                      </c:pt>
                      <c:pt idx="726">
                        <c:v>97.41</c:v>
                      </c:pt>
                      <c:pt idx="727">
                        <c:v>96.93</c:v>
                      </c:pt>
                      <c:pt idx="728">
                        <c:v>96.9</c:v>
                      </c:pt>
                      <c:pt idx="729">
                        <c:v>96.48</c:v>
                      </c:pt>
                      <c:pt idx="730">
                        <c:v>97.77</c:v>
                      </c:pt>
                      <c:pt idx="731">
                        <c:v>98.76</c:v>
                      </c:pt>
                      <c:pt idx="732">
                        <c:v>98.88</c:v>
                      </c:pt>
                      <c:pt idx="733">
                        <c:v>99.17</c:v>
                      </c:pt>
                      <c:pt idx="734">
                        <c:v>99.51</c:v>
                      </c:pt>
                      <c:pt idx="735">
                        <c:v>99.4</c:v>
                      </c:pt>
                      <c:pt idx="736">
                        <c:v>98.45</c:v>
                      </c:pt>
                      <c:pt idx="737">
                        <c:v>98.48</c:v>
                      </c:pt>
                      <c:pt idx="738">
                        <c:v>97.52</c:v>
                      </c:pt>
                      <c:pt idx="739">
                        <c:v>97.35</c:v>
                      </c:pt>
                      <c:pt idx="740">
                        <c:v>97.56</c:v>
                      </c:pt>
                      <c:pt idx="741">
                        <c:v>97.35</c:v>
                      </c:pt>
                      <c:pt idx="742">
                        <c:v>97.91</c:v>
                      </c:pt>
                      <c:pt idx="743">
                        <c:v>97.99</c:v>
                      </c:pt>
                      <c:pt idx="744">
                        <c:v>98.76</c:v>
                      </c:pt>
                      <c:pt idx="745">
                        <c:v>99.62</c:v>
                      </c:pt>
                      <c:pt idx="746">
                        <c:v>100.36</c:v>
                      </c:pt>
                      <c:pt idx="747">
                        <c:v>100.95</c:v>
                      </c:pt>
                      <c:pt idx="748">
                        <c:v>100.83</c:v>
                      </c:pt>
                      <c:pt idx="749">
                        <c:v>99.88</c:v>
                      </c:pt>
                      <c:pt idx="750">
                        <c:v>100.04</c:v>
                      </c:pt>
                      <c:pt idx="751">
                        <c:v>100.75</c:v>
                      </c:pt>
                      <c:pt idx="752">
                        <c:v>99.8</c:v>
                      </c:pt>
                      <c:pt idx="753">
                        <c:v>100.43</c:v>
                      </c:pt>
                      <c:pt idx="754">
                        <c:v>100.24</c:v>
                      </c:pt>
                      <c:pt idx="755">
                        <c:v>99.9</c:v>
                      </c:pt>
                      <c:pt idx="756">
                        <c:v>99.79</c:v>
                      </c:pt>
                      <c:pt idx="757">
                        <c:v>99.66</c:v>
                      </c:pt>
                      <c:pt idx="758">
                        <c:v>99.6</c:v>
                      </c:pt>
                      <c:pt idx="759">
                        <c:v>99.61</c:v>
                      </c:pt>
                      <c:pt idx="760">
                        <c:v>100.64</c:v>
                      </c:pt>
                      <c:pt idx="761">
                        <c:v>102.04</c:v>
                      </c:pt>
                      <c:pt idx="762">
                        <c:v>103.4</c:v>
                      </c:pt>
                      <c:pt idx="763">
                        <c:v>103.99</c:v>
                      </c:pt>
                      <c:pt idx="764">
                        <c:v>104.07</c:v>
                      </c:pt>
                      <c:pt idx="765">
                        <c:v>104.52</c:v>
                      </c:pt>
                      <c:pt idx="766">
                        <c:v>103.4</c:v>
                      </c:pt>
                      <c:pt idx="767">
                        <c:v>104.53</c:v>
                      </c:pt>
                      <c:pt idx="768">
                        <c:v>105.38</c:v>
                      </c:pt>
                      <c:pt idx="769">
                        <c:v>106.13</c:v>
                      </c:pt>
                      <c:pt idx="770">
                        <c:v>106.44</c:v>
                      </c:pt>
                      <c:pt idx="771">
                        <c:v>107.84</c:v>
                      </c:pt>
                      <c:pt idx="772">
                        <c:v>109.03</c:v>
                      </c:pt>
                      <c:pt idx="773">
                        <c:v>110.14</c:v>
                      </c:pt>
                      <c:pt idx="774">
                        <c:v>111.24</c:v>
                      </c:pt>
                      <c:pt idx="775">
                        <c:v>111.11</c:v>
                      </c:pt>
                      <c:pt idx="776">
                        <c:v>111.2</c:v>
                      </c:pt>
                      <c:pt idx="777">
                        <c:v>111.97</c:v>
                      </c:pt>
                      <c:pt idx="778">
                        <c:v>111.51</c:v>
                      </c:pt>
                      <c:pt idx="779">
                        <c:v>111.35</c:v>
                      </c:pt>
                      <c:pt idx="780">
                        <c:v>112.04</c:v>
                      </c:pt>
                      <c:pt idx="781">
                        <c:v>112.3</c:v>
                      </c:pt>
                      <c:pt idx="782">
                        <c:v>112.21</c:v>
                      </c:pt>
                      <c:pt idx="783">
                        <c:v>113.25</c:v>
                      </c:pt>
                      <c:pt idx="784">
                        <c:v>113.18</c:v>
                      </c:pt>
                      <c:pt idx="785">
                        <c:v>112.92</c:v>
                      </c:pt>
                      <c:pt idx="786">
                        <c:v>113.39</c:v>
                      </c:pt>
                      <c:pt idx="787">
                        <c:v>114.67</c:v>
                      </c:pt>
                      <c:pt idx="788">
                        <c:v>113.89</c:v>
                      </c:pt>
                      <c:pt idx="789">
                        <c:v>112.69</c:v>
                      </c:pt>
                      <c:pt idx="790">
                        <c:v>112</c:v>
                      </c:pt>
                      <c:pt idx="791">
                        <c:v>112.41</c:v>
                      </c:pt>
                      <c:pt idx="792">
                        <c:v>113.36</c:v>
                      </c:pt>
                      <c:pt idx="793">
                        <c:v>113.92</c:v>
                      </c:pt>
                      <c:pt idx="794">
                        <c:v>115.07</c:v>
                      </c:pt>
                      <c:pt idx="795">
                        <c:v>115.15</c:v>
                      </c:pt>
                      <c:pt idx="796">
                        <c:v>114.74</c:v>
                      </c:pt>
                      <c:pt idx="797">
                        <c:v>114.94</c:v>
                      </c:pt>
                      <c:pt idx="798">
                        <c:v>114.89</c:v>
                      </c:pt>
                      <c:pt idx="799">
                        <c:v>114.25</c:v>
                      </c:pt>
                      <c:pt idx="800">
                        <c:v>114.29</c:v>
                      </c:pt>
                      <c:pt idx="801">
                        <c:v>114</c:v>
                      </c:pt>
                      <c:pt idx="802">
                        <c:v>114.98</c:v>
                      </c:pt>
                      <c:pt idx="803">
                        <c:v>114.81</c:v>
                      </c:pt>
                      <c:pt idx="804">
                        <c:v>115.72</c:v>
                      </c:pt>
                      <c:pt idx="805">
                        <c:v>116.51</c:v>
                      </c:pt>
                      <c:pt idx="806">
                        <c:v>117.03</c:v>
                      </c:pt>
                      <c:pt idx="807">
                        <c:v>117.57</c:v>
                      </c:pt>
                      <c:pt idx="808">
                        <c:v>116.65</c:v>
                      </c:pt>
                      <c:pt idx="809">
                        <c:v>117.05</c:v>
                      </c:pt>
                      <c:pt idx="810">
                        <c:v>116.55</c:v>
                      </c:pt>
                      <c:pt idx="811">
                        <c:v>116.85</c:v>
                      </c:pt>
                      <c:pt idx="812">
                        <c:v>116.13</c:v>
                      </c:pt>
                      <c:pt idx="813">
                        <c:v>116.12</c:v>
                      </c:pt>
                      <c:pt idx="814">
                        <c:v>116.56</c:v>
                      </c:pt>
                      <c:pt idx="815">
                        <c:v>117.21</c:v>
                      </c:pt>
                      <c:pt idx="816">
                        <c:v>117.15</c:v>
                      </c:pt>
                      <c:pt idx="817">
                        <c:v>117.54</c:v>
                      </c:pt>
                      <c:pt idx="818">
                        <c:v>117.63</c:v>
                      </c:pt>
                      <c:pt idx="819">
                        <c:v>117.66</c:v>
                      </c:pt>
                      <c:pt idx="820">
                        <c:v>117.77</c:v>
                      </c:pt>
                      <c:pt idx="821">
                        <c:v>117.26</c:v>
                      </c:pt>
                      <c:pt idx="822">
                        <c:v>116.54</c:v>
                      </c:pt>
                      <c:pt idx="823">
                        <c:v>117.62</c:v>
                      </c:pt>
                      <c:pt idx="824">
                        <c:v>117.51</c:v>
                      </c:pt>
                      <c:pt idx="825">
                        <c:v>116.59</c:v>
                      </c:pt>
                      <c:pt idx="826">
                        <c:v>117.28</c:v>
                      </c:pt>
                      <c:pt idx="827">
                        <c:v>117.21</c:v>
                      </c:pt>
                      <c:pt idx="828">
                        <c:v>117.41</c:v>
                      </c:pt>
                      <c:pt idx="829">
                        <c:v>117.67</c:v>
                      </c:pt>
                      <c:pt idx="830">
                        <c:v>116.11</c:v>
                      </c:pt>
                      <c:pt idx="831">
                        <c:v>115.4</c:v>
                      </c:pt>
                      <c:pt idx="832">
                        <c:v>115.29</c:v>
                      </c:pt>
                      <c:pt idx="833">
                        <c:v>114.65</c:v>
                      </c:pt>
                      <c:pt idx="834">
                        <c:v>114.68</c:v>
                      </c:pt>
                      <c:pt idx="835">
                        <c:v>114.67</c:v>
                      </c:pt>
                      <c:pt idx="836">
                        <c:v>114.91</c:v>
                      </c:pt>
                      <c:pt idx="837">
                        <c:v>114.55</c:v>
                      </c:pt>
                      <c:pt idx="838">
                        <c:v>115.43</c:v>
                      </c:pt>
                      <c:pt idx="839">
                        <c:v>115.27</c:v>
                      </c:pt>
                      <c:pt idx="840">
                        <c:v>114.74</c:v>
                      </c:pt>
                      <c:pt idx="841">
                        <c:v>114.85</c:v>
                      </c:pt>
                      <c:pt idx="842">
                        <c:v>114.6</c:v>
                      </c:pt>
                      <c:pt idx="843">
                        <c:v>114.42</c:v>
                      </c:pt>
                      <c:pt idx="844">
                        <c:v>113.86</c:v>
                      </c:pt>
                      <c:pt idx="845">
                        <c:v>113.07</c:v>
                      </c:pt>
                      <c:pt idx="846">
                        <c:v>112.62</c:v>
                      </c:pt>
                      <c:pt idx="847">
                        <c:v>112.53</c:v>
                      </c:pt>
                      <c:pt idx="848">
                        <c:v>113.19</c:v>
                      </c:pt>
                      <c:pt idx="849">
                        <c:v>113</c:v>
                      </c:pt>
                      <c:pt idx="850">
                        <c:v>112.48</c:v>
                      </c:pt>
                      <c:pt idx="851">
                        <c:v>111.52</c:v>
                      </c:pt>
                      <c:pt idx="852">
                        <c:v>111.23</c:v>
                      </c:pt>
                      <c:pt idx="853">
                        <c:v>111.06</c:v>
                      </c:pt>
                      <c:pt idx="854">
                        <c:v>111.22</c:v>
                      </c:pt>
                      <c:pt idx="855">
                        <c:v>111.85</c:v>
                      </c:pt>
                      <c:pt idx="856">
                        <c:v>111.94</c:v>
                      </c:pt>
                      <c:pt idx="857">
                        <c:v>112.19</c:v>
                      </c:pt>
                      <c:pt idx="858">
                        <c:v>112.51</c:v>
                      </c:pt>
                      <c:pt idx="859">
                        <c:v>112.83</c:v>
                      </c:pt>
                      <c:pt idx="860">
                        <c:v>112.94</c:v>
                      </c:pt>
                      <c:pt idx="861">
                        <c:v>112.39</c:v>
                      </c:pt>
                      <c:pt idx="862">
                        <c:v>112.04</c:v>
                      </c:pt>
                      <c:pt idx="863">
                        <c:v>111.6</c:v>
                      </c:pt>
                      <c:pt idx="864">
                        <c:v>110.91</c:v>
                      </c:pt>
                      <c:pt idx="865">
                        <c:v>110.78</c:v>
                      </c:pt>
                      <c:pt idx="866">
                        <c:v>111.63</c:v>
                      </c:pt>
                      <c:pt idx="867">
                        <c:v>111.65</c:v>
                      </c:pt>
                      <c:pt idx="868">
                        <c:v>112</c:v>
                      </c:pt>
                      <c:pt idx="869">
                        <c:v>112.26</c:v>
                      </c:pt>
                      <c:pt idx="870">
                        <c:v>112.21</c:v>
                      </c:pt>
                      <c:pt idx="871">
                        <c:v>111.66</c:v>
                      </c:pt>
                      <c:pt idx="872">
                        <c:v>112.31</c:v>
                      </c:pt>
                      <c:pt idx="873">
                        <c:v>111.84</c:v>
                      </c:pt>
                      <c:pt idx="874">
                        <c:v>111.92</c:v>
                      </c:pt>
                      <c:pt idx="875">
                        <c:v>112.25</c:v>
                      </c:pt>
                      <c:pt idx="876">
                        <c:v>112.95</c:v>
                      </c:pt>
                      <c:pt idx="877">
                        <c:v>112.31</c:v>
                      </c:pt>
                      <c:pt idx="878">
                        <c:v>111.88</c:v>
                      </c:pt>
                      <c:pt idx="879">
                        <c:v>112.15</c:v>
                      </c:pt>
                      <c:pt idx="880">
                        <c:v>111.11</c:v>
                      </c:pt>
                      <c:pt idx="881">
                        <c:v>109.95</c:v>
                      </c:pt>
                      <c:pt idx="882">
                        <c:v>109.15</c:v>
                      </c:pt>
                      <c:pt idx="883">
                        <c:v>107.4</c:v>
                      </c:pt>
                      <c:pt idx="884">
                        <c:v>107.81</c:v>
                      </c:pt>
                      <c:pt idx="885">
                        <c:v>107</c:v>
                      </c:pt>
                      <c:pt idx="886">
                        <c:v>106.77</c:v>
                      </c:pt>
                      <c:pt idx="887">
                        <c:v>105.21</c:v>
                      </c:pt>
                      <c:pt idx="888">
                        <c:v>105.78</c:v>
                      </c:pt>
                      <c:pt idx="889">
                        <c:v>107.11</c:v>
                      </c:pt>
                      <c:pt idx="890">
                        <c:v>106.52</c:v>
                      </c:pt>
                      <c:pt idx="891">
                        <c:v>106.52</c:v>
                      </c:pt>
                      <c:pt idx="892">
                        <c:v>104.9</c:v>
                      </c:pt>
                      <c:pt idx="893">
                        <c:v>103.73</c:v>
                      </c:pt>
                      <c:pt idx="894">
                        <c:v>101.97</c:v>
                      </c:pt>
                      <c:pt idx="895">
                        <c:v>101.4</c:v>
                      </c:pt>
                      <c:pt idx="896">
                        <c:v>101.22</c:v>
                      </c:pt>
                      <c:pt idx="897">
                        <c:v>100.38</c:v>
                      </c:pt>
                      <c:pt idx="898">
                        <c:v>100.17</c:v>
                      </c:pt>
                      <c:pt idx="899">
                        <c:v>100.56</c:v>
                      </c:pt>
                      <c:pt idx="900">
                        <c:v>100.89</c:v>
                      </c:pt>
                      <c:pt idx="901">
                        <c:v>100.32</c:v>
                      </c:pt>
                      <c:pt idx="902">
                        <c:v>99.71</c:v>
                      </c:pt>
                      <c:pt idx="903">
                        <c:v>100.26</c:v>
                      </c:pt>
                      <c:pt idx="904">
                        <c:v>98.73</c:v>
                      </c:pt>
                      <c:pt idx="905">
                        <c:v>98.52</c:v>
                      </c:pt>
                      <c:pt idx="906">
                        <c:v>98.45</c:v>
                      </c:pt>
                      <c:pt idx="907">
                        <c:v>98.73</c:v>
                      </c:pt>
                      <c:pt idx="908">
                        <c:v>99.04</c:v>
                      </c:pt>
                      <c:pt idx="909">
                        <c:v>99.62</c:v>
                      </c:pt>
                      <c:pt idx="910">
                        <c:v>100.27</c:v>
                      </c:pt>
                      <c:pt idx="911">
                        <c:v>100.17</c:v>
                      </c:pt>
                      <c:pt idx="912">
                        <c:v>100.48</c:v>
                      </c:pt>
                      <c:pt idx="913">
                        <c:v>100.42</c:v>
                      </c:pt>
                      <c:pt idx="914">
                        <c:v>99.98</c:v>
                      </c:pt>
                      <c:pt idx="915">
                        <c:v>100.24</c:v>
                      </c:pt>
                      <c:pt idx="916">
                        <c:v>101.33</c:v>
                      </c:pt>
                      <c:pt idx="917">
                        <c:v>101.38</c:v>
                      </c:pt>
                      <c:pt idx="918">
                        <c:v>101.72</c:v>
                      </c:pt>
                      <c:pt idx="919">
                        <c:v>102.25</c:v>
                      </c:pt>
                      <c:pt idx="920">
                        <c:v>102.41</c:v>
                      </c:pt>
                      <c:pt idx="921">
                        <c:v>103.32</c:v>
                      </c:pt>
                      <c:pt idx="922">
                        <c:v>104.07</c:v>
                      </c:pt>
                      <c:pt idx="923">
                        <c:v>104.15</c:v>
                      </c:pt>
                      <c:pt idx="924">
                        <c:v>105.09</c:v>
                      </c:pt>
                      <c:pt idx="925">
                        <c:v>106.21</c:v>
                      </c:pt>
                      <c:pt idx="926">
                        <c:v>106.24</c:v>
                      </c:pt>
                      <c:pt idx="927">
                        <c:v>105.4</c:v>
                      </c:pt>
                      <c:pt idx="928">
                        <c:v>104.48</c:v>
                      </c:pt>
                      <c:pt idx="929">
                        <c:v>103.85</c:v>
                      </c:pt>
                      <c:pt idx="930">
                        <c:v>104.5</c:v>
                      </c:pt>
                      <c:pt idx="931">
                        <c:v>104.32</c:v>
                      </c:pt>
                      <c:pt idx="932">
                        <c:v>104.76</c:v>
                      </c:pt>
                      <c:pt idx="933">
                        <c:v>105.12</c:v>
                      </c:pt>
                      <c:pt idx="934">
                        <c:v>104.76</c:v>
                      </c:pt>
                      <c:pt idx="935">
                        <c:v>105.79</c:v>
                      </c:pt>
                      <c:pt idx="936">
                        <c:v>106.04</c:v>
                      </c:pt>
                      <c:pt idx="937">
                        <c:v>107.4</c:v>
                      </c:pt>
                      <c:pt idx="938">
                        <c:v>108.34</c:v>
                      </c:pt>
                      <c:pt idx="939">
                        <c:v>108.57</c:v>
                      </c:pt>
                      <c:pt idx="940">
                        <c:v>109.32</c:v>
                      </c:pt>
                      <c:pt idx="941">
                        <c:v>109.93</c:v>
                      </c:pt>
                      <c:pt idx="942">
                        <c:v>110.56</c:v>
                      </c:pt>
                      <c:pt idx="943">
                        <c:v>111.54</c:v>
                      </c:pt>
                      <c:pt idx="944">
                        <c:v>111.92</c:v>
                      </c:pt>
                      <c:pt idx="945">
                        <c:v>111.88</c:v>
                      </c:pt>
                      <c:pt idx="946">
                        <c:v>111.66</c:v>
                      </c:pt>
                      <c:pt idx="947">
                        <c:v>111.24</c:v>
                      </c:pt>
                      <c:pt idx="948">
                        <c:v>111.18</c:v>
                      </c:pt>
                      <c:pt idx="949">
                        <c:v>112.32</c:v>
                      </c:pt>
                      <c:pt idx="950">
                        <c:v>112.09</c:v>
                      </c:pt>
                      <c:pt idx="951">
                        <c:v>113.03</c:v>
                      </c:pt>
                      <c:pt idx="952">
                        <c:v>113.18</c:v>
                      </c:pt>
                      <c:pt idx="953">
                        <c:v>113.11</c:v>
                      </c:pt>
                      <c:pt idx="954">
                        <c:v>113.13</c:v>
                      </c:pt>
                      <c:pt idx="955">
                        <c:v>112.84</c:v>
                      </c:pt>
                      <c:pt idx="956">
                        <c:v>113.82</c:v>
                      </c:pt>
                      <c:pt idx="957">
                        <c:v>114.36</c:v>
                      </c:pt>
                      <c:pt idx="958">
                        <c:v>113.36</c:v>
                      </c:pt>
                      <c:pt idx="959">
                        <c:v>112.1</c:v>
                      </c:pt>
                      <c:pt idx="960">
                        <c:v>111.24</c:v>
                      </c:pt>
                      <c:pt idx="961">
                        <c:v>110.67</c:v>
                      </c:pt>
                      <c:pt idx="962">
                        <c:v>110.16</c:v>
                      </c:pt>
                      <c:pt idx="963">
                        <c:v>110.59</c:v>
                      </c:pt>
                      <c:pt idx="964">
                        <c:v>111.71</c:v>
                      </c:pt>
                      <c:pt idx="965">
                        <c:v>112.77</c:v>
                      </c:pt>
                      <c:pt idx="966">
                        <c:v>113.55</c:v>
                      </c:pt>
                      <c:pt idx="967">
                        <c:v>113.55</c:v>
                      </c:pt>
                      <c:pt idx="968">
                        <c:v>113.12</c:v>
                      </c:pt>
                      <c:pt idx="969">
                        <c:v>113.92</c:v>
                      </c:pt>
                      <c:pt idx="970">
                        <c:v>114.6</c:v>
                      </c:pt>
                      <c:pt idx="971">
                        <c:v>115</c:v>
                      </c:pt>
                      <c:pt idx="972">
                        <c:v>114.2</c:v>
                      </c:pt>
                      <c:pt idx="973">
                        <c:v>115.1</c:v>
                      </c:pt>
                      <c:pt idx="974">
                        <c:v>114.82</c:v>
                      </c:pt>
                      <c:pt idx="975">
                        <c:v>115.39</c:v>
                      </c:pt>
                      <c:pt idx="976">
                        <c:v>116.16</c:v>
                      </c:pt>
                      <c:pt idx="977">
                        <c:v>117.17</c:v>
                      </c:pt>
                      <c:pt idx="978">
                        <c:v>117.53</c:v>
                      </c:pt>
                      <c:pt idx="979">
                        <c:v>118.54</c:v>
                      </c:pt>
                      <c:pt idx="980">
                        <c:v>119.71</c:v>
                      </c:pt>
                      <c:pt idx="981">
                        <c:v>120.93</c:v>
                      </c:pt>
                      <c:pt idx="982">
                        <c:v>121.94</c:v>
                      </c:pt>
                      <c:pt idx="983">
                        <c:v>123.69</c:v>
                      </c:pt>
                      <c:pt idx="984">
                        <c:v>124.25</c:v>
                      </c:pt>
                      <c:pt idx="985">
                        <c:v>125.13</c:v>
                      </c:pt>
                      <c:pt idx="986">
                        <c:v>126.11</c:v>
                      </c:pt>
                      <c:pt idx="987">
                        <c:v>127.4</c:v>
                      </c:pt>
                      <c:pt idx="988">
                        <c:v>128.11000000000001</c:v>
                      </c:pt>
                      <c:pt idx="989">
                        <c:v>127.96</c:v>
                      </c:pt>
                      <c:pt idx="990">
                        <c:v>129</c:v>
                      </c:pt>
                      <c:pt idx="991">
                        <c:v>129.11000000000001</c:v>
                      </c:pt>
                      <c:pt idx="992">
                        <c:v>130.22</c:v>
                      </c:pt>
                      <c:pt idx="993">
                        <c:v>130.88</c:v>
                      </c:pt>
                      <c:pt idx="994">
                        <c:v>132.41999999999999</c:v>
                      </c:pt>
                      <c:pt idx="995">
                        <c:v>133.66999999999999</c:v>
                      </c:pt>
                      <c:pt idx="996">
                        <c:v>134.91999999999999</c:v>
                      </c:pt>
                      <c:pt idx="997">
                        <c:v>136.51</c:v>
                      </c:pt>
                      <c:pt idx="998">
                        <c:v>137.76</c:v>
                      </c:pt>
                      <c:pt idx="999">
                        <c:v>138.19999999999999</c:v>
                      </c:pt>
                      <c:pt idx="1000">
                        <c:v>138.24</c:v>
                      </c:pt>
                      <c:pt idx="1001">
                        <c:v>138.93</c:v>
                      </c:pt>
                      <c:pt idx="1002">
                        <c:v>139.54</c:v>
                      </c:pt>
                      <c:pt idx="1003">
                        <c:v>140.01</c:v>
                      </c:pt>
                      <c:pt idx="1004">
                        <c:v>140.30000000000001</c:v>
                      </c:pt>
                      <c:pt idx="1005">
                        <c:v>140.16999999999999</c:v>
                      </c:pt>
                      <c:pt idx="1006">
                        <c:v>139.57</c:v>
                      </c:pt>
                      <c:pt idx="1007">
                        <c:v>139.72999999999999</c:v>
                      </c:pt>
                      <c:pt idx="1008">
                        <c:v>140.34</c:v>
                      </c:pt>
                      <c:pt idx="1009">
                        <c:v>140.59</c:v>
                      </c:pt>
                      <c:pt idx="1010">
                        <c:v>141.61000000000001</c:v>
                      </c:pt>
                      <c:pt idx="1011">
                        <c:v>141.44999999999999</c:v>
                      </c:pt>
                      <c:pt idx="1012">
                        <c:v>142.30000000000001</c:v>
                      </c:pt>
                      <c:pt idx="1013">
                        <c:v>141.43</c:v>
                      </c:pt>
                      <c:pt idx="1014">
                        <c:v>140.69999999999999</c:v>
                      </c:pt>
                      <c:pt idx="1015">
                        <c:v>139.59</c:v>
                      </c:pt>
                      <c:pt idx="1016">
                        <c:v>137.97</c:v>
                      </c:pt>
                      <c:pt idx="1017">
                        <c:v>138.29</c:v>
                      </c:pt>
                      <c:pt idx="1018">
                        <c:v>137.65</c:v>
                      </c:pt>
                      <c:pt idx="1019">
                        <c:v>136.38999999999999</c:v>
                      </c:pt>
                      <c:pt idx="1020">
                        <c:v>135.69999999999999</c:v>
                      </c:pt>
                      <c:pt idx="1021">
                        <c:v>134.80000000000001</c:v>
                      </c:pt>
                      <c:pt idx="1022">
                        <c:v>135.18</c:v>
                      </c:pt>
                      <c:pt idx="1023">
                        <c:v>135.21</c:v>
                      </c:pt>
                      <c:pt idx="1024">
                        <c:v>135.44999999999999</c:v>
                      </c:pt>
                      <c:pt idx="1025">
                        <c:v>134.06</c:v>
                      </c:pt>
                      <c:pt idx="1026">
                        <c:v>134.13999999999999</c:v>
                      </c:pt>
                      <c:pt idx="1027">
                        <c:v>133.86000000000001</c:v>
                      </c:pt>
                      <c:pt idx="1028">
                        <c:v>133.80000000000001</c:v>
                      </c:pt>
                      <c:pt idx="1029">
                        <c:v>133.76</c:v>
                      </c:pt>
                      <c:pt idx="1030">
                        <c:v>132.94999999999999</c:v>
                      </c:pt>
                      <c:pt idx="1031">
                        <c:v>132.15</c:v>
                      </c:pt>
                      <c:pt idx="1032">
                        <c:v>132.03</c:v>
                      </c:pt>
                      <c:pt idx="1033">
                        <c:v>132.66</c:v>
                      </c:pt>
                      <c:pt idx="1034">
                        <c:v>132.74</c:v>
                      </c:pt>
                      <c:pt idx="1035">
                        <c:v>131.9</c:v>
                      </c:pt>
                      <c:pt idx="1036">
                        <c:v>131.66</c:v>
                      </c:pt>
                      <c:pt idx="1037">
                        <c:v>130.56</c:v>
                      </c:pt>
                      <c:pt idx="1038">
                        <c:v>129.25</c:v>
                      </c:pt>
                      <c:pt idx="1039">
                        <c:v>129.37</c:v>
                      </c:pt>
                      <c:pt idx="1040">
                        <c:v>128.36000000000001</c:v>
                      </c:pt>
                      <c:pt idx="1041">
                        <c:v>128.13</c:v>
                      </c:pt>
                      <c:pt idx="1042">
                        <c:v>127.52</c:v>
                      </c:pt>
                      <c:pt idx="1043">
                        <c:v>127.16</c:v>
                      </c:pt>
                      <c:pt idx="1044">
                        <c:v>128.09</c:v>
                      </c:pt>
                      <c:pt idx="1045">
                        <c:v>128.13</c:v>
                      </c:pt>
                      <c:pt idx="1046">
                        <c:v>128.81</c:v>
                      </c:pt>
                      <c:pt idx="1047">
                        <c:v>128.96</c:v>
                      </c:pt>
                      <c:pt idx="1048">
                        <c:v>127.99</c:v>
                      </c:pt>
                      <c:pt idx="1049">
                        <c:v>127.99</c:v>
                      </c:pt>
                      <c:pt idx="1050">
                        <c:v>128.65</c:v>
                      </c:pt>
                      <c:pt idx="1051">
                        <c:v>128.75</c:v>
                      </c:pt>
                      <c:pt idx="1052">
                        <c:v>129.84</c:v>
                      </c:pt>
                      <c:pt idx="1053">
                        <c:v>130.77000000000001</c:v>
                      </c:pt>
                      <c:pt idx="1054">
                        <c:v>131.97999999999999</c:v>
                      </c:pt>
                      <c:pt idx="1055">
                        <c:v>132.11000000000001</c:v>
                      </c:pt>
                      <c:pt idx="1056">
                        <c:v>131.30000000000001</c:v>
                      </c:pt>
                      <c:pt idx="1057">
                        <c:v>131.04</c:v>
                      </c:pt>
                      <c:pt idx="1058">
                        <c:v>132.76</c:v>
                      </c:pt>
                      <c:pt idx="1059">
                        <c:v>134.1</c:v>
                      </c:pt>
                      <c:pt idx="1060">
                        <c:v>135.57</c:v>
                      </c:pt>
                      <c:pt idx="1061">
                        <c:v>136.75</c:v>
                      </c:pt>
                      <c:pt idx="1062">
                        <c:v>136.31</c:v>
                      </c:pt>
                      <c:pt idx="1063">
                        <c:v>136.72999999999999</c:v>
                      </c:pt>
                      <c:pt idx="1064">
                        <c:v>136.15</c:v>
                      </c:pt>
                      <c:pt idx="1065">
                        <c:v>135.71</c:v>
                      </c:pt>
                      <c:pt idx="1066">
                        <c:v>134.72</c:v>
                      </c:pt>
                      <c:pt idx="1067">
                        <c:v>134.59</c:v>
                      </c:pt>
                      <c:pt idx="1068">
                        <c:v>135.66999999999999</c:v>
                      </c:pt>
                      <c:pt idx="1069">
                        <c:v>135.66999999999999</c:v>
                      </c:pt>
                      <c:pt idx="1070">
                        <c:v>134.91</c:v>
                      </c:pt>
                      <c:pt idx="1071">
                        <c:v>134.75</c:v>
                      </c:pt>
                      <c:pt idx="1072">
                        <c:v>134.78</c:v>
                      </c:pt>
                      <c:pt idx="1073">
                        <c:v>134.74</c:v>
                      </c:pt>
                      <c:pt idx="1074">
                        <c:v>135.03</c:v>
                      </c:pt>
                      <c:pt idx="1075">
                        <c:v>134.96</c:v>
                      </c:pt>
                      <c:pt idx="1076">
                        <c:v>134.38</c:v>
                      </c:pt>
                      <c:pt idx="1077">
                        <c:v>134.05000000000001</c:v>
                      </c:pt>
                      <c:pt idx="1078">
                        <c:v>134.16</c:v>
                      </c:pt>
                      <c:pt idx="1079">
                        <c:v>132.83000000000001</c:v>
                      </c:pt>
                      <c:pt idx="1080">
                        <c:v>132.68</c:v>
                      </c:pt>
                      <c:pt idx="1081">
                        <c:v>132.09</c:v>
                      </c:pt>
                      <c:pt idx="1082">
                        <c:v>131.85</c:v>
                      </c:pt>
                      <c:pt idx="1083">
                        <c:v>130.46</c:v>
                      </c:pt>
                      <c:pt idx="1084">
                        <c:v>129.19</c:v>
                      </c:pt>
                      <c:pt idx="1085">
                        <c:v>128.51</c:v>
                      </c:pt>
                      <c:pt idx="1086">
                        <c:v>127.05</c:v>
                      </c:pt>
                      <c:pt idx="1087">
                        <c:v>126.88</c:v>
                      </c:pt>
                      <c:pt idx="1088">
                        <c:v>126.7</c:v>
                      </c:pt>
                      <c:pt idx="1089">
                        <c:v>126.89</c:v>
                      </c:pt>
                      <c:pt idx="1090">
                        <c:v>126.03</c:v>
                      </c:pt>
                      <c:pt idx="1091">
                        <c:v>124.94</c:v>
                      </c:pt>
                      <c:pt idx="1092">
                        <c:v>124.15</c:v>
                      </c:pt>
                      <c:pt idx="1093">
                        <c:v>124.4</c:v>
                      </c:pt>
                      <c:pt idx="1094">
                        <c:v>123.37</c:v>
                      </c:pt>
                      <c:pt idx="1095">
                        <c:v>123.9</c:v>
                      </c:pt>
                      <c:pt idx="1096">
                        <c:v>122.83</c:v>
                      </c:pt>
                      <c:pt idx="1097">
                        <c:v>121.26</c:v>
                      </c:pt>
                      <c:pt idx="1098">
                        <c:v>120.4</c:v>
                      </c:pt>
                      <c:pt idx="1099">
                        <c:v>119.88</c:v>
                      </c:pt>
                      <c:pt idx="1100">
                        <c:v>120.31</c:v>
                      </c:pt>
                      <c:pt idx="1101">
                        <c:v>120.34</c:v>
                      </c:pt>
                      <c:pt idx="1102">
                        <c:v>120.1</c:v>
                      </c:pt>
                      <c:pt idx="1103">
                        <c:v>118.32</c:v>
                      </c:pt>
                      <c:pt idx="1104">
                        <c:v>118.1</c:v>
                      </c:pt>
                      <c:pt idx="1105">
                        <c:v>118.44</c:v>
                      </c:pt>
                      <c:pt idx="1106">
                        <c:v>118.08</c:v>
                      </c:pt>
                      <c:pt idx="1107">
                        <c:v>118.12</c:v>
                      </c:pt>
                      <c:pt idx="1108">
                        <c:v>117.24</c:v>
                      </c:pt>
                      <c:pt idx="1109">
                        <c:v>116.28</c:v>
                      </c:pt>
                      <c:pt idx="1110">
                        <c:v>116.28</c:v>
                      </c:pt>
                      <c:pt idx="1111">
                        <c:v>116.39</c:v>
                      </c:pt>
                      <c:pt idx="1112">
                        <c:v>115.73</c:v>
                      </c:pt>
                      <c:pt idx="1113">
                        <c:v>117.15</c:v>
                      </c:pt>
                      <c:pt idx="1114">
                        <c:v>117.89</c:v>
                      </c:pt>
                      <c:pt idx="1115">
                        <c:v>118.09</c:v>
                      </c:pt>
                      <c:pt idx="1116">
                        <c:v>119.45</c:v>
                      </c:pt>
                      <c:pt idx="1117">
                        <c:v>119.16</c:v>
                      </c:pt>
                      <c:pt idx="1118">
                        <c:v>118.8</c:v>
                      </c:pt>
                      <c:pt idx="1119">
                        <c:v>120.56</c:v>
                      </c:pt>
                      <c:pt idx="1120">
                        <c:v>121.84</c:v>
                      </c:pt>
                      <c:pt idx="1121">
                        <c:v>121.78</c:v>
                      </c:pt>
                      <c:pt idx="1122">
                        <c:v>121.03</c:v>
                      </c:pt>
                      <c:pt idx="1123">
                        <c:v>121.27</c:v>
                      </c:pt>
                      <c:pt idx="1124">
                        <c:v>121.27</c:v>
                      </c:pt>
                      <c:pt idx="1125">
                        <c:v>121.21</c:v>
                      </c:pt>
                      <c:pt idx="1126">
                        <c:v>121.36</c:v>
                      </c:pt>
                      <c:pt idx="1127">
                        <c:v>122.31</c:v>
                      </c:pt>
                      <c:pt idx="1128">
                        <c:v>122.98</c:v>
                      </c:pt>
                      <c:pt idx="1129">
                        <c:v>124.68</c:v>
                      </c:pt>
                      <c:pt idx="1130">
                        <c:v>125.56</c:v>
                      </c:pt>
                      <c:pt idx="1131">
                        <c:v>127.28</c:v>
                      </c:pt>
                      <c:pt idx="1132">
                        <c:v>128.24</c:v>
                      </c:pt>
                      <c:pt idx="1133">
                        <c:v>127.7</c:v>
                      </c:pt>
                      <c:pt idx="1134">
                        <c:v>126.75</c:v>
                      </c:pt>
                      <c:pt idx="1135">
                        <c:v>126.45</c:v>
                      </c:pt>
                      <c:pt idx="1136">
                        <c:v>125.96</c:v>
                      </c:pt>
                      <c:pt idx="1137">
                        <c:v>125.19</c:v>
                      </c:pt>
                      <c:pt idx="1138">
                        <c:v>126.5</c:v>
                      </c:pt>
                      <c:pt idx="1139">
                        <c:v>126.2</c:v>
                      </c:pt>
                      <c:pt idx="1140">
                        <c:v>125.82</c:v>
                      </c:pt>
                      <c:pt idx="1141">
                        <c:v>124.64</c:v>
                      </c:pt>
                      <c:pt idx="1142">
                        <c:v>123.98</c:v>
                      </c:pt>
                      <c:pt idx="1143">
                        <c:v>124.34</c:v>
                      </c:pt>
                      <c:pt idx="1144">
                        <c:v>123.56</c:v>
                      </c:pt>
                      <c:pt idx="1145">
                        <c:v>124.01</c:v>
                      </c:pt>
                      <c:pt idx="1146">
                        <c:v>124.57</c:v>
                      </c:pt>
                      <c:pt idx="1147">
                        <c:v>123.94</c:v>
                      </c:pt>
                      <c:pt idx="1148">
                        <c:v>124.44</c:v>
                      </c:pt>
                      <c:pt idx="1149">
                        <c:v>123.9</c:v>
                      </c:pt>
                      <c:pt idx="1150">
                        <c:v>124.46</c:v>
                      </c:pt>
                      <c:pt idx="1151">
                        <c:v>123.73</c:v>
                      </c:pt>
                      <c:pt idx="1152">
                        <c:v>122.65</c:v>
                      </c:pt>
                      <c:pt idx="1153">
                        <c:v>121.19</c:v>
                      </c:pt>
                      <c:pt idx="1154">
                        <c:v>119.5</c:v>
                      </c:pt>
                      <c:pt idx="1155">
                        <c:v>119.43</c:v>
                      </c:pt>
                      <c:pt idx="1156">
                        <c:v>120.24</c:v>
                      </c:pt>
                      <c:pt idx="1157">
                        <c:v>119.5</c:v>
                      </c:pt>
                      <c:pt idx="1158">
                        <c:v>118.36</c:v>
                      </c:pt>
                      <c:pt idx="1159">
                        <c:v>118.29</c:v>
                      </c:pt>
                      <c:pt idx="1160">
                        <c:v>117.56</c:v>
                      </c:pt>
                      <c:pt idx="1161">
                        <c:v>116.22</c:v>
                      </c:pt>
                      <c:pt idx="1162">
                        <c:v>116.78</c:v>
                      </c:pt>
                      <c:pt idx="1163">
                        <c:v>116.87</c:v>
                      </c:pt>
                      <c:pt idx="1164">
                        <c:v>116.82</c:v>
                      </c:pt>
                      <c:pt idx="1165">
                        <c:v>116.55</c:v>
                      </c:pt>
                      <c:pt idx="1166">
                        <c:v>116.28</c:v>
                      </c:pt>
                      <c:pt idx="1167">
                        <c:v>115.8</c:v>
                      </c:pt>
                      <c:pt idx="1168">
                        <c:v>115.4</c:v>
                      </c:pt>
                      <c:pt idx="1169">
                        <c:v>114.2</c:v>
                      </c:pt>
                      <c:pt idx="1170">
                        <c:v>113.91</c:v>
                      </c:pt>
                      <c:pt idx="1171">
                        <c:v>113.8</c:v>
                      </c:pt>
                      <c:pt idx="1172">
                        <c:v>113.31</c:v>
                      </c:pt>
                      <c:pt idx="1173">
                        <c:v>112.7</c:v>
                      </c:pt>
                      <c:pt idx="1174">
                        <c:v>111.41</c:v>
                      </c:pt>
                      <c:pt idx="1175">
                        <c:v>110.3</c:v>
                      </c:pt>
                      <c:pt idx="1176">
                        <c:v>109.39</c:v>
                      </c:pt>
                      <c:pt idx="1177">
                        <c:v>109</c:v>
                      </c:pt>
                      <c:pt idx="1178">
                        <c:v>108.63</c:v>
                      </c:pt>
                      <c:pt idx="1179">
                        <c:v>109.42</c:v>
                      </c:pt>
                      <c:pt idx="1180">
                        <c:v>109.34</c:v>
                      </c:pt>
                      <c:pt idx="1181">
                        <c:v>109.52</c:v>
                      </c:pt>
                      <c:pt idx="1182">
                        <c:v>110.21</c:v>
                      </c:pt>
                      <c:pt idx="1183">
                        <c:v>111.18</c:v>
                      </c:pt>
                      <c:pt idx="1184">
                        <c:v>111.64</c:v>
                      </c:pt>
                      <c:pt idx="1185">
                        <c:v>112.28</c:v>
                      </c:pt>
                      <c:pt idx="1186">
                        <c:v>113.02</c:v>
                      </c:pt>
                      <c:pt idx="1187">
                        <c:v>112.91</c:v>
                      </c:pt>
                      <c:pt idx="1188">
                        <c:v>112.14</c:v>
                      </c:pt>
                      <c:pt idx="1189">
                        <c:v>112.58</c:v>
                      </c:pt>
                      <c:pt idx="1190">
                        <c:v>113.71</c:v>
                      </c:pt>
                      <c:pt idx="1191">
                        <c:v>114.85</c:v>
                      </c:pt>
                      <c:pt idx="1192">
                        <c:v>116.19</c:v>
                      </c:pt>
                      <c:pt idx="1193">
                        <c:v>115.96</c:v>
                      </c:pt>
                      <c:pt idx="1194">
                        <c:v>117.21</c:v>
                      </c:pt>
                      <c:pt idx="1195">
                        <c:v>116.36</c:v>
                      </c:pt>
                      <c:pt idx="1196">
                        <c:v>117.22</c:v>
                      </c:pt>
                      <c:pt idx="1197">
                        <c:v>117.82</c:v>
                      </c:pt>
                      <c:pt idx="1198">
                        <c:v>118.62</c:v>
                      </c:pt>
                      <c:pt idx="1199">
                        <c:v>118.26</c:v>
                      </c:pt>
                      <c:pt idx="1200">
                        <c:v>118.7</c:v>
                      </c:pt>
                      <c:pt idx="1201">
                        <c:v>118.47</c:v>
                      </c:pt>
                      <c:pt idx="1202">
                        <c:v>118.31</c:v>
                      </c:pt>
                      <c:pt idx="1203">
                        <c:v>118.97</c:v>
                      </c:pt>
                      <c:pt idx="1204">
                        <c:v>120.77</c:v>
                      </c:pt>
                      <c:pt idx="1205">
                        <c:v>120.49</c:v>
                      </c:pt>
                      <c:pt idx="1206">
                        <c:v>121.27</c:v>
                      </c:pt>
                      <c:pt idx="1207">
                        <c:v>121.38</c:v>
                      </c:pt>
                      <c:pt idx="1208">
                        <c:v>122.26</c:v>
                      </c:pt>
                      <c:pt idx="1209">
                        <c:v>123.22</c:v>
                      </c:pt>
                      <c:pt idx="1210">
                        <c:v>122.34</c:v>
                      </c:pt>
                      <c:pt idx="1211">
                        <c:v>122.92</c:v>
                      </c:pt>
                      <c:pt idx="1212">
                        <c:v>123.58</c:v>
                      </c:pt>
                      <c:pt idx="1213">
                        <c:v>123.8</c:v>
                      </c:pt>
                      <c:pt idx="1214">
                        <c:v>124.39</c:v>
                      </c:pt>
                      <c:pt idx="1215">
                        <c:v>125.44</c:v>
                      </c:pt>
                      <c:pt idx="1216">
                        <c:v>124.82</c:v>
                      </c:pt>
                      <c:pt idx="1217">
                        <c:v>124.31</c:v>
                      </c:pt>
                      <c:pt idx="1218">
                        <c:v>124.87</c:v>
                      </c:pt>
                      <c:pt idx="1219">
                        <c:v>123.56</c:v>
                      </c:pt>
                      <c:pt idx="1220">
                        <c:v>122.71</c:v>
                      </c:pt>
                      <c:pt idx="1221">
                        <c:v>121.98</c:v>
                      </c:pt>
                      <c:pt idx="1222">
                        <c:v>121.2</c:v>
                      </c:pt>
                      <c:pt idx="1223">
                        <c:v>120.64</c:v>
                      </c:pt>
                      <c:pt idx="1224">
                        <c:v>120.64</c:v>
                      </c:pt>
                      <c:pt idx="1225">
                        <c:v>121.29</c:v>
                      </c:pt>
                      <c:pt idx="1226">
                        <c:v>122.15</c:v>
                      </c:pt>
                      <c:pt idx="1227">
                        <c:v>122.39</c:v>
                      </c:pt>
                      <c:pt idx="1228">
                        <c:v>123.23</c:v>
                      </c:pt>
                      <c:pt idx="1229">
                        <c:v>123.17</c:v>
                      </c:pt>
                      <c:pt idx="1230">
                        <c:v>122.78</c:v>
                      </c:pt>
                      <c:pt idx="1231">
                        <c:v>122.78</c:v>
                      </c:pt>
                      <c:pt idx="1232">
                        <c:v>121.5</c:v>
                      </c:pt>
                      <c:pt idx="1233">
                        <c:v>121.12</c:v>
                      </c:pt>
                      <c:pt idx="1234">
                        <c:v>121.39</c:v>
                      </c:pt>
                      <c:pt idx="1235">
                        <c:v>121.27</c:v>
                      </c:pt>
                      <c:pt idx="1236">
                        <c:v>122.83</c:v>
                      </c:pt>
                      <c:pt idx="1237">
                        <c:v>123.57</c:v>
                      </c:pt>
                      <c:pt idx="1238">
                        <c:v>122.59</c:v>
                      </c:pt>
                      <c:pt idx="1239">
                        <c:v>123.15</c:v>
                      </c:pt>
                      <c:pt idx="1240">
                        <c:v>124.48</c:v>
                      </c:pt>
                      <c:pt idx="1241">
                        <c:v>125.56</c:v>
                      </c:pt>
                      <c:pt idx="1242">
                        <c:v>126.99</c:v>
                      </c:pt>
                      <c:pt idx="1243">
                        <c:v>126.37</c:v>
                      </c:pt>
                      <c:pt idx="1244">
                        <c:v>126.02</c:v>
                      </c:pt>
                      <c:pt idx="1245">
                        <c:v>126.07</c:v>
                      </c:pt>
                      <c:pt idx="1246">
                        <c:v>126.22</c:v>
                      </c:pt>
                      <c:pt idx="1247">
                        <c:v>127.02</c:v>
                      </c:pt>
                      <c:pt idx="1248">
                        <c:v>127.96</c:v>
                      </c:pt>
                      <c:pt idx="1249">
                        <c:v>128.5</c:v>
                      </c:pt>
                      <c:pt idx="1250">
                        <c:v>128.78</c:v>
                      </c:pt>
                      <c:pt idx="1251">
                        <c:v>127.98</c:v>
                      </c:pt>
                      <c:pt idx="1252">
                        <c:v>128.84</c:v>
                      </c:pt>
                      <c:pt idx="1253">
                        <c:v>130.30000000000001</c:v>
                      </c:pt>
                      <c:pt idx="1254">
                        <c:v>131.83000000000001</c:v>
                      </c:pt>
                      <c:pt idx="1255">
                        <c:v>132.86000000000001</c:v>
                      </c:pt>
                      <c:pt idx="1256">
                        <c:v>132.86000000000001</c:v>
                      </c:pt>
                      <c:pt idx="1257">
                        <c:v>133.66</c:v>
                      </c:pt>
                      <c:pt idx="1258">
                        <c:v>134.59</c:v>
                      </c:pt>
                      <c:pt idx="1259">
                        <c:v>134.97999999999999</c:v>
                      </c:pt>
                      <c:pt idx="1260">
                        <c:v>135.71</c:v>
                      </c:pt>
                      <c:pt idx="1261">
                        <c:v>137.33000000000001</c:v>
                      </c:pt>
                      <c:pt idx="1262">
                        <c:v>138.44</c:v>
                      </c:pt>
                      <c:pt idx="1263">
                        <c:v>139.07</c:v>
                      </c:pt>
                      <c:pt idx="1264">
                        <c:v>139.80000000000001</c:v>
                      </c:pt>
                      <c:pt idx="1265">
                        <c:v>139.9</c:v>
                      </c:pt>
                      <c:pt idx="1266">
                        <c:v>140.96</c:v>
                      </c:pt>
                      <c:pt idx="1267">
                        <c:v>141.99</c:v>
                      </c:pt>
                      <c:pt idx="1268">
                        <c:v>142.38999999999999</c:v>
                      </c:pt>
                      <c:pt idx="1269">
                        <c:v>143.44999999999999</c:v>
                      </c:pt>
                      <c:pt idx="1270">
                        <c:v>144.5</c:v>
                      </c:pt>
                      <c:pt idx="1271">
                        <c:v>144.91999999999999</c:v>
                      </c:pt>
                      <c:pt idx="1272">
                        <c:v>146.18</c:v>
                      </c:pt>
                      <c:pt idx="1273">
                        <c:v>146.94999999999999</c:v>
                      </c:pt>
                      <c:pt idx="1274">
                        <c:v>148.25</c:v>
                      </c:pt>
                      <c:pt idx="1275">
                        <c:v>149.77000000000001</c:v>
                      </c:pt>
                      <c:pt idx="1276">
                        <c:v>151.16999999999999</c:v>
                      </c:pt>
                      <c:pt idx="1277">
                        <c:v>151.91999999999999</c:v>
                      </c:pt>
                      <c:pt idx="1278">
                        <c:v>152.44</c:v>
                      </c:pt>
                      <c:pt idx="1279">
                        <c:v>152.97999999999999</c:v>
                      </c:pt>
                      <c:pt idx="1280">
                        <c:v>153.69999999999999</c:v>
                      </c:pt>
                      <c:pt idx="1281">
                        <c:v>154.29</c:v>
                      </c:pt>
                      <c:pt idx="1282">
                        <c:v>154.29</c:v>
                      </c:pt>
                      <c:pt idx="1283">
                        <c:v>153.13999999999999</c:v>
                      </c:pt>
                      <c:pt idx="1284">
                        <c:v>153.94999999999999</c:v>
                      </c:pt>
                      <c:pt idx="1285">
                        <c:v>154.15</c:v>
                      </c:pt>
                      <c:pt idx="1286">
                        <c:v>154.87</c:v>
                      </c:pt>
                      <c:pt idx="1287">
                        <c:v>155.12</c:v>
                      </c:pt>
                      <c:pt idx="1288">
                        <c:v>156</c:v>
                      </c:pt>
                      <c:pt idx="1289">
                        <c:v>156</c:v>
                      </c:pt>
                      <c:pt idx="1290">
                        <c:v>156.16999999999999</c:v>
                      </c:pt>
                      <c:pt idx="1291">
                        <c:v>156.61000000000001</c:v>
                      </c:pt>
                      <c:pt idx="1292">
                        <c:v>155.94999999999999</c:v>
                      </c:pt>
                      <c:pt idx="1293">
                        <c:v>156.97</c:v>
                      </c:pt>
                      <c:pt idx="1294">
                        <c:v>156.47999999999999</c:v>
                      </c:pt>
                      <c:pt idx="1295">
                        <c:v>156.88999999999999</c:v>
                      </c:pt>
                      <c:pt idx="1296">
                        <c:v>157.38999999999999</c:v>
                      </c:pt>
                      <c:pt idx="1297">
                        <c:v>158.1</c:v>
                      </c:pt>
                      <c:pt idx="1298">
                        <c:v>158.16999999999999</c:v>
                      </c:pt>
                      <c:pt idx="1299">
                        <c:v>159.4</c:v>
                      </c:pt>
                      <c:pt idx="1300">
                        <c:v>159.4</c:v>
                      </c:pt>
                      <c:pt idx="1301">
                        <c:v>160.46</c:v>
                      </c:pt>
                      <c:pt idx="1302">
                        <c:v>159.36000000000001</c:v>
                      </c:pt>
                      <c:pt idx="1303">
                        <c:v>160.33000000000001</c:v>
                      </c:pt>
                      <c:pt idx="1304">
                        <c:v>160.05000000000001</c:v>
                      </c:pt>
                      <c:pt idx="1305">
                        <c:v>159.97</c:v>
                      </c:pt>
                      <c:pt idx="1306">
                        <c:v>160.22</c:v>
                      </c:pt>
                      <c:pt idx="1307">
                        <c:v>160.72</c:v>
                      </c:pt>
                      <c:pt idx="1308">
                        <c:v>160.36000000000001</c:v>
                      </c:pt>
                      <c:pt idx="1309">
                        <c:v>159.91999999999999</c:v>
                      </c:pt>
                      <c:pt idx="1310">
                        <c:v>160.65</c:v>
                      </c:pt>
                      <c:pt idx="1311">
                        <c:v>160.65</c:v>
                      </c:pt>
                      <c:pt idx="1312">
                        <c:v>160.21</c:v>
                      </c:pt>
                      <c:pt idx="1313">
                        <c:v>160.21</c:v>
                      </c:pt>
                      <c:pt idx="1314">
                        <c:v>160.47999999999999</c:v>
                      </c:pt>
                      <c:pt idx="1315">
                        <c:v>159.59</c:v>
                      </c:pt>
                      <c:pt idx="1316">
                        <c:v>159.53</c:v>
                      </c:pt>
                      <c:pt idx="1317">
                        <c:v>159.33000000000001</c:v>
                      </c:pt>
                      <c:pt idx="1318">
                        <c:v>158.63999999999999</c:v>
                      </c:pt>
                      <c:pt idx="1319">
                        <c:v>158.27000000000001</c:v>
                      </c:pt>
                      <c:pt idx="1320">
                        <c:v>158.05000000000001</c:v>
                      </c:pt>
                      <c:pt idx="1321">
                        <c:v>158.15</c:v>
                      </c:pt>
                      <c:pt idx="1322">
                        <c:v>158.97999999999999</c:v>
                      </c:pt>
                      <c:pt idx="1323">
                        <c:v>158.66</c:v>
                      </c:pt>
                      <c:pt idx="1324">
                        <c:v>158.29</c:v>
                      </c:pt>
                      <c:pt idx="1325">
                        <c:v>158.29</c:v>
                      </c:pt>
                      <c:pt idx="1326">
                        <c:v>158.29</c:v>
                      </c:pt>
                      <c:pt idx="1327">
                        <c:v>158.77000000000001</c:v>
                      </c:pt>
                      <c:pt idx="1328">
                        <c:v>158.24</c:v>
                      </c:pt>
                      <c:pt idx="1329">
                        <c:v>157.09</c:v>
                      </c:pt>
                      <c:pt idx="1330">
                        <c:v>158.32</c:v>
                      </c:pt>
                      <c:pt idx="1331">
                        <c:v>158.30000000000001</c:v>
                      </c:pt>
                      <c:pt idx="1332">
                        <c:v>158.44999999999999</c:v>
                      </c:pt>
                      <c:pt idx="1333">
                        <c:v>159.47</c:v>
                      </c:pt>
                      <c:pt idx="1334">
                        <c:v>158.94</c:v>
                      </c:pt>
                      <c:pt idx="1335">
                        <c:v>159.88</c:v>
                      </c:pt>
                      <c:pt idx="1336">
                        <c:v>159.88</c:v>
                      </c:pt>
                      <c:pt idx="1337">
                        <c:v>159.61000000000001</c:v>
                      </c:pt>
                      <c:pt idx="1338">
                        <c:v>158.9</c:v>
                      </c:pt>
                      <c:pt idx="1339">
                        <c:v>159.16999999999999</c:v>
                      </c:pt>
                      <c:pt idx="1340">
                        <c:v>158.54</c:v>
                      </c:pt>
                      <c:pt idx="1341">
                        <c:v>158.38999999999999</c:v>
                      </c:pt>
                      <c:pt idx="1342">
                        <c:v>158.35</c:v>
                      </c:pt>
                      <c:pt idx="1343">
                        <c:v>157.68</c:v>
                      </c:pt>
                      <c:pt idx="1344">
                        <c:v>158.68</c:v>
                      </c:pt>
                      <c:pt idx="1345">
                        <c:v>158.46</c:v>
                      </c:pt>
                      <c:pt idx="1346">
                        <c:v>156.63</c:v>
                      </c:pt>
                      <c:pt idx="1347">
                        <c:v>156.82</c:v>
                      </c:pt>
                      <c:pt idx="1348">
                        <c:v>155.85</c:v>
                      </c:pt>
                      <c:pt idx="1349">
                        <c:v>155.24</c:v>
                      </c:pt>
                      <c:pt idx="1350">
                        <c:v>154.93</c:v>
                      </c:pt>
                      <c:pt idx="1351">
                        <c:v>155.34</c:v>
                      </c:pt>
                      <c:pt idx="1352">
                        <c:v>155.07</c:v>
                      </c:pt>
                      <c:pt idx="1353">
                        <c:v>153.93</c:v>
                      </c:pt>
                      <c:pt idx="1354">
                        <c:v>154.1</c:v>
                      </c:pt>
                      <c:pt idx="1355">
                        <c:v>154.1</c:v>
                      </c:pt>
                      <c:pt idx="1356">
                        <c:v>153.03</c:v>
                      </c:pt>
                      <c:pt idx="1357">
                        <c:v>153.22999999999999</c:v>
                      </c:pt>
                      <c:pt idx="1358">
                        <c:v>153.35</c:v>
                      </c:pt>
                      <c:pt idx="1359">
                        <c:v>152.54</c:v>
                      </c:pt>
                      <c:pt idx="1360">
                        <c:v>150.79</c:v>
                      </c:pt>
                      <c:pt idx="1361">
                        <c:v>150.79</c:v>
                      </c:pt>
                      <c:pt idx="1362">
                        <c:v>150.16</c:v>
                      </c:pt>
                      <c:pt idx="1363">
                        <c:v>149.99</c:v>
                      </c:pt>
                      <c:pt idx="1364">
                        <c:v>150.31</c:v>
                      </c:pt>
                      <c:pt idx="1365">
                        <c:v>150.91999999999999</c:v>
                      </c:pt>
                      <c:pt idx="1366">
                        <c:v>149.25</c:v>
                      </c:pt>
                      <c:pt idx="1367">
                        <c:v>149.24</c:v>
                      </c:pt>
                      <c:pt idx="1368">
                        <c:v>148.32</c:v>
                      </c:pt>
                      <c:pt idx="1369">
                        <c:v>147.01</c:v>
                      </c:pt>
                      <c:pt idx="1370">
                        <c:v>146.72</c:v>
                      </c:pt>
                      <c:pt idx="1371">
                        <c:v>146.02000000000001</c:v>
                      </c:pt>
                      <c:pt idx="1372">
                        <c:v>146.02000000000001</c:v>
                      </c:pt>
                      <c:pt idx="1373">
                        <c:v>145.68</c:v>
                      </c:pt>
                      <c:pt idx="1374">
                        <c:v>145.68</c:v>
                      </c:pt>
                      <c:pt idx="1375">
                        <c:v>144.66999999999999</c:v>
                      </c:pt>
                      <c:pt idx="1376">
                        <c:v>144.72999999999999</c:v>
                      </c:pt>
                      <c:pt idx="1377">
                        <c:v>144.54</c:v>
                      </c:pt>
                      <c:pt idx="1378">
                        <c:v>144.85</c:v>
                      </c:pt>
                      <c:pt idx="1379">
                        <c:v>143.84</c:v>
                      </c:pt>
                      <c:pt idx="1380">
                        <c:v>143.22999999999999</c:v>
                      </c:pt>
                      <c:pt idx="1381">
                        <c:v>143.44</c:v>
                      </c:pt>
                      <c:pt idx="1382">
                        <c:v>143.44</c:v>
                      </c:pt>
                      <c:pt idx="1383">
                        <c:v>144.22999999999999</c:v>
                      </c:pt>
                      <c:pt idx="1384">
                        <c:v>144.22999999999999</c:v>
                      </c:pt>
                      <c:pt idx="1385">
                        <c:v>144.21</c:v>
                      </c:pt>
                      <c:pt idx="1386">
                        <c:v>144.21</c:v>
                      </c:pt>
                      <c:pt idx="1387">
                        <c:v>142.93</c:v>
                      </c:pt>
                      <c:pt idx="1388">
                        <c:v>142.24</c:v>
                      </c:pt>
                      <c:pt idx="1389">
                        <c:v>140.63</c:v>
                      </c:pt>
                      <c:pt idx="1390">
                        <c:v>140.88999999999999</c:v>
                      </c:pt>
                      <c:pt idx="1391">
                        <c:v>139.47</c:v>
                      </c:pt>
                      <c:pt idx="1392">
                        <c:v>140.13</c:v>
                      </c:pt>
                      <c:pt idx="1393">
                        <c:v>139.29</c:v>
                      </c:pt>
                      <c:pt idx="1394">
                        <c:v>138.22</c:v>
                      </c:pt>
                      <c:pt idx="1395">
                        <c:v>138.65</c:v>
                      </c:pt>
                      <c:pt idx="1396">
                        <c:v>137.16999999999999</c:v>
                      </c:pt>
                      <c:pt idx="1397">
                        <c:v>135.99</c:v>
                      </c:pt>
                      <c:pt idx="1398">
                        <c:v>135.37</c:v>
                      </c:pt>
                      <c:pt idx="1399">
                        <c:v>135.37</c:v>
                      </c:pt>
                      <c:pt idx="1400">
                        <c:v>135.35</c:v>
                      </c:pt>
                      <c:pt idx="1401">
                        <c:v>135.30000000000001</c:v>
                      </c:pt>
                      <c:pt idx="1402">
                        <c:v>136.44999999999999</c:v>
                      </c:pt>
                      <c:pt idx="1403">
                        <c:v>136.04</c:v>
                      </c:pt>
                      <c:pt idx="1404">
                        <c:v>136</c:v>
                      </c:pt>
                      <c:pt idx="1405">
                        <c:v>135.97999999999999</c:v>
                      </c:pt>
                      <c:pt idx="1406">
                        <c:v>135.72</c:v>
                      </c:pt>
                      <c:pt idx="1407">
                        <c:v>135.72</c:v>
                      </c:pt>
                      <c:pt idx="1408">
                        <c:v>135.69999999999999</c:v>
                      </c:pt>
                      <c:pt idx="1409">
                        <c:v>136.13999999999999</c:v>
                      </c:pt>
                      <c:pt idx="1410">
                        <c:v>136.19999999999999</c:v>
                      </c:pt>
                      <c:pt idx="1411">
                        <c:v>135.37</c:v>
                      </c:pt>
                      <c:pt idx="1412">
                        <c:v>134.87</c:v>
                      </c:pt>
                      <c:pt idx="1413">
                        <c:v>134.36000000000001</c:v>
                      </c:pt>
                      <c:pt idx="1414">
                        <c:v>134.08000000000001</c:v>
                      </c:pt>
                      <c:pt idx="1415">
                        <c:v>134.97</c:v>
                      </c:pt>
                      <c:pt idx="1416">
                        <c:v>135.80000000000001</c:v>
                      </c:pt>
                      <c:pt idx="1417">
                        <c:v>137.15</c:v>
                      </c:pt>
                      <c:pt idx="1418">
                        <c:v>138.52000000000001</c:v>
                      </c:pt>
                      <c:pt idx="1419">
                        <c:v>139.57</c:v>
                      </c:pt>
                      <c:pt idx="1420">
                        <c:v>140.68</c:v>
                      </c:pt>
                      <c:pt idx="1421">
                        <c:v>141.30000000000001</c:v>
                      </c:pt>
                      <c:pt idx="1422">
                        <c:v>141.68</c:v>
                      </c:pt>
                      <c:pt idx="1423">
                        <c:v>140.83000000000001</c:v>
                      </c:pt>
                      <c:pt idx="1424">
                        <c:v>139.96</c:v>
                      </c:pt>
                      <c:pt idx="1425">
                        <c:v>140.5</c:v>
                      </c:pt>
                      <c:pt idx="1426">
                        <c:v>140.5</c:v>
                      </c:pt>
                      <c:pt idx="1427">
                        <c:v>139.68</c:v>
                      </c:pt>
                      <c:pt idx="1428">
                        <c:v>140.15</c:v>
                      </c:pt>
                      <c:pt idx="1429">
                        <c:v>140.88999999999999</c:v>
                      </c:pt>
                      <c:pt idx="1430">
                        <c:v>140.84</c:v>
                      </c:pt>
                      <c:pt idx="1431">
                        <c:v>140.86000000000001</c:v>
                      </c:pt>
                      <c:pt idx="1432">
                        <c:v>141.58000000000001</c:v>
                      </c:pt>
                      <c:pt idx="1433">
                        <c:v>141.19999999999999</c:v>
                      </c:pt>
                      <c:pt idx="1434">
                        <c:v>142.06</c:v>
                      </c:pt>
                      <c:pt idx="1435">
                        <c:v>142</c:v>
                      </c:pt>
                      <c:pt idx="1436">
                        <c:v>140.65</c:v>
                      </c:pt>
                      <c:pt idx="1437">
                        <c:v>141.63999999999999</c:v>
                      </c:pt>
                      <c:pt idx="1438">
                        <c:v>143.13</c:v>
                      </c:pt>
                      <c:pt idx="1439">
                        <c:v>143.44999999999999</c:v>
                      </c:pt>
                      <c:pt idx="1440">
                        <c:v>144.62</c:v>
                      </c:pt>
                      <c:pt idx="1441">
                        <c:v>145.55000000000001</c:v>
                      </c:pt>
                      <c:pt idx="1442">
                        <c:v>145.31</c:v>
                      </c:pt>
                      <c:pt idx="1443">
                        <c:v>146.58000000000001</c:v>
                      </c:pt>
                      <c:pt idx="1444">
                        <c:v>146.01</c:v>
                      </c:pt>
                      <c:pt idx="1445">
                        <c:v>146.38999999999999</c:v>
                      </c:pt>
                      <c:pt idx="1446">
                        <c:v>147.84</c:v>
                      </c:pt>
                      <c:pt idx="1447">
                        <c:v>147.88999999999999</c:v>
                      </c:pt>
                      <c:pt idx="1448">
                        <c:v>148.19</c:v>
                      </c:pt>
                      <c:pt idx="1449">
                        <c:v>147.44999999999999</c:v>
                      </c:pt>
                      <c:pt idx="1450">
                        <c:v>147.76</c:v>
                      </c:pt>
                      <c:pt idx="1451">
                        <c:v>148.79</c:v>
                      </c:pt>
                      <c:pt idx="1452">
                        <c:v>148.96</c:v>
                      </c:pt>
                      <c:pt idx="1453">
                        <c:v>149.94</c:v>
                      </c:pt>
                      <c:pt idx="1454">
                        <c:v>148.83000000000001</c:v>
                      </c:pt>
                      <c:pt idx="1455">
                        <c:v>147.88</c:v>
                      </c:pt>
                      <c:pt idx="1456">
                        <c:v>148.94999999999999</c:v>
                      </c:pt>
                      <c:pt idx="1457">
                        <c:v>148.5</c:v>
                      </c:pt>
                      <c:pt idx="1458">
                        <c:v>147.65</c:v>
                      </c:pt>
                      <c:pt idx="1459">
                        <c:v>147.16</c:v>
                      </c:pt>
                      <c:pt idx="1460">
                        <c:v>147.69999999999999</c:v>
                      </c:pt>
                      <c:pt idx="1461">
                        <c:v>147.69999999999999</c:v>
                      </c:pt>
                      <c:pt idx="1462">
                        <c:v>148.33000000000001</c:v>
                      </c:pt>
                      <c:pt idx="1463">
                        <c:v>148.18</c:v>
                      </c:pt>
                      <c:pt idx="1464">
                        <c:v>148.18</c:v>
                      </c:pt>
                      <c:pt idx="1465">
                        <c:v>147.47999999999999</c:v>
                      </c:pt>
                      <c:pt idx="1466">
                        <c:v>149.35</c:v>
                      </c:pt>
                      <c:pt idx="1467">
                        <c:v>149.06</c:v>
                      </c:pt>
                      <c:pt idx="1468">
                        <c:v>149.33000000000001</c:v>
                      </c:pt>
                      <c:pt idx="1469">
                        <c:v>150.22</c:v>
                      </c:pt>
                      <c:pt idx="1470">
                        <c:v>150.29</c:v>
                      </c:pt>
                      <c:pt idx="1471">
                        <c:v>150.99</c:v>
                      </c:pt>
                      <c:pt idx="1472">
                        <c:v>150.35</c:v>
                      </c:pt>
                      <c:pt idx="1473">
                        <c:v>150.13999999999999</c:v>
                      </c:pt>
                      <c:pt idx="1474">
                        <c:v>150.13999999999999</c:v>
                      </c:pt>
                      <c:pt idx="1475">
                        <c:v>151.15</c:v>
                      </c:pt>
                      <c:pt idx="1476">
                        <c:v>150.19</c:v>
                      </c:pt>
                      <c:pt idx="1477">
                        <c:v>149.85</c:v>
                      </c:pt>
                      <c:pt idx="1478">
                        <c:v>149.76</c:v>
                      </c:pt>
                      <c:pt idx="1479">
                        <c:v>150.41999999999999</c:v>
                      </c:pt>
                      <c:pt idx="1480">
                        <c:v>150.84</c:v>
                      </c:pt>
                      <c:pt idx="1481">
                        <c:v>150.63999999999999</c:v>
                      </c:pt>
                      <c:pt idx="1482">
                        <c:v>149.62</c:v>
                      </c:pt>
                      <c:pt idx="1483">
                        <c:v>149.97999999999999</c:v>
                      </c:pt>
                      <c:pt idx="1484">
                        <c:v>148.28</c:v>
                      </c:pt>
                      <c:pt idx="1485">
                        <c:v>149.02000000000001</c:v>
                      </c:pt>
                      <c:pt idx="1486">
                        <c:v>149.02000000000001</c:v>
                      </c:pt>
                      <c:pt idx="1487">
                        <c:v>150.61000000000001</c:v>
                      </c:pt>
                      <c:pt idx="1488">
                        <c:v>150.62</c:v>
                      </c:pt>
                      <c:pt idx="1489">
                        <c:v>151.97</c:v>
                      </c:pt>
                      <c:pt idx="1490">
                        <c:v>151.79</c:v>
                      </c:pt>
                      <c:pt idx="1491">
                        <c:v>153.15</c:v>
                      </c:pt>
                      <c:pt idx="1492">
                        <c:v>152.87</c:v>
                      </c:pt>
                      <c:pt idx="1493">
                        <c:v>153.53</c:v>
                      </c:pt>
                      <c:pt idx="1494">
                        <c:v>154.80000000000001</c:v>
                      </c:pt>
                      <c:pt idx="1495">
                        <c:v>154.47999999999999</c:v>
                      </c:pt>
                      <c:pt idx="1496">
                        <c:v>155.96</c:v>
                      </c:pt>
                      <c:pt idx="1497">
                        <c:v>156.80000000000001</c:v>
                      </c:pt>
                      <c:pt idx="1498">
                        <c:v>157.11000000000001</c:v>
                      </c:pt>
                      <c:pt idx="1499">
                        <c:v>157.11000000000001</c:v>
                      </c:pt>
                      <c:pt idx="1500">
                        <c:v>156.11000000000001</c:v>
                      </c:pt>
                      <c:pt idx="1501">
                        <c:v>156.16</c:v>
                      </c:pt>
                      <c:pt idx="1502">
                        <c:v>156.25</c:v>
                      </c:pt>
                      <c:pt idx="1503">
                        <c:v>156.05000000000001</c:v>
                      </c:pt>
                      <c:pt idx="1504">
                        <c:v>155.63</c:v>
                      </c:pt>
                      <c:pt idx="1505">
                        <c:v>155.57</c:v>
                      </c:pt>
                      <c:pt idx="1506">
                        <c:v>155.79</c:v>
                      </c:pt>
                      <c:pt idx="1507">
                        <c:v>155.47</c:v>
                      </c:pt>
                      <c:pt idx="1508">
                        <c:v>155.85</c:v>
                      </c:pt>
                      <c:pt idx="1509">
                        <c:v>155.69999999999999</c:v>
                      </c:pt>
                      <c:pt idx="1510">
                        <c:v>155.15</c:v>
                      </c:pt>
                      <c:pt idx="1511">
                        <c:v>155.97999999999999</c:v>
                      </c:pt>
                      <c:pt idx="1512">
                        <c:v>156.63</c:v>
                      </c:pt>
                      <c:pt idx="1513">
                        <c:v>157.13999999999999</c:v>
                      </c:pt>
                      <c:pt idx="1514">
                        <c:v>157.30000000000001</c:v>
                      </c:pt>
                      <c:pt idx="1515">
                        <c:v>157.19999999999999</c:v>
                      </c:pt>
                      <c:pt idx="1516">
                        <c:v>155.56</c:v>
                      </c:pt>
                      <c:pt idx="1517">
                        <c:v>154.15</c:v>
                      </c:pt>
                      <c:pt idx="1518">
                        <c:v>153.84</c:v>
                      </c:pt>
                      <c:pt idx="1519">
                        <c:v>152.84</c:v>
                      </c:pt>
                      <c:pt idx="1520">
                        <c:v>152.49</c:v>
                      </c:pt>
                      <c:pt idx="1521">
                        <c:v>152.82</c:v>
                      </c:pt>
                      <c:pt idx="1522">
                        <c:v>153.03</c:v>
                      </c:pt>
                      <c:pt idx="1523">
                        <c:v>154.76</c:v>
                      </c:pt>
                      <c:pt idx="1524">
                        <c:v>155.91</c:v>
                      </c:pt>
                      <c:pt idx="1525">
                        <c:v>156.30000000000001</c:v>
                      </c:pt>
                      <c:pt idx="1526">
                        <c:v>156.30000000000001</c:v>
                      </c:pt>
                      <c:pt idx="1527">
                        <c:v>157.12</c:v>
                      </c:pt>
                      <c:pt idx="1528">
                        <c:v>157.44</c:v>
                      </c:pt>
                      <c:pt idx="1529">
                        <c:v>157.88999999999999</c:v>
                      </c:pt>
                      <c:pt idx="1530">
                        <c:v>157.91</c:v>
                      </c:pt>
                      <c:pt idx="1531">
                        <c:v>157.36000000000001</c:v>
                      </c:pt>
                      <c:pt idx="1532">
                        <c:v>157.72999999999999</c:v>
                      </c:pt>
                      <c:pt idx="1533">
                        <c:v>157.15</c:v>
                      </c:pt>
                      <c:pt idx="1534">
                        <c:v>156.57</c:v>
                      </c:pt>
                      <c:pt idx="1535">
                        <c:v>155.16</c:v>
                      </c:pt>
                      <c:pt idx="1536">
                        <c:v>155.84</c:v>
                      </c:pt>
                      <c:pt idx="1537">
                        <c:v>154.97</c:v>
                      </c:pt>
                      <c:pt idx="1538">
                        <c:v>155.16999999999999</c:v>
                      </c:pt>
                      <c:pt idx="1539">
                        <c:v>153.47999999999999</c:v>
                      </c:pt>
                      <c:pt idx="1540">
                        <c:v>151.69</c:v>
                      </c:pt>
                      <c:pt idx="1541">
                        <c:v>149.85</c:v>
                      </c:pt>
                      <c:pt idx="1542">
                        <c:v>150.56</c:v>
                      </c:pt>
                      <c:pt idx="1543">
                        <c:v>148.77000000000001</c:v>
                      </c:pt>
                      <c:pt idx="1544">
                        <c:v>147.71</c:v>
                      </c:pt>
                      <c:pt idx="1545">
                        <c:v>146.05000000000001</c:v>
                      </c:pt>
                      <c:pt idx="1546">
                        <c:v>145.24</c:v>
                      </c:pt>
                      <c:pt idx="1547">
                        <c:v>143.72999999999999</c:v>
                      </c:pt>
                      <c:pt idx="1548">
                        <c:v>143.22</c:v>
                      </c:pt>
                      <c:pt idx="1549">
                        <c:v>144.05000000000001</c:v>
                      </c:pt>
                      <c:pt idx="1550">
                        <c:v>143.09</c:v>
                      </c:pt>
                      <c:pt idx="1551">
                        <c:v>141.99</c:v>
                      </c:pt>
                      <c:pt idx="1552">
                        <c:v>140.46</c:v>
                      </c:pt>
                      <c:pt idx="1553">
                        <c:v>139.36000000000001</c:v>
                      </c:pt>
                      <c:pt idx="1554">
                        <c:v>139.44</c:v>
                      </c:pt>
                      <c:pt idx="1555">
                        <c:v>140.38999999999999</c:v>
                      </c:pt>
                      <c:pt idx="1556">
                        <c:v>139.77000000000001</c:v>
                      </c:pt>
                      <c:pt idx="1557">
                        <c:v>139.75</c:v>
                      </c:pt>
                      <c:pt idx="1558">
                        <c:v>140.37</c:v>
                      </c:pt>
                      <c:pt idx="1559">
                        <c:v>140.71</c:v>
                      </c:pt>
                      <c:pt idx="1560">
                        <c:v>140.93</c:v>
                      </c:pt>
                      <c:pt idx="1561">
                        <c:v>140.93</c:v>
                      </c:pt>
                      <c:pt idx="1562">
                        <c:v>140.93</c:v>
                      </c:pt>
                      <c:pt idx="1563">
                        <c:v>141.16999999999999</c:v>
                      </c:pt>
                      <c:pt idx="1564">
                        <c:v>141</c:v>
                      </c:pt>
                      <c:pt idx="1565">
                        <c:v>141.69999999999999</c:v>
                      </c:pt>
                      <c:pt idx="1566">
                        <c:v>141.69999999999999</c:v>
                      </c:pt>
                      <c:pt idx="1567">
                        <c:v>142</c:v>
                      </c:pt>
                      <c:pt idx="1568">
                        <c:v>142.49</c:v>
                      </c:pt>
                      <c:pt idx="1569">
                        <c:v>143</c:v>
                      </c:pt>
                      <c:pt idx="1570">
                        <c:v>142.44</c:v>
                      </c:pt>
                      <c:pt idx="1571">
                        <c:v>142.44</c:v>
                      </c:pt>
                      <c:pt idx="1572">
                        <c:v>142.78</c:v>
                      </c:pt>
                      <c:pt idx="1573">
                        <c:v>141.93</c:v>
                      </c:pt>
                      <c:pt idx="1574">
                        <c:v>141.66999999999999</c:v>
                      </c:pt>
                      <c:pt idx="1575">
                        <c:v>141.13</c:v>
                      </c:pt>
                      <c:pt idx="1576">
                        <c:v>141.54</c:v>
                      </c:pt>
                      <c:pt idx="1577">
                        <c:v>142.18</c:v>
                      </c:pt>
                      <c:pt idx="1578">
                        <c:v>142.08000000000001</c:v>
                      </c:pt>
                      <c:pt idx="1579">
                        <c:v>142.43</c:v>
                      </c:pt>
                      <c:pt idx="1580">
                        <c:v>142.62</c:v>
                      </c:pt>
                      <c:pt idx="1581">
                        <c:v>141.87</c:v>
                      </c:pt>
                      <c:pt idx="1582">
                        <c:v>142.09</c:v>
                      </c:pt>
                      <c:pt idx="1583">
                        <c:v>142.51</c:v>
                      </c:pt>
                      <c:pt idx="1584">
                        <c:v>144.21</c:v>
                      </c:pt>
                      <c:pt idx="1585">
                        <c:v>144.21</c:v>
                      </c:pt>
                      <c:pt idx="1586">
                        <c:v>144.21</c:v>
                      </c:pt>
                      <c:pt idx="1587">
                        <c:v>143.63999999999999</c:v>
                      </c:pt>
                      <c:pt idx="1588">
                        <c:v>144.38999999999999</c:v>
                      </c:pt>
                      <c:pt idx="1589">
                        <c:v>144.22</c:v>
                      </c:pt>
                      <c:pt idx="1590">
                        <c:v>144.22999999999999</c:v>
                      </c:pt>
                      <c:pt idx="1591">
                        <c:v>144.49</c:v>
                      </c:pt>
                      <c:pt idx="1592">
                        <c:v>144.77000000000001</c:v>
                      </c:pt>
                      <c:pt idx="1593">
                        <c:v>144.94999999999999</c:v>
                      </c:pt>
                      <c:pt idx="1594">
                        <c:v>144.86000000000001</c:v>
                      </c:pt>
                      <c:pt idx="1595">
                        <c:v>144.43</c:v>
                      </c:pt>
                      <c:pt idx="1596">
                        <c:v>143.57</c:v>
                      </c:pt>
                      <c:pt idx="1597">
                        <c:v>143.94</c:v>
                      </c:pt>
                      <c:pt idx="1598">
                        <c:v>143.59</c:v>
                      </c:pt>
                      <c:pt idx="1599">
                        <c:v>142.91999999999999</c:v>
                      </c:pt>
                      <c:pt idx="1600">
                        <c:v>143.03</c:v>
                      </c:pt>
                      <c:pt idx="1601">
                        <c:v>142.81</c:v>
                      </c:pt>
                      <c:pt idx="1602">
                        <c:v>142.72</c:v>
                      </c:pt>
                      <c:pt idx="1603">
                        <c:v>143.47999999999999</c:v>
                      </c:pt>
                      <c:pt idx="1604">
                        <c:v>143.32</c:v>
                      </c:pt>
                      <c:pt idx="1605">
                        <c:v>143.55000000000001</c:v>
                      </c:pt>
                      <c:pt idx="1606">
                        <c:v>143.29</c:v>
                      </c:pt>
                      <c:pt idx="1607">
                        <c:v>142.65</c:v>
                      </c:pt>
                      <c:pt idx="1608">
                        <c:v>141.62</c:v>
                      </c:pt>
                      <c:pt idx="1609">
                        <c:v>141.13</c:v>
                      </c:pt>
                      <c:pt idx="1610">
                        <c:v>141.21</c:v>
                      </c:pt>
                      <c:pt idx="1611">
                        <c:v>141.07</c:v>
                      </c:pt>
                      <c:pt idx="1612">
                        <c:v>141.06</c:v>
                      </c:pt>
                      <c:pt idx="1613">
                        <c:v>141.06</c:v>
                      </c:pt>
                      <c:pt idx="1614">
                        <c:v>140.9</c:v>
                      </c:pt>
                      <c:pt idx="1615">
                        <c:v>140.52000000000001</c:v>
                      </c:pt>
                      <c:pt idx="1616">
                        <c:v>142.31</c:v>
                      </c:pt>
                      <c:pt idx="1617">
                        <c:v>143.94999999999999</c:v>
                      </c:pt>
                      <c:pt idx="1618">
                        <c:v>144.63999999999999</c:v>
                      </c:pt>
                      <c:pt idx="1619">
                        <c:v>146.27000000000001</c:v>
                      </c:pt>
                      <c:pt idx="1620">
                        <c:v>146.57</c:v>
                      </c:pt>
                      <c:pt idx="1621">
                        <c:v>147.30000000000001</c:v>
                      </c:pt>
                      <c:pt idx="1622">
                        <c:v>147.58000000000001</c:v>
                      </c:pt>
                      <c:pt idx="1623">
                        <c:v>147.58000000000001</c:v>
                      </c:pt>
                      <c:pt idx="1624">
                        <c:v>147.66999999999999</c:v>
                      </c:pt>
                      <c:pt idx="1625">
                        <c:v>147.66999999999999</c:v>
                      </c:pt>
                      <c:pt idx="1626">
                        <c:v>147.66999999999999</c:v>
                      </c:pt>
                      <c:pt idx="1627">
                        <c:v>147.66999999999999</c:v>
                      </c:pt>
                      <c:pt idx="1628">
                        <c:v>147.66999999999999</c:v>
                      </c:pt>
                      <c:pt idx="1629">
                        <c:v>147.69</c:v>
                      </c:pt>
                      <c:pt idx="1630">
                        <c:v>145.9</c:v>
                      </c:pt>
                      <c:pt idx="1631">
                        <c:v>145.84</c:v>
                      </c:pt>
                      <c:pt idx="1632">
                        <c:v>145.07</c:v>
                      </c:pt>
                      <c:pt idx="1633">
                        <c:v>145.1</c:v>
                      </c:pt>
                      <c:pt idx="1634">
                        <c:v>146.63</c:v>
                      </c:pt>
                      <c:pt idx="1635">
                        <c:v>147.78</c:v>
                      </c:pt>
                      <c:pt idx="1636">
                        <c:v>148.12</c:v>
                      </c:pt>
                      <c:pt idx="1637">
                        <c:v>149.4</c:v>
                      </c:pt>
                      <c:pt idx="1638">
                        <c:v>149.4</c:v>
                      </c:pt>
                      <c:pt idx="1639">
                        <c:v>150.63999999999999</c:v>
                      </c:pt>
                      <c:pt idx="1640">
                        <c:v>152.43</c:v>
                      </c:pt>
                      <c:pt idx="1641">
                        <c:v>154.11000000000001</c:v>
                      </c:pt>
                      <c:pt idx="1642">
                        <c:v>154.11000000000001</c:v>
                      </c:pt>
                      <c:pt idx="1643">
                        <c:v>155.44999999999999</c:v>
                      </c:pt>
                      <c:pt idx="1644">
                        <c:v>157.21</c:v>
                      </c:pt>
                      <c:pt idx="1645">
                        <c:v>158.99</c:v>
                      </c:pt>
                      <c:pt idx="1646">
                        <c:v>159.74</c:v>
                      </c:pt>
                      <c:pt idx="1647">
                        <c:v>160.86000000000001</c:v>
                      </c:pt>
                      <c:pt idx="1648">
                        <c:v>162.18</c:v>
                      </c:pt>
                      <c:pt idx="1649">
                        <c:v>162.69999999999999</c:v>
                      </c:pt>
                      <c:pt idx="1650">
                        <c:v>163.66</c:v>
                      </c:pt>
                      <c:pt idx="1651">
                        <c:v>164.89</c:v>
                      </c:pt>
                      <c:pt idx="1652">
                        <c:v>166.74</c:v>
                      </c:pt>
                      <c:pt idx="1653">
                        <c:v>167.96</c:v>
                      </c:pt>
                      <c:pt idx="1654">
                        <c:v>168.77</c:v>
                      </c:pt>
                      <c:pt idx="1655">
                        <c:v>168.29</c:v>
                      </c:pt>
                      <c:pt idx="1656">
                        <c:v>168.6</c:v>
                      </c:pt>
                      <c:pt idx="1657">
                        <c:v>169.07</c:v>
                      </c:pt>
                      <c:pt idx="1658">
                        <c:v>169.05</c:v>
                      </c:pt>
                      <c:pt idx="1659">
                        <c:v>170.15</c:v>
                      </c:pt>
                      <c:pt idx="1660">
                        <c:v>171.07</c:v>
                      </c:pt>
                      <c:pt idx="1661">
                        <c:v>171.07</c:v>
                      </c:pt>
                      <c:pt idx="1662">
                        <c:v>170.75</c:v>
                      </c:pt>
                      <c:pt idx="1663">
                        <c:v>170.83</c:v>
                      </c:pt>
                      <c:pt idx="1664">
                        <c:v>171</c:v>
                      </c:pt>
                      <c:pt idx="1665">
                        <c:v>170.79</c:v>
                      </c:pt>
                      <c:pt idx="1666">
                        <c:v>170.79</c:v>
                      </c:pt>
                      <c:pt idx="1667">
                        <c:v>170.79</c:v>
                      </c:pt>
                      <c:pt idx="1668">
                        <c:v>170.55</c:v>
                      </c:pt>
                      <c:pt idx="1669">
                        <c:v>170.6</c:v>
                      </c:pt>
                      <c:pt idx="1670">
                        <c:v>171.38</c:v>
                      </c:pt>
                      <c:pt idx="1671">
                        <c:v>171.38</c:v>
                      </c:pt>
                      <c:pt idx="1672">
                        <c:v>171.62</c:v>
                      </c:pt>
                      <c:pt idx="1673">
                        <c:v>172.92</c:v>
                      </c:pt>
                      <c:pt idx="1674">
                        <c:v>173.18</c:v>
                      </c:pt>
                      <c:pt idx="1675">
                        <c:v>173.72</c:v>
                      </c:pt>
                      <c:pt idx="1676">
                        <c:v>173.36</c:v>
                      </c:pt>
                      <c:pt idx="1677">
                        <c:v>173.1</c:v>
                      </c:pt>
                      <c:pt idx="1678">
                        <c:v>173.29</c:v>
                      </c:pt>
                      <c:pt idx="1679">
                        <c:v>171.87</c:v>
                      </c:pt>
                      <c:pt idx="1680">
                        <c:v>171.85</c:v>
                      </c:pt>
                      <c:pt idx="1681">
                        <c:v>171.57</c:v>
                      </c:pt>
                      <c:pt idx="1682">
                        <c:v>172.37</c:v>
                      </c:pt>
                      <c:pt idx="1683">
                        <c:v>172.37</c:v>
                      </c:pt>
                      <c:pt idx="1684">
                        <c:v>171.97</c:v>
                      </c:pt>
                      <c:pt idx="1685">
                        <c:v>171.97</c:v>
                      </c:pt>
                      <c:pt idx="1686">
                        <c:v>171.97</c:v>
                      </c:pt>
                      <c:pt idx="1687">
                        <c:v>172.54</c:v>
                      </c:pt>
                      <c:pt idx="1688">
                        <c:v>172</c:v>
                      </c:pt>
                      <c:pt idx="1689">
                        <c:v>171.92</c:v>
                      </c:pt>
                      <c:pt idx="1690">
                        <c:v>171.85</c:v>
                      </c:pt>
                      <c:pt idx="1691">
                        <c:v>170.62</c:v>
                      </c:pt>
                      <c:pt idx="1692">
                        <c:v>170.62</c:v>
                      </c:pt>
                      <c:pt idx="1693">
                        <c:v>170.11</c:v>
                      </c:pt>
                      <c:pt idx="1694">
                        <c:v>168.73</c:v>
                      </c:pt>
                      <c:pt idx="1695">
                        <c:v>168.82</c:v>
                      </c:pt>
                      <c:pt idx="1696">
                        <c:v>169.41</c:v>
                      </c:pt>
                      <c:pt idx="1697">
                        <c:v>169.32</c:v>
                      </c:pt>
                      <c:pt idx="1698">
                        <c:v>170.17</c:v>
                      </c:pt>
                      <c:pt idx="1699">
                        <c:v>170.17</c:v>
                      </c:pt>
                      <c:pt idx="1700">
                        <c:v>171.08</c:v>
                      </c:pt>
                      <c:pt idx="1701">
                        <c:v>171.3</c:v>
                      </c:pt>
                      <c:pt idx="1702">
                        <c:v>171.65</c:v>
                      </c:pt>
                      <c:pt idx="1703">
                        <c:v>171.65</c:v>
                      </c:pt>
                      <c:pt idx="1704">
                        <c:v>172.55</c:v>
                      </c:pt>
                      <c:pt idx="1705">
                        <c:v>172.76</c:v>
                      </c:pt>
                      <c:pt idx="1706">
                        <c:v>173.06</c:v>
                      </c:pt>
                      <c:pt idx="1707">
                        <c:v>173.83</c:v>
                      </c:pt>
                      <c:pt idx="1708">
                        <c:v>174.49</c:v>
                      </c:pt>
                      <c:pt idx="1709">
                        <c:v>175.13</c:v>
                      </c:pt>
                      <c:pt idx="1710">
                        <c:v>175.5</c:v>
                      </c:pt>
                      <c:pt idx="1711">
                        <c:v>175.64</c:v>
                      </c:pt>
                      <c:pt idx="1712">
                        <c:v>175.94</c:v>
                      </c:pt>
                      <c:pt idx="1713">
                        <c:v>175.94</c:v>
                      </c:pt>
                      <c:pt idx="1714">
                        <c:v>176.22</c:v>
                      </c:pt>
                      <c:pt idx="1715">
                        <c:v>176.7</c:v>
                      </c:pt>
                      <c:pt idx="1716">
                        <c:v>176.7</c:v>
                      </c:pt>
                      <c:pt idx="1717">
                        <c:v>176.7</c:v>
                      </c:pt>
                      <c:pt idx="1718">
                        <c:v>176.7</c:v>
                      </c:pt>
                      <c:pt idx="1719">
                        <c:v>176.13</c:v>
                      </c:pt>
                      <c:pt idx="1720">
                        <c:v>176.43</c:v>
                      </c:pt>
                      <c:pt idx="1721">
                        <c:v>176.16</c:v>
                      </c:pt>
                      <c:pt idx="1722">
                        <c:v>176.16</c:v>
                      </c:pt>
                      <c:pt idx="1723">
                        <c:v>176.16</c:v>
                      </c:pt>
                      <c:pt idx="1724">
                        <c:v>176.16</c:v>
                      </c:pt>
                      <c:pt idx="1725">
                        <c:v>176.16</c:v>
                      </c:pt>
                      <c:pt idx="1726">
                        <c:v>175.52</c:v>
                      </c:pt>
                      <c:pt idx="1727">
                        <c:v>174.41</c:v>
                      </c:pt>
                      <c:pt idx="1728">
                        <c:v>173.67</c:v>
                      </c:pt>
                      <c:pt idx="1729">
                        <c:v>173.39</c:v>
                      </c:pt>
                      <c:pt idx="1730">
                        <c:v>173.77</c:v>
                      </c:pt>
                      <c:pt idx="1731">
                        <c:v>173.9</c:v>
                      </c:pt>
                      <c:pt idx="1732">
                        <c:v>174.1</c:v>
                      </c:pt>
                      <c:pt idx="1733">
                        <c:v>173.47</c:v>
                      </c:pt>
                      <c:pt idx="1734">
                        <c:v>171.91</c:v>
                      </c:pt>
                      <c:pt idx="1735">
                        <c:v>171.13</c:v>
                      </c:pt>
                      <c:pt idx="1736">
                        <c:v>170.68</c:v>
                      </c:pt>
                      <c:pt idx="1737">
                        <c:v>168.99</c:v>
                      </c:pt>
                      <c:pt idx="1738">
                        <c:v>168.27</c:v>
                      </c:pt>
                      <c:pt idx="1739">
                        <c:v>167.41</c:v>
                      </c:pt>
                      <c:pt idx="1740">
                        <c:v>166.19</c:v>
                      </c:pt>
                      <c:pt idx="1741">
                        <c:v>165.74</c:v>
                      </c:pt>
                      <c:pt idx="1742">
                        <c:v>164.97</c:v>
                      </c:pt>
                      <c:pt idx="1743">
                        <c:v>165.44</c:v>
                      </c:pt>
                      <c:pt idx="1744">
                        <c:v>165.44</c:v>
                      </c:pt>
                      <c:pt idx="1745">
                        <c:v>165.16</c:v>
                      </c:pt>
                      <c:pt idx="1746">
                        <c:v>165.6</c:v>
                      </c:pt>
                      <c:pt idx="1747">
                        <c:v>166.04</c:v>
                      </c:pt>
                      <c:pt idx="1748">
                        <c:v>166.04</c:v>
                      </c:pt>
                      <c:pt idx="1749">
                        <c:v>165.7</c:v>
                      </c:pt>
                      <c:pt idx="1750">
                        <c:v>165.7</c:v>
                      </c:pt>
                      <c:pt idx="1751">
                        <c:v>165.87</c:v>
                      </c:pt>
                      <c:pt idx="1752">
                        <c:v>165.87</c:v>
                      </c:pt>
                      <c:pt idx="1753">
                        <c:v>165.59</c:v>
                      </c:pt>
                      <c:pt idx="1754">
                        <c:v>165.81</c:v>
                      </c:pt>
                      <c:pt idx="1755">
                        <c:v>166.29</c:v>
                      </c:pt>
                      <c:pt idx="1756">
                        <c:v>165.71</c:v>
                      </c:pt>
                      <c:pt idx="1757">
                        <c:v>165.3</c:v>
                      </c:pt>
                      <c:pt idx="1758">
                        <c:v>165.59</c:v>
                      </c:pt>
                      <c:pt idx="1759">
                        <c:v>165.59</c:v>
                      </c:pt>
                      <c:pt idx="1760">
                        <c:v>165.66</c:v>
                      </c:pt>
                      <c:pt idx="1761">
                        <c:v>165.35</c:v>
                      </c:pt>
                      <c:pt idx="1762">
                        <c:v>165.67</c:v>
                      </c:pt>
                      <c:pt idx="1763">
                        <c:v>165.47</c:v>
                      </c:pt>
                      <c:pt idx="1764">
                        <c:v>165.47</c:v>
                      </c:pt>
                      <c:pt idx="1765">
                        <c:v>165.51</c:v>
                      </c:pt>
                      <c:pt idx="1766">
                        <c:v>165.03</c:v>
                      </c:pt>
                      <c:pt idx="1767">
                        <c:v>164.86</c:v>
                      </c:pt>
                      <c:pt idx="1768">
                        <c:v>165.1</c:v>
                      </c:pt>
                      <c:pt idx="1769">
                        <c:v>163.74</c:v>
                      </c:pt>
                      <c:pt idx="1770">
                        <c:v>163.74</c:v>
                      </c:pt>
                      <c:pt idx="1771">
                        <c:v>162.82</c:v>
                      </c:pt>
                      <c:pt idx="1772">
                        <c:v>162.88</c:v>
                      </c:pt>
                      <c:pt idx="1773">
                        <c:v>162.97999999999999</c:v>
                      </c:pt>
                      <c:pt idx="1774">
                        <c:v>162.59</c:v>
                      </c:pt>
                      <c:pt idx="1775">
                        <c:v>162.59</c:v>
                      </c:pt>
                      <c:pt idx="1776">
                        <c:v>163.53</c:v>
                      </c:pt>
                      <c:pt idx="1777">
                        <c:v>163.79</c:v>
                      </c:pt>
                      <c:pt idx="1778">
                        <c:v>163.79</c:v>
                      </c:pt>
                      <c:pt idx="1779">
                        <c:v>165.21</c:v>
                      </c:pt>
                      <c:pt idx="1780">
                        <c:v>165.23</c:v>
                      </c:pt>
                      <c:pt idx="1781">
                        <c:v>166.35</c:v>
                      </c:pt>
                      <c:pt idx="1782">
                        <c:v>164.59</c:v>
                      </c:pt>
                      <c:pt idx="1783">
                        <c:v>163.06</c:v>
                      </c:pt>
                      <c:pt idx="1784">
                        <c:v>162.04</c:v>
                      </c:pt>
                      <c:pt idx="1785">
                        <c:v>160.35</c:v>
                      </c:pt>
                      <c:pt idx="1786">
                        <c:v>160.35</c:v>
                      </c:pt>
                      <c:pt idx="1787">
                        <c:v>159.05000000000001</c:v>
                      </c:pt>
                      <c:pt idx="1788">
                        <c:v>159.59</c:v>
                      </c:pt>
                      <c:pt idx="1789">
                        <c:v>160.1</c:v>
                      </c:pt>
                      <c:pt idx="1790">
                        <c:v>158.63999999999999</c:v>
                      </c:pt>
                      <c:pt idx="1791">
                        <c:v>158.69</c:v>
                      </c:pt>
                      <c:pt idx="1792">
                        <c:v>158.69</c:v>
                      </c:pt>
                      <c:pt idx="1793">
                        <c:v>159.19999999999999</c:v>
                      </c:pt>
                      <c:pt idx="1794">
                        <c:v>160.96</c:v>
                      </c:pt>
                      <c:pt idx="1795">
                        <c:v>161.63</c:v>
                      </c:pt>
                      <c:pt idx="1796">
                        <c:v>161.9</c:v>
                      </c:pt>
                      <c:pt idx="1797">
                        <c:v>160.65</c:v>
                      </c:pt>
                      <c:pt idx="1798">
                        <c:v>160.65</c:v>
                      </c:pt>
                      <c:pt idx="1799">
                        <c:v>161.32</c:v>
                      </c:pt>
                      <c:pt idx="1800">
                        <c:v>161.25</c:v>
                      </c:pt>
                      <c:pt idx="1801">
                        <c:v>161.25</c:v>
                      </c:pt>
                      <c:pt idx="1802">
                        <c:v>161.25</c:v>
                      </c:pt>
                      <c:pt idx="1803">
                        <c:v>161.25</c:v>
                      </c:pt>
                      <c:pt idx="1804">
                        <c:v>161.25</c:v>
                      </c:pt>
                      <c:pt idx="1805">
                        <c:v>161.25</c:v>
                      </c:pt>
                      <c:pt idx="1806">
                        <c:v>161.25</c:v>
                      </c:pt>
                      <c:pt idx="1807">
                        <c:v>159.69999999999999</c:v>
                      </c:pt>
                      <c:pt idx="1808">
                        <c:v>158.53</c:v>
                      </c:pt>
                      <c:pt idx="1809">
                        <c:v>158.53</c:v>
                      </c:pt>
                      <c:pt idx="1810">
                        <c:v>158.72</c:v>
                      </c:pt>
                      <c:pt idx="1811">
                        <c:v>157.24</c:v>
                      </c:pt>
                      <c:pt idx="1812">
                        <c:v>156.43</c:v>
                      </c:pt>
                      <c:pt idx="1813">
                        <c:v>155.30000000000001</c:v>
                      </c:pt>
                      <c:pt idx="1814">
                        <c:v>153.85</c:v>
                      </c:pt>
                      <c:pt idx="1815">
                        <c:v>152.81</c:v>
                      </c:pt>
                      <c:pt idx="1816">
                        <c:v>151.59</c:v>
                      </c:pt>
                      <c:pt idx="1817">
                        <c:v>151.59</c:v>
                      </c:pt>
                      <c:pt idx="1818">
                        <c:v>151.31</c:v>
                      </c:pt>
                      <c:pt idx="1819">
                        <c:v>150.75</c:v>
                      </c:pt>
                      <c:pt idx="1820">
                        <c:v>149.38999999999999</c:v>
                      </c:pt>
                      <c:pt idx="1821">
                        <c:v>149</c:v>
                      </c:pt>
                      <c:pt idx="1822">
                        <c:v>147.27000000000001</c:v>
                      </c:pt>
                      <c:pt idx="1823">
                        <c:v>147.27000000000001</c:v>
                      </c:pt>
                      <c:pt idx="1824">
                        <c:v>145.57</c:v>
                      </c:pt>
                      <c:pt idx="1825">
                        <c:v>143.94</c:v>
                      </c:pt>
                      <c:pt idx="1826">
                        <c:v>143.69</c:v>
                      </c:pt>
                      <c:pt idx="1827">
                        <c:v>143.05000000000001</c:v>
                      </c:pt>
                      <c:pt idx="1828">
                        <c:v>143.66999999999999</c:v>
                      </c:pt>
                      <c:pt idx="1829">
                        <c:v>142.34</c:v>
                      </c:pt>
                      <c:pt idx="1830">
                        <c:v>142.19</c:v>
                      </c:pt>
                      <c:pt idx="1831">
                        <c:v>141</c:v>
                      </c:pt>
                      <c:pt idx="1832">
                        <c:v>139.86000000000001</c:v>
                      </c:pt>
                      <c:pt idx="1833">
                        <c:v>140.38999999999999</c:v>
                      </c:pt>
                      <c:pt idx="1834">
                        <c:v>140.53</c:v>
                      </c:pt>
                      <c:pt idx="1835">
                        <c:v>140.06</c:v>
                      </c:pt>
                      <c:pt idx="1836">
                        <c:v>140.84</c:v>
                      </c:pt>
                      <c:pt idx="1837">
                        <c:v>141.71</c:v>
                      </c:pt>
                      <c:pt idx="1838">
                        <c:v>141.75</c:v>
                      </c:pt>
                      <c:pt idx="1839">
                        <c:v>141.88</c:v>
                      </c:pt>
                      <c:pt idx="1840">
                        <c:v>143.1</c:v>
                      </c:pt>
                      <c:pt idx="1841">
                        <c:v>142.01</c:v>
                      </c:pt>
                      <c:pt idx="1842">
                        <c:v>142.59</c:v>
                      </c:pt>
                      <c:pt idx="1843">
                        <c:v>142.59</c:v>
                      </c:pt>
                      <c:pt idx="1844">
                        <c:v>141.81</c:v>
                      </c:pt>
                      <c:pt idx="1845">
                        <c:v>141.34</c:v>
                      </c:pt>
                      <c:pt idx="1846">
                        <c:v>140.5</c:v>
                      </c:pt>
                      <c:pt idx="1847">
                        <c:v>140.03</c:v>
                      </c:pt>
                      <c:pt idx="1848">
                        <c:v>139.16</c:v>
                      </c:pt>
                      <c:pt idx="1849">
                        <c:v>138.5</c:v>
                      </c:pt>
                      <c:pt idx="1850">
                        <c:v>137.24</c:v>
                      </c:pt>
                      <c:pt idx="1851">
                        <c:v>136.35</c:v>
                      </c:pt>
                      <c:pt idx="1852">
                        <c:v>135.53</c:v>
                      </c:pt>
                      <c:pt idx="1853">
                        <c:v>134.02000000000001</c:v>
                      </c:pt>
                      <c:pt idx="1854">
                        <c:v>133.47999999999999</c:v>
                      </c:pt>
                      <c:pt idx="1855">
                        <c:v>132.94999999999999</c:v>
                      </c:pt>
                      <c:pt idx="1856">
                        <c:v>133.84</c:v>
                      </c:pt>
                      <c:pt idx="1857">
                        <c:v>133.56</c:v>
                      </c:pt>
                      <c:pt idx="1858">
                        <c:v>133.61000000000001</c:v>
                      </c:pt>
                      <c:pt idx="1859">
                        <c:v>133.05000000000001</c:v>
                      </c:pt>
                      <c:pt idx="1860">
                        <c:v>132.11000000000001</c:v>
                      </c:pt>
                      <c:pt idx="1861">
                        <c:v>131.41</c:v>
                      </c:pt>
                      <c:pt idx="1862">
                        <c:v>131.12</c:v>
                      </c:pt>
                      <c:pt idx="1863">
                        <c:v>130.86000000000001</c:v>
                      </c:pt>
                      <c:pt idx="1864">
                        <c:v>130.86000000000001</c:v>
                      </c:pt>
                      <c:pt idx="1865">
                        <c:v>130.56</c:v>
                      </c:pt>
                      <c:pt idx="1866">
                        <c:v>131.04</c:v>
                      </c:pt>
                      <c:pt idx="1867">
                        <c:v>131.21</c:v>
                      </c:pt>
                      <c:pt idx="1868">
                        <c:v>130.66999999999999</c:v>
                      </c:pt>
                      <c:pt idx="1869">
                        <c:v>130.32</c:v>
                      </c:pt>
                      <c:pt idx="1870">
                        <c:v>129.32</c:v>
                      </c:pt>
                      <c:pt idx="1871">
                        <c:v>130.24</c:v>
                      </c:pt>
                      <c:pt idx="1872">
                        <c:v>130.24</c:v>
                      </c:pt>
                      <c:pt idx="1873">
                        <c:v>129.01</c:v>
                      </c:pt>
                      <c:pt idx="1874">
                        <c:v>128.74</c:v>
                      </c:pt>
                      <c:pt idx="1875">
                        <c:v>127.75</c:v>
                      </c:pt>
                      <c:pt idx="1876">
                        <c:v>127.55</c:v>
                      </c:pt>
                      <c:pt idx="1877">
                        <c:v>127.55</c:v>
                      </c:pt>
                      <c:pt idx="1878">
                        <c:v>126.64</c:v>
                      </c:pt>
                      <c:pt idx="1879">
                        <c:v>125.06</c:v>
                      </c:pt>
                      <c:pt idx="1880">
                        <c:v>123.6</c:v>
                      </c:pt>
                      <c:pt idx="1881">
                        <c:v>122.36</c:v>
                      </c:pt>
                      <c:pt idx="1882">
                        <c:v>122.74</c:v>
                      </c:pt>
                      <c:pt idx="1883">
                        <c:v>122.47</c:v>
                      </c:pt>
                      <c:pt idx="1884">
                        <c:v>123.89</c:v>
                      </c:pt>
                      <c:pt idx="1885">
                        <c:v>125.58</c:v>
                      </c:pt>
                      <c:pt idx="1886">
                        <c:v>125.58</c:v>
                      </c:pt>
                      <c:pt idx="1887">
                        <c:v>126.2</c:v>
                      </c:pt>
                      <c:pt idx="1888">
                        <c:v>126.2</c:v>
                      </c:pt>
                      <c:pt idx="1889">
                        <c:v>125.81</c:v>
                      </c:pt>
                      <c:pt idx="1890">
                        <c:v>126.81</c:v>
                      </c:pt>
                      <c:pt idx="1891">
                        <c:v>127.99</c:v>
                      </c:pt>
                      <c:pt idx="1892">
                        <c:v>127.99</c:v>
                      </c:pt>
                      <c:pt idx="1893">
                        <c:v>127.12</c:v>
                      </c:pt>
                      <c:pt idx="1894">
                        <c:v>126.31</c:v>
                      </c:pt>
                      <c:pt idx="1895">
                        <c:v>124.77</c:v>
                      </c:pt>
                      <c:pt idx="1896">
                        <c:v>124.26</c:v>
                      </c:pt>
                      <c:pt idx="1897">
                        <c:v>124.24</c:v>
                      </c:pt>
                      <c:pt idx="1898">
                        <c:v>122.94</c:v>
                      </c:pt>
                      <c:pt idx="1899">
                        <c:v>121.38</c:v>
                      </c:pt>
                      <c:pt idx="1900">
                        <c:v>119.61</c:v>
                      </c:pt>
                      <c:pt idx="1901">
                        <c:v>117.95</c:v>
                      </c:pt>
                      <c:pt idx="1902">
                        <c:v>116.67</c:v>
                      </c:pt>
                      <c:pt idx="1903">
                        <c:v>115.97</c:v>
                      </c:pt>
                      <c:pt idx="1904">
                        <c:v>114.74</c:v>
                      </c:pt>
                      <c:pt idx="1905">
                        <c:v>113.77</c:v>
                      </c:pt>
                      <c:pt idx="1906">
                        <c:v>112.72</c:v>
                      </c:pt>
                      <c:pt idx="1907">
                        <c:v>113.67</c:v>
                      </c:pt>
                      <c:pt idx="1908">
                        <c:v>114.58</c:v>
                      </c:pt>
                      <c:pt idx="1909">
                        <c:v>112.97</c:v>
                      </c:pt>
                      <c:pt idx="1910">
                        <c:v>112.67</c:v>
                      </c:pt>
                      <c:pt idx="1911">
                        <c:v>113.12</c:v>
                      </c:pt>
                      <c:pt idx="1912">
                        <c:v>113.75</c:v>
                      </c:pt>
                      <c:pt idx="1913">
                        <c:v>113.13</c:v>
                      </c:pt>
                      <c:pt idx="1914">
                        <c:v>114.58</c:v>
                      </c:pt>
                      <c:pt idx="1915">
                        <c:v>114.12</c:v>
                      </c:pt>
                      <c:pt idx="1916">
                        <c:v>115.34</c:v>
                      </c:pt>
                      <c:pt idx="1917">
                        <c:v>113.6</c:v>
                      </c:pt>
                      <c:pt idx="1918">
                        <c:v>112.77</c:v>
                      </c:pt>
                      <c:pt idx="1919">
                        <c:v>113.9</c:v>
                      </c:pt>
                      <c:pt idx="1920">
                        <c:v>115.26</c:v>
                      </c:pt>
                      <c:pt idx="1921">
                        <c:v>115.83</c:v>
                      </c:pt>
                      <c:pt idx="1922">
                        <c:v>117.56</c:v>
                      </c:pt>
                      <c:pt idx="1923">
                        <c:v>117.56</c:v>
                      </c:pt>
                      <c:pt idx="1924">
                        <c:v>118.82</c:v>
                      </c:pt>
                      <c:pt idx="1925">
                        <c:v>119.26</c:v>
                      </c:pt>
                      <c:pt idx="1926">
                        <c:v>120.15</c:v>
                      </c:pt>
                      <c:pt idx="1927">
                        <c:v>121.9</c:v>
                      </c:pt>
                      <c:pt idx="1928">
                        <c:v>121.2</c:v>
                      </c:pt>
                      <c:pt idx="1929">
                        <c:v>121.83</c:v>
                      </c:pt>
                      <c:pt idx="1930">
                        <c:v>122.23</c:v>
                      </c:pt>
                      <c:pt idx="1931">
                        <c:v>122.95</c:v>
                      </c:pt>
                      <c:pt idx="1932">
                        <c:v>124.3</c:v>
                      </c:pt>
                      <c:pt idx="1933">
                        <c:v>125.38</c:v>
                      </c:pt>
                      <c:pt idx="1934">
                        <c:v>126.6</c:v>
                      </c:pt>
                      <c:pt idx="1935">
                        <c:v>127.35</c:v>
                      </c:pt>
                      <c:pt idx="1936">
                        <c:v>126.96</c:v>
                      </c:pt>
                      <c:pt idx="1937">
                        <c:v>127.78</c:v>
                      </c:pt>
                      <c:pt idx="1938">
                        <c:v>127.49</c:v>
                      </c:pt>
                      <c:pt idx="1939">
                        <c:v>128.66999999999999</c:v>
                      </c:pt>
                      <c:pt idx="1940">
                        <c:v>128.66999999999999</c:v>
                      </c:pt>
                      <c:pt idx="1941">
                        <c:v>129.16999999999999</c:v>
                      </c:pt>
                      <c:pt idx="1942">
                        <c:v>128.6</c:v>
                      </c:pt>
                      <c:pt idx="1943">
                        <c:v>128.6</c:v>
                      </c:pt>
                      <c:pt idx="1944">
                        <c:v>129.38</c:v>
                      </c:pt>
                      <c:pt idx="1945">
                        <c:v>129.84</c:v>
                      </c:pt>
                      <c:pt idx="1946">
                        <c:v>129.41999999999999</c:v>
                      </c:pt>
                      <c:pt idx="1947">
                        <c:v>129.19</c:v>
                      </c:pt>
                      <c:pt idx="1948">
                        <c:v>130.06</c:v>
                      </c:pt>
                      <c:pt idx="1949">
                        <c:v>130.59</c:v>
                      </c:pt>
                      <c:pt idx="1950">
                        <c:v>130.53</c:v>
                      </c:pt>
                      <c:pt idx="1951">
                        <c:v>130.86000000000001</c:v>
                      </c:pt>
                      <c:pt idx="1952">
                        <c:v>131.68</c:v>
                      </c:pt>
                      <c:pt idx="1953">
                        <c:v>133.51</c:v>
                      </c:pt>
                      <c:pt idx="1954">
                        <c:v>133.01</c:v>
                      </c:pt>
                      <c:pt idx="1955">
                        <c:v>133.54</c:v>
                      </c:pt>
                      <c:pt idx="1956">
                        <c:v>132.94999999999999</c:v>
                      </c:pt>
                      <c:pt idx="1957">
                        <c:v>133.16999999999999</c:v>
                      </c:pt>
                      <c:pt idx="1958">
                        <c:v>133.16999999999999</c:v>
                      </c:pt>
                      <c:pt idx="1959">
                        <c:v>133.72999999999999</c:v>
                      </c:pt>
                      <c:pt idx="1960">
                        <c:v>133.63999999999999</c:v>
                      </c:pt>
                      <c:pt idx="1961">
                        <c:v>134.26</c:v>
                      </c:pt>
                      <c:pt idx="1962">
                        <c:v>134.55000000000001</c:v>
                      </c:pt>
                      <c:pt idx="1963">
                        <c:v>134.4</c:v>
                      </c:pt>
                      <c:pt idx="1964">
                        <c:v>134.33000000000001</c:v>
                      </c:pt>
                      <c:pt idx="1965">
                        <c:v>134.51</c:v>
                      </c:pt>
                      <c:pt idx="1966">
                        <c:v>133.58000000000001</c:v>
                      </c:pt>
                      <c:pt idx="1967">
                        <c:v>133.58000000000001</c:v>
                      </c:pt>
                      <c:pt idx="1968">
                        <c:v>134.28</c:v>
                      </c:pt>
                      <c:pt idx="1969">
                        <c:v>135.08000000000001</c:v>
                      </c:pt>
                      <c:pt idx="1970">
                        <c:v>136.08000000000001</c:v>
                      </c:pt>
                      <c:pt idx="1971">
                        <c:v>136.08000000000001</c:v>
                      </c:pt>
                      <c:pt idx="1972">
                        <c:v>134.86000000000001</c:v>
                      </c:pt>
                      <c:pt idx="1973">
                        <c:v>135.54</c:v>
                      </c:pt>
                      <c:pt idx="1974">
                        <c:v>134.99</c:v>
                      </c:pt>
                      <c:pt idx="1975">
                        <c:v>135.15</c:v>
                      </c:pt>
                      <c:pt idx="1976">
                        <c:v>135.35</c:v>
                      </c:pt>
                      <c:pt idx="1977">
                        <c:v>135.35</c:v>
                      </c:pt>
                      <c:pt idx="1978">
                        <c:v>135.18</c:v>
                      </c:pt>
                      <c:pt idx="1979">
                        <c:v>136.11000000000001</c:v>
                      </c:pt>
                      <c:pt idx="1980">
                        <c:v>137.57</c:v>
                      </c:pt>
                      <c:pt idx="1981">
                        <c:v>138.11000000000001</c:v>
                      </c:pt>
                      <c:pt idx="1982">
                        <c:v>139.49</c:v>
                      </c:pt>
                      <c:pt idx="1983">
                        <c:v>141.29</c:v>
                      </c:pt>
                      <c:pt idx="1984">
                        <c:v>141.29</c:v>
                      </c:pt>
                      <c:pt idx="1985">
                        <c:v>141.29</c:v>
                      </c:pt>
                      <c:pt idx="1986">
                        <c:v>140.28</c:v>
                      </c:pt>
                      <c:pt idx="1987">
                        <c:v>139.72</c:v>
                      </c:pt>
                      <c:pt idx="1988">
                        <c:v>139.46</c:v>
                      </c:pt>
                      <c:pt idx="1989">
                        <c:v>139.85</c:v>
                      </c:pt>
                      <c:pt idx="1990">
                        <c:v>139.38</c:v>
                      </c:pt>
                      <c:pt idx="1991">
                        <c:v>138.59</c:v>
                      </c:pt>
                      <c:pt idx="1992">
                        <c:v>138.59</c:v>
                      </c:pt>
                      <c:pt idx="1993">
                        <c:v>139.44</c:v>
                      </c:pt>
                      <c:pt idx="1994">
                        <c:v>140.25</c:v>
                      </c:pt>
                      <c:pt idx="1995">
                        <c:v>140.77000000000001</c:v>
                      </c:pt>
                      <c:pt idx="1996">
                        <c:v>140.77000000000001</c:v>
                      </c:pt>
                      <c:pt idx="1997">
                        <c:v>142.36000000000001</c:v>
                      </c:pt>
                      <c:pt idx="1998">
                        <c:v>143.07</c:v>
                      </c:pt>
                      <c:pt idx="1999">
                        <c:v>143.96</c:v>
                      </c:pt>
                      <c:pt idx="2000">
                        <c:v>144.96</c:v>
                      </c:pt>
                      <c:pt idx="2001">
                        <c:v>146.38999999999999</c:v>
                      </c:pt>
                      <c:pt idx="2002">
                        <c:v>146.35</c:v>
                      </c:pt>
                      <c:pt idx="2003">
                        <c:v>145.91999999999999</c:v>
                      </c:pt>
                      <c:pt idx="2004">
                        <c:v>145.84</c:v>
                      </c:pt>
                      <c:pt idx="2005">
                        <c:v>146.65</c:v>
                      </c:pt>
                      <c:pt idx="2006">
                        <c:v>147.53</c:v>
                      </c:pt>
                      <c:pt idx="2007">
                        <c:v>148.32</c:v>
                      </c:pt>
                      <c:pt idx="2008">
                        <c:v>148.91999999999999</c:v>
                      </c:pt>
                      <c:pt idx="2009">
                        <c:v>150.53</c:v>
                      </c:pt>
                      <c:pt idx="2010">
                        <c:v>150.83000000000001</c:v>
                      </c:pt>
                      <c:pt idx="2011">
                        <c:v>151.04</c:v>
                      </c:pt>
                      <c:pt idx="2012">
                        <c:v>151.22</c:v>
                      </c:pt>
                      <c:pt idx="2013">
                        <c:v>152.76</c:v>
                      </c:pt>
                      <c:pt idx="2014">
                        <c:v>152.76</c:v>
                      </c:pt>
                      <c:pt idx="2015">
                        <c:v>153.37</c:v>
                      </c:pt>
                      <c:pt idx="2016">
                        <c:v>152.12</c:v>
                      </c:pt>
                      <c:pt idx="2017">
                        <c:v>153.58000000000001</c:v>
                      </c:pt>
                      <c:pt idx="2018">
                        <c:v>154.05000000000001</c:v>
                      </c:pt>
                      <c:pt idx="2019">
                        <c:v>153.77000000000001</c:v>
                      </c:pt>
                      <c:pt idx="2020">
                        <c:v>152.69</c:v>
                      </c:pt>
                      <c:pt idx="2021">
                        <c:v>152.11000000000001</c:v>
                      </c:pt>
                      <c:pt idx="2022">
                        <c:v>151.30000000000001</c:v>
                      </c:pt>
                      <c:pt idx="2023">
                        <c:v>151.09</c:v>
                      </c:pt>
                      <c:pt idx="2024">
                        <c:v>150.72</c:v>
                      </c:pt>
                      <c:pt idx="2025">
                        <c:v>151.91</c:v>
                      </c:pt>
                      <c:pt idx="2026">
                        <c:v>151.91</c:v>
                      </c:pt>
                      <c:pt idx="2027">
                        <c:v>151.65</c:v>
                      </c:pt>
                      <c:pt idx="2028">
                        <c:v>152.47</c:v>
                      </c:pt>
                      <c:pt idx="2029">
                        <c:v>153.44999999999999</c:v>
                      </c:pt>
                      <c:pt idx="2030">
                        <c:v>154.21</c:v>
                      </c:pt>
                      <c:pt idx="2031">
                        <c:v>154.72999999999999</c:v>
                      </c:pt>
                      <c:pt idx="2032">
                        <c:v>155.13</c:v>
                      </c:pt>
                      <c:pt idx="2033">
                        <c:v>155.25</c:v>
                      </c:pt>
                      <c:pt idx="2034">
                        <c:v>155.44999999999999</c:v>
                      </c:pt>
                      <c:pt idx="2035">
                        <c:v>156.59</c:v>
                      </c:pt>
                      <c:pt idx="2036">
                        <c:v>156.97999999999999</c:v>
                      </c:pt>
                      <c:pt idx="2037">
                        <c:v>156.97999999999999</c:v>
                      </c:pt>
                      <c:pt idx="2038">
                        <c:v>157.94999999999999</c:v>
                      </c:pt>
                      <c:pt idx="2039">
                        <c:v>156.55000000000001</c:v>
                      </c:pt>
                      <c:pt idx="2040">
                        <c:v>156.55000000000001</c:v>
                      </c:pt>
                      <c:pt idx="2041">
                        <c:v>157.75</c:v>
                      </c:pt>
                      <c:pt idx="2042">
                        <c:v>158.51</c:v>
                      </c:pt>
                      <c:pt idx="2043">
                        <c:v>158.51</c:v>
                      </c:pt>
                      <c:pt idx="2044">
                        <c:v>158.35</c:v>
                      </c:pt>
                      <c:pt idx="2045">
                        <c:v>158.65</c:v>
                      </c:pt>
                      <c:pt idx="2046">
                        <c:v>159.91</c:v>
                      </c:pt>
                      <c:pt idx="2047">
                        <c:v>160.46</c:v>
                      </c:pt>
                      <c:pt idx="2048">
                        <c:v>160.46</c:v>
                      </c:pt>
                      <c:pt idx="2049">
                        <c:v>160.04</c:v>
                      </c:pt>
                      <c:pt idx="2050">
                        <c:v>161.36000000000001</c:v>
                      </c:pt>
                      <c:pt idx="2051">
                        <c:v>161.91999999999999</c:v>
                      </c:pt>
                      <c:pt idx="2052">
                        <c:v>160.94</c:v>
                      </c:pt>
                      <c:pt idx="2053">
                        <c:v>160.72</c:v>
                      </c:pt>
                      <c:pt idx="2054">
                        <c:v>160.09</c:v>
                      </c:pt>
                      <c:pt idx="2055">
                        <c:v>158.99</c:v>
                      </c:pt>
                      <c:pt idx="2056">
                        <c:v>157.86000000000001</c:v>
                      </c:pt>
                      <c:pt idx="2057">
                        <c:v>158.33000000000001</c:v>
                      </c:pt>
                      <c:pt idx="2058">
                        <c:v>156.63</c:v>
                      </c:pt>
                      <c:pt idx="2059">
                        <c:v>156.63</c:v>
                      </c:pt>
                      <c:pt idx="2060">
                        <c:v>157.66</c:v>
                      </c:pt>
                      <c:pt idx="2061">
                        <c:v>158.05000000000001</c:v>
                      </c:pt>
                      <c:pt idx="2062">
                        <c:v>158.05000000000001</c:v>
                      </c:pt>
                      <c:pt idx="2063">
                        <c:v>158.66</c:v>
                      </c:pt>
                      <c:pt idx="2064">
                        <c:v>158.72999999999999</c:v>
                      </c:pt>
                      <c:pt idx="2065">
                        <c:v>157.76</c:v>
                      </c:pt>
                      <c:pt idx="2066">
                        <c:v>158.69</c:v>
                      </c:pt>
                      <c:pt idx="2067">
                        <c:v>158.69</c:v>
                      </c:pt>
                      <c:pt idx="2068">
                        <c:v>158.69</c:v>
                      </c:pt>
                      <c:pt idx="2069">
                        <c:v>159.06</c:v>
                      </c:pt>
                      <c:pt idx="2070">
                        <c:v>159.06</c:v>
                      </c:pt>
                      <c:pt idx="2071">
                        <c:v>157.80000000000001</c:v>
                      </c:pt>
                      <c:pt idx="2072">
                        <c:v>158.93</c:v>
                      </c:pt>
                      <c:pt idx="2073">
                        <c:v>159.47999999999999</c:v>
                      </c:pt>
                      <c:pt idx="2074">
                        <c:v>160.69</c:v>
                      </c:pt>
                      <c:pt idx="2075">
                        <c:v>161.07</c:v>
                      </c:pt>
                      <c:pt idx="2076">
                        <c:v>161.07</c:v>
                      </c:pt>
                      <c:pt idx="2077">
                        <c:v>161.07</c:v>
                      </c:pt>
                      <c:pt idx="2078">
                        <c:v>161.91999999999999</c:v>
                      </c:pt>
                      <c:pt idx="2079">
                        <c:v>162.16999999999999</c:v>
                      </c:pt>
                      <c:pt idx="2080">
                        <c:v>161.66999999999999</c:v>
                      </c:pt>
                      <c:pt idx="2081">
                        <c:v>162.57</c:v>
                      </c:pt>
                      <c:pt idx="2082">
                        <c:v>162.57</c:v>
                      </c:pt>
                      <c:pt idx="2083">
                        <c:v>162.03</c:v>
                      </c:pt>
                      <c:pt idx="2084">
                        <c:v>162.03</c:v>
                      </c:pt>
                      <c:pt idx="2085">
                        <c:v>161.44</c:v>
                      </c:pt>
                      <c:pt idx="2086">
                        <c:v>162.01</c:v>
                      </c:pt>
                      <c:pt idx="2087">
                        <c:v>163</c:v>
                      </c:pt>
                      <c:pt idx="2088">
                        <c:v>162.91999999999999</c:v>
                      </c:pt>
                      <c:pt idx="2089">
                        <c:v>162.21</c:v>
                      </c:pt>
                      <c:pt idx="2090">
                        <c:v>163.37</c:v>
                      </c:pt>
                      <c:pt idx="2091">
                        <c:v>164.16</c:v>
                      </c:pt>
                      <c:pt idx="2092">
                        <c:v>164.16</c:v>
                      </c:pt>
                      <c:pt idx="2093">
                        <c:v>164.01</c:v>
                      </c:pt>
                      <c:pt idx="2094">
                        <c:v>164.01</c:v>
                      </c:pt>
                      <c:pt idx="2095">
                        <c:v>165.03</c:v>
                      </c:pt>
                      <c:pt idx="2096">
                        <c:v>165.54</c:v>
                      </c:pt>
                      <c:pt idx="2097">
                        <c:v>165.21</c:v>
                      </c:pt>
                      <c:pt idx="2098">
                        <c:v>165.74</c:v>
                      </c:pt>
                      <c:pt idx="2099">
                        <c:v>164.99</c:v>
                      </c:pt>
                      <c:pt idx="2100">
                        <c:v>165.8</c:v>
                      </c:pt>
                      <c:pt idx="2101">
                        <c:v>164.47</c:v>
                      </c:pt>
                      <c:pt idx="2102">
                        <c:v>165.79</c:v>
                      </c:pt>
                      <c:pt idx="2103">
                        <c:v>166.92</c:v>
                      </c:pt>
                      <c:pt idx="2104">
                        <c:v>168.23</c:v>
                      </c:pt>
                      <c:pt idx="2105">
                        <c:v>167.03</c:v>
                      </c:pt>
                      <c:pt idx="2106">
                        <c:v>167.2</c:v>
                      </c:pt>
                      <c:pt idx="2107">
                        <c:v>167.2</c:v>
                      </c:pt>
                      <c:pt idx="2108">
                        <c:v>166.83</c:v>
                      </c:pt>
                      <c:pt idx="2109">
                        <c:v>166.83</c:v>
                      </c:pt>
                      <c:pt idx="2110">
                        <c:v>166.83</c:v>
                      </c:pt>
                      <c:pt idx="2111">
                        <c:v>167.09</c:v>
                      </c:pt>
                      <c:pt idx="2112">
                        <c:v>167.09</c:v>
                      </c:pt>
                      <c:pt idx="2113">
                        <c:v>166.88</c:v>
                      </c:pt>
                      <c:pt idx="2114">
                        <c:v>166.29</c:v>
                      </c:pt>
                      <c:pt idx="2115">
                        <c:v>167.18</c:v>
                      </c:pt>
                      <c:pt idx="2116">
                        <c:v>168.43</c:v>
                      </c:pt>
                      <c:pt idx="2117">
                        <c:v>167.94</c:v>
                      </c:pt>
                      <c:pt idx="2118">
                        <c:v>168.35</c:v>
                      </c:pt>
                      <c:pt idx="2119">
                        <c:v>168.63</c:v>
                      </c:pt>
                      <c:pt idx="2120">
                        <c:v>169.41</c:v>
                      </c:pt>
                      <c:pt idx="2121">
                        <c:v>170.08</c:v>
                      </c:pt>
                      <c:pt idx="2122">
                        <c:v>170.89</c:v>
                      </c:pt>
                      <c:pt idx="2123">
                        <c:v>171.1</c:v>
                      </c:pt>
                      <c:pt idx="2124">
                        <c:v>171.91</c:v>
                      </c:pt>
                      <c:pt idx="2125">
                        <c:v>171.89</c:v>
                      </c:pt>
                      <c:pt idx="2126">
                        <c:v>171.89</c:v>
                      </c:pt>
                      <c:pt idx="2127">
                        <c:v>172.15</c:v>
                      </c:pt>
                      <c:pt idx="2128">
                        <c:v>172.15</c:v>
                      </c:pt>
                      <c:pt idx="2129">
                        <c:v>172.15</c:v>
                      </c:pt>
                      <c:pt idx="2130">
                        <c:v>172.58</c:v>
                      </c:pt>
                      <c:pt idx="2131">
                        <c:v>173.01</c:v>
                      </c:pt>
                      <c:pt idx="2132">
                        <c:v>173.01</c:v>
                      </c:pt>
                      <c:pt idx="2133">
                        <c:v>172.73</c:v>
                      </c:pt>
                      <c:pt idx="2134">
                        <c:v>171.98</c:v>
                      </c:pt>
                      <c:pt idx="2135">
                        <c:v>171.98</c:v>
                      </c:pt>
                      <c:pt idx="2136">
                        <c:v>171.98</c:v>
                      </c:pt>
                      <c:pt idx="2137">
                        <c:v>171.98</c:v>
                      </c:pt>
                      <c:pt idx="2138">
                        <c:v>171.98</c:v>
                      </c:pt>
                      <c:pt idx="2139">
                        <c:v>172.09</c:v>
                      </c:pt>
                      <c:pt idx="2140">
                        <c:v>171.42</c:v>
                      </c:pt>
                      <c:pt idx="2141">
                        <c:v>171.42</c:v>
                      </c:pt>
                      <c:pt idx="2142">
                        <c:v>171.24</c:v>
                      </c:pt>
                      <c:pt idx="2143">
                        <c:v>171.24</c:v>
                      </c:pt>
                      <c:pt idx="2144">
                        <c:v>171.4</c:v>
                      </c:pt>
                      <c:pt idx="2145">
                        <c:v>170.78</c:v>
                      </c:pt>
                      <c:pt idx="2146">
                        <c:v>170.78</c:v>
                      </c:pt>
                      <c:pt idx="2147">
                        <c:v>170.91</c:v>
                      </c:pt>
                      <c:pt idx="2148">
                        <c:v>169.96</c:v>
                      </c:pt>
                      <c:pt idx="2149">
                        <c:v>170.85</c:v>
                      </c:pt>
                      <c:pt idx="2150">
                        <c:v>170.16</c:v>
                      </c:pt>
                      <c:pt idx="2151">
                        <c:v>170.16</c:v>
                      </c:pt>
                      <c:pt idx="2152">
                        <c:v>171.14</c:v>
                      </c:pt>
                      <c:pt idx="2153">
                        <c:v>171.35</c:v>
                      </c:pt>
                      <c:pt idx="2154">
                        <c:v>172.85</c:v>
                      </c:pt>
                      <c:pt idx="2155">
                        <c:v>173.95</c:v>
                      </c:pt>
                      <c:pt idx="2156">
                        <c:v>175.67</c:v>
                      </c:pt>
                      <c:pt idx="2157">
                        <c:v>175.67</c:v>
                      </c:pt>
                      <c:pt idx="2158">
                        <c:v>177.37</c:v>
                      </c:pt>
                      <c:pt idx="2159">
                        <c:v>177.37</c:v>
                      </c:pt>
                      <c:pt idx="2160">
                        <c:v>177.37</c:v>
                      </c:pt>
                      <c:pt idx="2161">
                        <c:v>177.23</c:v>
                      </c:pt>
                      <c:pt idx="2162">
                        <c:v>177.23</c:v>
                      </c:pt>
                      <c:pt idx="2163">
                        <c:v>175.86</c:v>
                      </c:pt>
                      <c:pt idx="2164">
                        <c:v>175.39</c:v>
                      </c:pt>
                      <c:pt idx="2165">
                        <c:v>176.65</c:v>
                      </c:pt>
                      <c:pt idx="2166">
                        <c:v>176.65</c:v>
                      </c:pt>
                      <c:pt idx="2167">
                        <c:v>176.08</c:v>
                      </c:pt>
                      <c:pt idx="2168">
                        <c:v>175.42</c:v>
                      </c:pt>
                      <c:pt idx="2169">
                        <c:v>175.12</c:v>
                      </c:pt>
                      <c:pt idx="2170">
                        <c:v>174.79</c:v>
                      </c:pt>
                      <c:pt idx="2171">
                        <c:v>174.75</c:v>
                      </c:pt>
                      <c:pt idx="2172">
                        <c:v>174.84</c:v>
                      </c:pt>
                      <c:pt idx="2173">
                        <c:v>174.36</c:v>
                      </c:pt>
                      <c:pt idx="2174">
                        <c:v>174.36</c:v>
                      </c:pt>
                      <c:pt idx="2175">
                        <c:v>174.81</c:v>
                      </c:pt>
                      <c:pt idx="2176">
                        <c:v>174.81</c:v>
                      </c:pt>
                      <c:pt idx="2177">
                        <c:v>174.81</c:v>
                      </c:pt>
                      <c:pt idx="2178">
                        <c:v>175.04</c:v>
                      </c:pt>
                      <c:pt idx="2179">
                        <c:v>175.44</c:v>
                      </c:pt>
                      <c:pt idx="2180">
                        <c:v>174.9</c:v>
                      </c:pt>
                      <c:pt idx="2181">
                        <c:v>174.9</c:v>
                      </c:pt>
                      <c:pt idx="2182">
                        <c:v>173.27</c:v>
                      </c:pt>
                      <c:pt idx="2183">
                        <c:v>172.03</c:v>
                      </c:pt>
                      <c:pt idx="2184">
                        <c:v>170.6</c:v>
                      </c:pt>
                      <c:pt idx="2185">
                        <c:v>171.19</c:v>
                      </c:pt>
                      <c:pt idx="2186">
                        <c:v>171.63</c:v>
                      </c:pt>
                      <c:pt idx="2187">
                        <c:v>171.88</c:v>
                      </c:pt>
                      <c:pt idx="2188">
                        <c:v>170.66</c:v>
                      </c:pt>
                      <c:pt idx="2189">
                        <c:v>171.37</c:v>
                      </c:pt>
                      <c:pt idx="2190">
                        <c:v>169.71</c:v>
                      </c:pt>
                      <c:pt idx="2191">
                        <c:v>168.17</c:v>
                      </c:pt>
                      <c:pt idx="2192">
                        <c:v>166.71</c:v>
                      </c:pt>
                      <c:pt idx="2193">
                        <c:v>165.84</c:v>
                      </c:pt>
                      <c:pt idx="2194">
                        <c:v>165.84</c:v>
                      </c:pt>
                      <c:pt idx="2195">
                        <c:v>165.84</c:v>
                      </c:pt>
                      <c:pt idx="2196">
                        <c:v>165.84</c:v>
                      </c:pt>
                      <c:pt idx="2197">
                        <c:v>166.17</c:v>
                      </c:pt>
                      <c:pt idx="2198">
                        <c:v>165.82</c:v>
                      </c:pt>
                      <c:pt idx="2199">
                        <c:v>167.24</c:v>
                      </c:pt>
                      <c:pt idx="2200">
                        <c:v>167.27</c:v>
                      </c:pt>
                      <c:pt idx="2201">
                        <c:v>168.83</c:v>
                      </c:pt>
                      <c:pt idx="2202">
                        <c:v>168.61</c:v>
                      </c:pt>
                      <c:pt idx="2203">
                        <c:v>167.34</c:v>
                      </c:pt>
                      <c:pt idx="2204">
                        <c:v>166</c:v>
                      </c:pt>
                      <c:pt idx="2205">
                        <c:v>167.36</c:v>
                      </c:pt>
                      <c:pt idx="2206">
                        <c:v>166.14</c:v>
                      </c:pt>
                      <c:pt idx="2207">
                        <c:v>164.46</c:v>
                      </c:pt>
                      <c:pt idx="2208">
                        <c:v>164.86</c:v>
                      </c:pt>
                      <c:pt idx="2209">
                        <c:v>164.86</c:v>
                      </c:pt>
                      <c:pt idx="2210">
                        <c:v>164.55</c:v>
                      </c:pt>
                      <c:pt idx="2211">
                        <c:v>165.11</c:v>
                      </c:pt>
                      <c:pt idx="2212">
                        <c:v>164.97</c:v>
                      </c:pt>
                      <c:pt idx="2213">
                        <c:v>165.39</c:v>
                      </c:pt>
                      <c:pt idx="2214">
                        <c:v>164.82</c:v>
                      </c:pt>
                      <c:pt idx="2215">
                        <c:v>164.82</c:v>
                      </c:pt>
                      <c:pt idx="2216">
                        <c:v>164.82</c:v>
                      </c:pt>
                      <c:pt idx="2217">
                        <c:v>163.9</c:v>
                      </c:pt>
                      <c:pt idx="2218">
                        <c:v>163.54</c:v>
                      </c:pt>
                      <c:pt idx="2219">
                        <c:v>162.11000000000001</c:v>
                      </c:pt>
                      <c:pt idx="2220">
                        <c:v>162.41</c:v>
                      </c:pt>
                      <c:pt idx="2221">
                        <c:v>162.25</c:v>
                      </c:pt>
                      <c:pt idx="2222">
                        <c:v>161.76</c:v>
                      </c:pt>
                      <c:pt idx="2223">
                        <c:v>160.29</c:v>
                      </c:pt>
                      <c:pt idx="2224">
                        <c:v>160.29</c:v>
                      </c:pt>
                      <c:pt idx="2225">
                        <c:v>160.11000000000001</c:v>
                      </c:pt>
                      <c:pt idx="2226">
                        <c:v>158.91999999999999</c:v>
                      </c:pt>
                      <c:pt idx="2227">
                        <c:v>157.94</c:v>
                      </c:pt>
                      <c:pt idx="2228">
                        <c:v>157.94</c:v>
                      </c:pt>
                      <c:pt idx="2229">
                        <c:v>156.94999999999999</c:v>
                      </c:pt>
                      <c:pt idx="2230">
                        <c:v>156.4</c:v>
                      </c:pt>
                      <c:pt idx="2231">
                        <c:v>155.47</c:v>
                      </c:pt>
                      <c:pt idx="2232">
                        <c:v>154.78</c:v>
                      </c:pt>
                      <c:pt idx="2233">
                        <c:v>153.41999999999999</c:v>
                      </c:pt>
                      <c:pt idx="2234">
                        <c:v>153.53</c:v>
                      </c:pt>
                      <c:pt idx="2235">
                        <c:v>151.85</c:v>
                      </c:pt>
                      <c:pt idx="2236">
                        <c:v>151.30000000000001</c:v>
                      </c:pt>
                      <c:pt idx="2237">
                        <c:v>151.30000000000001</c:v>
                      </c:pt>
                      <c:pt idx="2238">
                        <c:v>150.6</c:v>
                      </c:pt>
                      <c:pt idx="2239">
                        <c:v>151.55000000000001</c:v>
                      </c:pt>
                      <c:pt idx="2240">
                        <c:v>152.03</c:v>
                      </c:pt>
                      <c:pt idx="2241">
                        <c:v>151.91999999999999</c:v>
                      </c:pt>
                      <c:pt idx="2242">
                        <c:v>150.74</c:v>
                      </c:pt>
                      <c:pt idx="2243">
                        <c:v>150.74</c:v>
                      </c:pt>
                      <c:pt idx="2244">
                        <c:v>149.86000000000001</c:v>
                      </c:pt>
                      <c:pt idx="2245">
                        <c:v>149.66999999999999</c:v>
                      </c:pt>
                      <c:pt idx="2246">
                        <c:v>149.33000000000001</c:v>
                      </c:pt>
                      <c:pt idx="2247">
                        <c:v>149.38</c:v>
                      </c:pt>
                      <c:pt idx="2248">
                        <c:v>148.58000000000001</c:v>
                      </c:pt>
                      <c:pt idx="2249">
                        <c:v>148.58000000000001</c:v>
                      </c:pt>
                      <c:pt idx="2250">
                        <c:v>148.09</c:v>
                      </c:pt>
                      <c:pt idx="2251">
                        <c:v>147.77000000000001</c:v>
                      </c:pt>
                      <c:pt idx="2252">
                        <c:v>147.77000000000001</c:v>
                      </c:pt>
                      <c:pt idx="2253">
                        <c:v>146.41</c:v>
                      </c:pt>
                      <c:pt idx="2254">
                        <c:v>145.68</c:v>
                      </c:pt>
                      <c:pt idx="2255">
                        <c:v>144.49</c:v>
                      </c:pt>
                      <c:pt idx="2256">
                        <c:v>144.49</c:v>
                      </c:pt>
                      <c:pt idx="2257">
                        <c:v>143.30000000000001</c:v>
                      </c:pt>
                      <c:pt idx="2258">
                        <c:v>142.54</c:v>
                      </c:pt>
                      <c:pt idx="2259">
                        <c:v>141.38</c:v>
                      </c:pt>
                      <c:pt idx="2260">
                        <c:v>140.85</c:v>
                      </c:pt>
                      <c:pt idx="2261">
                        <c:v>140.79</c:v>
                      </c:pt>
                      <c:pt idx="2262">
                        <c:v>140.12</c:v>
                      </c:pt>
                      <c:pt idx="2263">
                        <c:v>140.61000000000001</c:v>
                      </c:pt>
                      <c:pt idx="2264">
                        <c:v>141.08000000000001</c:v>
                      </c:pt>
                      <c:pt idx="2265">
                        <c:v>139.76</c:v>
                      </c:pt>
                      <c:pt idx="2266">
                        <c:v>138.04</c:v>
                      </c:pt>
                      <c:pt idx="2267">
                        <c:v>137.52000000000001</c:v>
                      </c:pt>
                      <c:pt idx="2268">
                        <c:v>137.57</c:v>
                      </c:pt>
                      <c:pt idx="2269">
                        <c:v>138.06</c:v>
                      </c:pt>
                      <c:pt idx="2270">
                        <c:v>137.94999999999999</c:v>
                      </c:pt>
                      <c:pt idx="2271">
                        <c:v>138.72</c:v>
                      </c:pt>
                      <c:pt idx="2272">
                        <c:v>137.52000000000001</c:v>
                      </c:pt>
                      <c:pt idx="2273">
                        <c:v>137.62</c:v>
                      </c:pt>
                      <c:pt idx="2274">
                        <c:v>137.62</c:v>
                      </c:pt>
                      <c:pt idx="2275">
                        <c:v>137.62</c:v>
                      </c:pt>
                      <c:pt idx="2276">
                        <c:v>137.62</c:v>
                      </c:pt>
                      <c:pt idx="2277">
                        <c:v>137.62</c:v>
                      </c:pt>
                      <c:pt idx="2278">
                        <c:v>137.62</c:v>
                      </c:pt>
                      <c:pt idx="2279">
                        <c:v>136.47</c:v>
                      </c:pt>
                      <c:pt idx="2280">
                        <c:v>136.74</c:v>
                      </c:pt>
                      <c:pt idx="2281">
                        <c:v>136.68</c:v>
                      </c:pt>
                      <c:pt idx="2282">
                        <c:v>137.09</c:v>
                      </c:pt>
                      <c:pt idx="2283">
                        <c:v>138.69999999999999</c:v>
                      </c:pt>
                      <c:pt idx="2284">
                        <c:v>139.91</c:v>
                      </c:pt>
                      <c:pt idx="2285">
                        <c:v>139.28</c:v>
                      </c:pt>
                      <c:pt idx="2286">
                        <c:v>138.85</c:v>
                      </c:pt>
                      <c:pt idx="2287">
                        <c:v>138.85</c:v>
                      </c:pt>
                      <c:pt idx="2288">
                        <c:v>139.19</c:v>
                      </c:pt>
                      <c:pt idx="2289">
                        <c:v>139.19</c:v>
                      </c:pt>
                      <c:pt idx="2290">
                        <c:v>140.86000000000001</c:v>
                      </c:pt>
                      <c:pt idx="2291">
                        <c:v>141.24</c:v>
                      </c:pt>
                      <c:pt idx="2292">
                        <c:v>142.69999999999999</c:v>
                      </c:pt>
                      <c:pt idx="2293">
                        <c:v>143.74</c:v>
                      </c:pt>
                      <c:pt idx="2294">
                        <c:v>143.74</c:v>
                      </c:pt>
                      <c:pt idx="2295">
                        <c:v>142.84</c:v>
                      </c:pt>
                      <c:pt idx="2296">
                        <c:v>141.87</c:v>
                      </c:pt>
                      <c:pt idx="2297">
                        <c:v>140.80000000000001</c:v>
                      </c:pt>
                      <c:pt idx="2298">
                        <c:v>140.9</c:v>
                      </c:pt>
                      <c:pt idx="2299">
                        <c:v>140.9</c:v>
                      </c:pt>
                      <c:pt idx="2300">
                        <c:v>140.47</c:v>
                      </c:pt>
                      <c:pt idx="2301">
                        <c:v>139.36000000000001</c:v>
                      </c:pt>
                      <c:pt idx="2302">
                        <c:v>139.38</c:v>
                      </c:pt>
                      <c:pt idx="2303">
                        <c:v>140.06</c:v>
                      </c:pt>
                      <c:pt idx="2304">
                        <c:v>141.4</c:v>
                      </c:pt>
                      <c:pt idx="2305">
                        <c:v>141.22999999999999</c:v>
                      </c:pt>
                      <c:pt idx="2306">
                        <c:v>142.44999999999999</c:v>
                      </c:pt>
                      <c:pt idx="2307">
                        <c:v>142.86000000000001</c:v>
                      </c:pt>
                      <c:pt idx="2308">
                        <c:v>142.86000000000001</c:v>
                      </c:pt>
                      <c:pt idx="2309">
                        <c:v>142.86000000000001</c:v>
                      </c:pt>
                      <c:pt idx="2310">
                        <c:v>142.37</c:v>
                      </c:pt>
                      <c:pt idx="2311">
                        <c:v>141.66999999999999</c:v>
                      </c:pt>
                      <c:pt idx="2312">
                        <c:v>141.81</c:v>
                      </c:pt>
                      <c:pt idx="2313">
                        <c:v>141.32</c:v>
                      </c:pt>
                      <c:pt idx="2314">
                        <c:v>142.47999999999999</c:v>
                      </c:pt>
                      <c:pt idx="2315">
                        <c:v>142.47999999999999</c:v>
                      </c:pt>
                      <c:pt idx="2316">
                        <c:v>140.86000000000001</c:v>
                      </c:pt>
                      <c:pt idx="2317">
                        <c:v>141.88999999999999</c:v>
                      </c:pt>
                      <c:pt idx="2318">
                        <c:v>142.08000000000001</c:v>
                      </c:pt>
                      <c:pt idx="2319">
                        <c:v>143.51</c:v>
                      </c:pt>
                      <c:pt idx="2320">
                        <c:v>143.51</c:v>
                      </c:pt>
                      <c:pt idx="2321">
                        <c:v>143.41</c:v>
                      </c:pt>
                      <c:pt idx="2322">
                        <c:v>143.05000000000001</c:v>
                      </c:pt>
                      <c:pt idx="2323">
                        <c:v>144.52000000000001</c:v>
                      </c:pt>
                      <c:pt idx="2324">
                        <c:v>143.01</c:v>
                      </c:pt>
                      <c:pt idx="2325">
                        <c:v>143.21</c:v>
                      </c:pt>
                      <c:pt idx="2326">
                        <c:v>143.66999999999999</c:v>
                      </c:pt>
                      <c:pt idx="2327">
                        <c:v>144.32</c:v>
                      </c:pt>
                      <c:pt idx="2328">
                        <c:v>144.32</c:v>
                      </c:pt>
                      <c:pt idx="2329">
                        <c:v>144.5</c:v>
                      </c:pt>
                      <c:pt idx="2330">
                        <c:v>145.05000000000001</c:v>
                      </c:pt>
                      <c:pt idx="2331">
                        <c:v>145.97999999999999</c:v>
                      </c:pt>
                      <c:pt idx="2332">
                        <c:v>145.84</c:v>
                      </c:pt>
                      <c:pt idx="2333">
                        <c:v>146.5</c:v>
                      </c:pt>
                      <c:pt idx="2334">
                        <c:v>147.13999999999999</c:v>
                      </c:pt>
                      <c:pt idx="2335">
                        <c:v>148.82</c:v>
                      </c:pt>
                      <c:pt idx="2336">
                        <c:v>149.37</c:v>
                      </c:pt>
                      <c:pt idx="2337">
                        <c:v>149.37</c:v>
                      </c:pt>
                      <c:pt idx="2338">
                        <c:v>148.65</c:v>
                      </c:pt>
                      <c:pt idx="2339">
                        <c:v>148.99</c:v>
                      </c:pt>
                      <c:pt idx="2340">
                        <c:v>149.18</c:v>
                      </c:pt>
                      <c:pt idx="2341">
                        <c:v>148.02000000000001</c:v>
                      </c:pt>
                      <c:pt idx="2342">
                        <c:v>149.13999999999999</c:v>
                      </c:pt>
                      <c:pt idx="2343">
                        <c:v>148.16999999999999</c:v>
                      </c:pt>
                      <c:pt idx="2344">
                        <c:v>148.30000000000001</c:v>
                      </c:pt>
                      <c:pt idx="2345">
                        <c:v>147.99</c:v>
                      </c:pt>
                      <c:pt idx="2346">
                        <c:v>147.58000000000001</c:v>
                      </c:pt>
                      <c:pt idx="2347">
                        <c:v>146.63</c:v>
                      </c:pt>
                      <c:pt idx="2348">
                        <c:v>147.96</c:v>
                      </c:pt>
                      <c:pt idx="2349">
                        <c:v>146.77000000000001</c:v>
                      </c:pt>
                      <c:pt idx="2350">
                        <c:v>147.94999999999999</c:v>
                      </c:pt>
                      <c:pt idx="2351">
                        <c:v>147.6</c:v>
                      </c:pt>
                      <c:pt idx="2352">
                        <c:v>146.04</c:v>
                      </c:pt>
                      <c:pt idx="2353">
                        <c:v>147.41</c:v>
                      </c:pt>
                      <c:pt idx="2354">
                        <c:v>148.31</c:v>
                      </c:pt>
                      <c:pt idx="2355">
                        <c:v>148.80000000000001</c:v>
                      </c:pt>
                      <c:pt idx="2356">
                        <c:v>148.80000000000001</c:v>
                      </c:pt>
                      <c:pt idx="2357">
                        <c:v>149.99</c:v>
                      </c:pt>
                      <c:pt idx="2358">
                        <c:v>150.44</c:v>
                      </c:pt>
                      <c:pt idx="2359">
                        <c:v>150.91</c:v>
                      </c:pt>
                      <c:pt idx="2360">
                        <c:v>151.07</c:v>
                      </c:pt>
                      <c:pt idx="2361">
                        <c:v>150.69999999999999</c:v>
                      </c:pt>
                      <c:pt idx="2362">
                        <c:v>151.37</c:v>
                      </c:pt>
                      <c:pt idx="2363">
                        <c:v>151.19</c:v>
                      </c:pt>
                      <c:pt idx="2364">
                        <c:v>151.05000000000001</c:v>
                      </c:pt>
                      <c:pt idx="2365">
                        <c:v>151.13</c:v>
                      </c:pt>
                      <c:pt idx="2366">
                        <c:v>152.85</c:v>
                      </c:pt>
                      <c:pt idx="2367">
                        <c:v>153.94</c:v>
                      </c:pt>
                      <c:pt idx="2368">
                        <c:v>153.66999999999999</c:v>
                      </c:pt>
                      <c:pt idx="2369">
                        <c:v>154.02000000000001</c:v>
                      </c:pt>
                      <c:pt idx="2370">
                        <c:v>152.72</c:v>
                      </c:pt>
                      <c:pt idx="2371">
                        <c:v>152.74</c:v>
                      </c:pt>
                      <c:pt idx="2372">
                        <c:v>153.19999999999999</c:v>
                      </c:pt>
                      <c:pt idx="2373">
                        <c:v>153.58000000000001</c:v>
                      </c:pt>
                      <c:pt idx="2374">
                        <c:v>153.36000000000001</c:v>
                      </c:pt>
                      <c:pt idx="2375">
                        <c:v>153.36000000000001</c:v>
                      </c:pt>
                      <c:pt idx="2376">
                        <c:v>152.88999999999999</c:v>
                      </c:pt>
                      <c:pt idx="2377">
                        <c:v>152.29</c:v>
                      </c:pt>
                      <c:pt idx="2378">
                        <c:v>151.62</c:v>
                      </c:pt>
                      <c:pt idx="2379">
                        <c:v>152.62</c:v>
                      </c:pt>
                      <c:pt idx="2380">
                        <c:v>151.81</c:v>
                      </c:pt>
                      <c:pt idx="2381">
                        <c:v>151.61000000000001</c:v>
                      </c:pt>
                      <c:pt idx="2382">
                        <c:v>151.57</c:v>
                      </c:pt>
                      <c:pt idx="2383">
                        <c:v>151.06</c:v>
                      </c:pt>
                      <c:pt idx="2384">
                        <c:v>151.05000000000001</c:v>
                      </c:pt>
                      <c:pt idx="2385">
                        <c:v>150.06</c:v>
                      </c:pt>
                      <c:pt idx="2386">
                        <c:v>150.49</c:v>
                      </c:pt>
                      <c:pt idx="2387">
                        <c:v>150.49</c:v>
                      </c:pt>
                      <c:pt idx="2388">
                        <c:v>151.66999999999999</c:v>
                      </c:pt>
                      <c:pt idx="2389">
                        <c:v>151.66999999999999</c:v>
                      </c:pt>
                      <c:pt idx="2390">
                        <c:v>151.66999999999999</c:v>
                      </c:pt>
                      <c:pt idx="2391">
                        <c:v>152.83000000000001</c:v>
                      </c:pt>
                      <c:pt idx="2392">
                        <c:v>152.34</c:v>
                      </c:pt>
                      <c:pt idx="2393">
                        <c:v>152.34</c:v>
                      </c:pt>
                      <c:pt idx="2394">
                        <c:v>152.24</c:v>
                      </c:pt>
                      <c:pt idx="2395">
                        <c:v>153.13999999999999</c:v>
                      </c:pt>
                      <c:pt idx="2396">
                        <c:v>153.53</c:v>
                      </c:pt>
                      <c:pt idx="2397">
                        <c:v>154.6</c:v>
                      </c:pt>
                      <c:pt idx="2398">
                        <c:v>154.91</c:v>
                      </c:pt>
                      <c:pt idx="2399">
                        <c:v>154.30000000000001</c:v>
                      </c:pt>
                      <c:pt idx="2400">
                        <c:v>154.29</c:v>
                      </c:pt>
                      <c:pt idx="2401">
                        <c:v>155.02000000000001</c:v>
                      </c:pt>
                      <c:pt idx="2402">
                        <c:v>155.22</c:v>
                      </c:pt>
                      <c:pt idx="2403">
                        <c:v>155.24</c:v>
                      </c:pt>
                      <c:pt idx="2404">
                        <c:v>154.29</c:v>
                      </c:pt>
                      <c:pt idx="2405">
                        <c:v>154.46</c:v>
                      </c:pt>
                      <c:pt idx="2406">
                        <c:v>154.15</c:v>
                      </c:pt>
                      <c:pt idx="2407">
                        <c:v>155.41999999999999</c:v>
                      </c:pt>
                      <c:pt idx="2408">
                        <c:v>155.41999999999999</c:v>
                      </c:pt>
                      <c:pt idx="2409">
                        <c:v>155.41999999999999</c:v>
                      </c:pt>
                      <c:pt idx="2410">
                        <c:v>156.09</c:v>
                      </c:pt>
                      <c:pt idx="2411">
                        <c:v>156.08000000000001</c:v>
                      </c:pt>
                      <c:pt idx="2412">
                        <c:v>155.58000000000001</c:v>
                      </c:pt>
                      <c:pt idx="2413">
                        <c:v>156.07</c:v>
                      </c:pt>
                      <c:pt idx="2414">
                        <c:v>156.07</c:v>
                      </c:pt>
                      <c:pt idx="2415">
                        <c:v>156.07</c:v>
                      </c:pt>
                      <c:pt idx="2416">
                        <c:v>157.27000000000001</c:v>
                      </c:pt>
                      <c:pt idx="2417">
                        <c:v>157.63999999999999</c:v>
                      </c:pt>
                      <c:pt idx="2418">
                        <c:v>158.04</c:v>
                      </c:pt>
                      <c:pt idx="2419">
                        <c:v>158.04</c:v>
                      </c:pt>
                      <c:pt idx="2420">
                        <c:v>158.04</c:v>
                      </c:pt>
                      <c:pt idx="2421">
                        <c:v>158.30000000000001</c:v>
                      </c:pt>
                      <c:pt idx="2422">
                        <c:v>159.15</c:v>
                      </c:pt>
                      <c:pt idx="2423">
                        <c:v>159.15</c:v>
                      </c:pt>
                      <c:pt idx="2424">
                        <c:v>160.66</c:v>
                      </c:pt>
                      <c:pt idx="2425">
                        <c:v>160.66</c:v>
                      </c:pt>
                      <c:pt idx="2426">
                        <c:v>161.09</c:v>
                      </c:pt>
                      <c:pt idx="2427">
                        <c:v>159.82</c:v>
                      </c:pt>
                      <c:pt idx="2428">
                        <c:v>158.18</c:v>
                      </c:pt>
                      <c:pt idx="2429">
                        <c:v>158.99</c:v>
                      </c:pt>
                      <c:pt idx="2430">
                        <c:v>157.21</c:v>
                      </c:pt>
                      <c:pt idx="2431">
                        <c:v>155.53</c:v>
                      </c:pt>
                      <c:pt idx="2432">
                        <c:v>156.19999999999999</c:v>
                      </c:pt>
                      <c:pt idx="2433">
                        <c:v>157.18</c:v>
                      </c:pt>
                      <c:pt idx="2434">
                        <c:v>157.18</c:v>
                      </c:pt>
                      <c:pt idx="2435">
                        <c:v>157.18</c:v>
                      </c:pt>
                      <c:pt idx="2436">
                        <c:v>157.18</c:v>
                      </c:pt>
                      <c:pt idx="2437">
                        <c:v>157.18</c:v>
                      </c:pt>
                      <c:pt idx="2438">
                        <c:v>158.6</c:v>
                      </c:pt>
                      <c:pt idx="2439">
                        <c:v>158.6</c:v>
                      </c:pt>
                      <c:pt idx="2440">
                        <c:v>158.6</c:v>
                      </c:pt>
                      <c:pt idx="2441">
                        <c:v>159.87</c:v>
                      </c:pt>
                      <c:pt idx="2442">
                        <c:v>160.02000000000001</c:v>
                      </c:pt>
                      <c:pt idx="2443">
                        <c:v>160.99</c:v>
                      </c:pt>
                      <c:pt idx="2444">
                        <c:v>161.4</c:v>
                      </c:pt>
                      <c:pt idx="2445">
                        <c:v>162.52000000000001</c:v>
                      </c:pt>
                      <c:pt idx="2446">
                        <c:v>163.27000000000001</c:v>
                      </c:pt>
                      <c:pt idx="2447">
                        <c:v>164.36</c:v>
                      </c:pt>
                      <c:pt idx="2448">
                        <c:v>164.53</c:v>
                      </c:pt>
                      <c:pt idx="2449">
                        <c:v>165.5</c:v>
                      </c:pt>
                      <c:pt idx="2450">
                        <c:v>165.5</c:v>
                      </c:pt>
                      <c:pt idx="2451">
                        <c:v>165.79</c:v>
                      </c:pt>
                      <c:pt idx="2452">
                        <c:v>167</c:v>
                      </c:pt>
                      <c:pt idx="2453">
                        <c:v>166.43</c:v>
                      </c:pt>
                      <c:pt idx="2454">
                        <c:v>166.43</c:v>
                      </c:pt>
                      <c:pt idx="2455">
                        <c:v>167.01</c:v>
                      </c:pt>
                      <c:pt idx="2456">
                        <c:v>166.7</c:v>
                      </c:pt>
                      <c:pt idx="2457">
                        <c:v>165.92</c:v>
                      </c:pt>
                      <c:pt idx="2458">
                        <c:v>165.66</c:v>
                      </c:pt>
                      <c:pt idx="2459">
                        <c:v>166.15</c:v>
                      </c:pt>
                      <c:pt idx="2460">
                        <c:v>166.43</c:v>
                      </c:pt>
                      <c:pt idx="2461">
                        <c:v>167</c:v>
                      </c:pt>
                      <c:pt idx="2462">
                        <c:v>167</c:v>
                      </c:pt>
                      <c:pt idx="2463">
                        <c:v>167.23</c:v>
                      </c:pt>
                      <c:pt idx="2464">
                        <c:v>167.37</c:v>
                      </c:pt>
                      <c:pt idx="2465">
                        <c:v>168.61</c:v>
                      </c:pt>
                      <c:pt idx="2466">
                        <c:v>168.61</c:v>
                      </c:pt>
                      <c:pt idx="2467">
                        <c:v>168.2</c:v>
                      </c:pt>
                      <c:pt idx="2468">
                        <c:v>169.08</c:v>
                      </c:pt>
                      <c:pt idx="2469">
                        <c:v>169.08</c:v>
                      </c:pt>
                      <c:pt idx="2470">
                        <c:v>170.81</c:v>
                      </c:pt>
                      <c:pt idx="2471">
                        <c:v>171.32</c:v>
                      </c:pt>
                      <c:pt idx="2472">
                        <c:v>171.87</c:v>
                      </c:pt>
                      <c:pt idx="2473">
                        <c:v>171.87</c:v>
                      </c:pt>
                      <c:pt idx="2474">
                        <c:v>172.09</c:v>
                      </c:pt>
                      <c:pt idx="2475">
                        <c:v>171.83</c:v>
                      </c:pt>
                      <c:pt idx="2476">
                        <c:v>172.3</c:v>
                      </c:pt>
                      <c:pt idx="2477">
                        <c:v>172.9</c:v>
                      </c:pt>
                      <c:pt idx="2478">
                        <c:v>173.57</c:v>
                      </c:pt>
                      <c:pt idx="2479">
                        <c:v>173.72</c:v>
                      </c:pt>
                      <c:pt idx="2480">
                        <c:v>175.3</c:v>
                      </c:pt>
                      <c:pt idx="2481">
                        <c:v>175.56</c:v>
                      </c:pt>
                      <c:pt idx="2482">
                        <c:v>176.81</c:v>
                      </c:pt>
                      <c:pt idx="2483">
                        <c:v>177.49</c:v>
                      </c:pt>
                      <c:pt idx="2484">
                        <c:v>177.72</c:v>
                      </c:pt>
                      <c:pt idx="2485">
                        <c:v>179.34</c:v>
                      </c:pt>
                      <c:pt idx="2486">
                        <c:v>179.34</c:v>
                      </c:pt>
                      <c:pt idx="2487">
                        <c:v>179.34</c:v>
                      </c:pt>
                      <c:pt idx="2488">
                        <c:v>179.37</c:v>
                      </c:pt>
                      <c:pt idx="2489">
                        <c:v>179.37</c:v>
                      </c:pt>
                      <c:pt idx="2490">
                        <c:v>179.37</c:v>
                      </c:pt>
                      <c:pt idx="2491">
                        <c:v>179.37</c:v>
                      </c:pt>
                      <c:pt idx="2492">
                        <c:v>179.86</c:v>
                      </c:pt>
                      <c:pt idx="2493">
                        <c:v>179.86</c:v>
                      </c:pt>
                      <c:pt idx="2494">
                        <c:v>179.96</c:v>
                      </c:pt>
                      <c:pt idx="2495">
                        <c:v>179.96</c:v>
                      </c:pt>
                      <c:pt idx="2496">
                        <c:v>180.54</c:v>
                      </c:pt>
                      <c:pt idx="2497">
                        <c:v>180.54</c:v>
                      </c:pt>
                      <c:pt idx="2498">
                        <c:v>178.83</c:v>
                      </c:pt>
                      <c:pt idx="2499">
                        <c:v>177.65</c:v>
                      </c:pt>
                      <c:pt idx="2500">
                        <c:v>177.97</c:v>
                      </c:pt>
                      <c:pt idx="2501">
                        <c:v>178.35</c:v>
                      </c:pt>
                      <c:pt idx="2502">
                        <c:v>178.35</c:v>
                      </c:pt>
                      <c:pt idx="2503">
                        <c:v>178.92</c:v>
                      </c:pt>
                      <c:pt idx="2504">
                        <c:v>179.87</c:v>
                      </c:pt>
                      <c:pt idx="2505">
                        <c:v>179.87</c:v>
                      </c:pt>
                      <c:pt idx="2506">
                        <c:v>180.18</c:v>
                      </c:pt>
                      <c:pt idx="2507">
                        <c:v>180.18</c:v>
                      </c:pt>
                      <c:pt idx="2508">
                        <c:v>180.18</c:v>
                      </c:pt>
                      <c:pt idx="2509">
                        <c:v>180.05</c:v>
                      </c:pt>
                      <c:pt idx="2510">
                        <c:v>179.25</c:v>
                      </c:pt>
                      <c:pt idx="2511">
                        <c:v>179.57</c:v>
                      </c:pt>
                      <c:pt idx="2512">
                        <c:v>180.07</c:v>
                      </c:pt>
                      <c:pt idx="2513">
                        <c:v>180.07</c:v>
                      </c:pt>
                      <c:pt idx="2514">
                        <c:v>179.25</c:v>
                      </c:pt>
                      <c:pt idx="2515">
                        <c:v>179.25</c:v>
                      </c:pt>
                      <c:pt idx="2516">
                        <c:v>179.67</c:v>
                      </c:pt>
                      <c:pt idx="2517">
                        <c:v>179.53</c:v>
                      </c:pt>
                      <c:pt idx="2518">
                        <c:v>179.21</c:v>
                      </c:pt>
                      <c:pt idx="2519">
                        <c:v>179.21</c:v>
                      </c:pt>
                      <c:pt idx="2520">
                        <c:v>179.21</c:v>
                      </c:pt>
                      <c:pt idx="2521">
                        <c:v>179.21</c:v>
                      </c:pt>
                      <c:pt idx="2522">
                        <c:v>179.21</c:v>
                      </c:pt>
                      <c:pt idx="2523">
                        <c:v>179.21</c:v>
                      </c:pt>
                      <c:pt idx="2524">
                        <c:v>178.58</c:v>
                      </c:pt>
                      <c:pt idx="2525">
                        <c:v>177.59</c:v>
                      </c:pt>
                      <c:pt idx="2526">
                        <c:v>177.89</c:v>
                      </c:pt>
                      <c:pt idx="2527">
                        <c:v>178.93</c:v>
                      </c:pt>
                      <c:pt idx="2528">
                        <c:v>180.57</c:v>
                      </c:pt>
                      <c:pt idx="2529">
                        <c:v>180.5</c:v>
                      </c:pt>
                      <c:pt idx="2530">
                        <c:v>181.11</c:v>
                      </c:pt>
                      <c:pt idx="2531">
                        <c:v>182.16</c:v>
                      </c:pt>
                      <c:pt idx="2532">
                        <c:v>182.32</c:v>
                      </c:pt>
                      <c:pt idx="2533">
                        <c:v>182.32</c:v>
                      </c:pt>
                      <c:pt idx="2534">
                        <c:v>181.82</c:v>
                      </c:pt>
                      <c:pt idx="2535">
                        <c:v>181.64</c:v>
                      </c:pt>
                      <c:pt idx="2536">
                        <c:v>181.38</c:v>
                      </c:pt>
                      <c:pt idx="2537">
                        <c:v>181.13</c:v>
                      </c:pt>
                      <c:pt idx="2538">
                        <c:v>180.53</c:v>
                      </c:pt>
                      <c:pt idx="2539">
                        <c:v>180.53</c:v>
                      </c:pt>
                      <c:pt idx="2540">
                        <c:v>180.37</c:v>
                      </c:pt>
                      <c:pt idx="2541">
                        <c:v>180.32</c:v>
                      </c:pt>
                      <c:pt idx="2542">
                        <c:v>179.38</c:v>
                      </c:pt>
                      <c:pt idx="2543">
                        <c:v>178.32</c:v>
                      </c:pt>
                      <c:pt idx="2544">
                        <c:v>176.93</c:v>
                      </c:pt>
                      <c:pt idx="2545">
                        <c:v>176.81</c:v>
                      </c:pt>
                      <c:pt idx="2546">
                        <c:v>176.81</c:v>
                      </c:pt>
                      <c:pt idx="2547">
                        <c:v>176.81</c:v>
                      </c:pt>
                      <c:pt idx="2548">
                        <c:v>177.06</c:v>
                      </c:pt>
                      <c:pt idx="2549">
                        <c:v>177.28</c:v>
                      </c:pt>
                      <c:pt idx="2550">
                        <c:v>177.28</c:v>
                      </c:pt>
                      <c:pt idx="2551">
                        <c:v>177.66</c:v>
                      </c:pt>
                      <c:pt idx="2552">
                        <c:v>178.01</c:v>
                      </c:pt>
                      <c:pt idx="2553">
                        <c:v>178.46</c:v>
                      </c:pt>
                      <c:pt idx="2554">
                        <c:v>178.43</c:v>
                      </c:pt>
                      <c:pt idx="2555">
                        <c:v>178.55</c:v>
                      </c:pt>
                      <c:pt idx="2556">
                        <c:v>178.86</c:v>
                      </c:pt>
                      <c:pt idx="2557">
                        <c:v>179.64</c:v>
                      </c:pt>
                      <c:pt idx="2558">
                        <c:v>180.21</c:v>
                      </c:pt>
                      <c:pt idx="2559">
                        <c:v>180.41</c:v>
                      </c:pt>
                      <c:pt idx="2560">
                        <c:v>180.08</c:v>
                      </c:pt>
                      <c:pt idx="2561">
                        <c:v>179.29</c:v>
                      </c:pt>
                      <c:pt idx="2562">
                        <c:v>178.71</c:v>
                      </c:pt>
                      <c:pt idx="2563">
                        <c:v>179.54</c:v>
                      </c:pt>
                      <c:pt idx="2564">
                        <c:v>179.54</c:v>
                      </c:pt>
                      <c:pt idx="2565">
                        <c:v>179.04</c:v>
                      </c:pt>
                      <c:pt idx="2566">
                        <c:v>179.04</c:v>
                      </c:pt>
                      <c:pt idx="2567">
                        <c:v>179.01</c:v>
                      </c:pt>
                      <c:pt idx="2568">
                        <c:v>178.45</c:v>
                      </c:pt>
                      <c:pt idx="2569">
                        <c:v>178.45</c:v>
                      </c:pt>
                      <c:pt idx="2570">
                        <c:v>178.46</c:v>
                      </c:pt>
                      <c:pt idx="2571">
                        <c:v>178.46</c:v>
                      </c:pt>
                      <c:pt idx="2572">
                        <c:v>178.65</c:v>
                      </c:pt>
                      <c:pt idx="2573">
                        <c:v>178.17</c:v>
                      </c:pt>
                      <c:pt idx="2574">
                        <c:v>178.17</c:v>
                      </c:pt>
                      <c:pt idx="2575">
                        <c:v>178.43</c:v>
                      </c:pt>
                      <c:pt idx="2576">
                        <c:v>178.43</c:v>
                      </c:pt>
                      <c:pt idx="2577">
                        <c:v>178.03</c:v>
                      </c:pt>
                      <c:pt idx="2578">
                        <c:v>178.03</c:v>
                      </c:pt>
                      <c:pt idx="2579">
                        <c:v>177.08</c:v>
                      </c:pt>
                      <c:pt idx="2580">
                        <c:v>176.99</c:v>
                      </c:pt>
                      <c:pt idx="2581">
                        <c:v>176.99</c:v>
                      </c:pt>
                      <c:pt idx="2582">
                        <c:v>177</c:v>
                      </c:pt>
                      <c:pt idx="2583">
                        <c:v>176.95</c:v>
                      </c:pt>
                      <c:pt idx="2584">
                        <c:v>176.64</c:v>
                      </c:pt>
                      <c:pt idx="2585">
                        <c:v>176.55</c:v>
                      </c:pt>
                      <c:pt idx="2586">
                        <c:v>176.54</c:v>
                      </c:pt>
                      <c:pt idx="2587">
                        <c:v>176.54</c:v>
                      </c:pt>
                      <c:pt idx="2588">
                        <c:v>176.55</c:v>
                      </c:pt>
                      <c:pt idx="2589">
                        <c:v>176.55</c:v>
                      </c:pt>
                      <c:pt idx="2590">
                        <c:v>176.55</c:v>
                      </c:pt>
                      <c:pt idx="2591">
                        <c:v>176.55</c:v>
                      </c:pt>
                      <c:pt idx="2592">
                        <c:v>176.55</c:v>
                      </c:pt>
                      <c:pt idx="2593">
                        <c:v>176.55</c:v>
                      </c:pt>
                      <c:pt idx="2594">
                        <c:v>176.55</c:v>
                      </c:pt>
                      <c:pt idx="2595">
                        <c:v>176.55</c:v>
                      </c:pt>
                      <c:pt idx="2596">
                        <c:v>176.55</c:v>
                      </c:pt>
                      <c:pt idx="2597">
                        <c:v>176.55</c:v>
                      </c:pt>
                      <c:pt idx="2598">
                        <c:v>178.26</c:v>
                      </c:pt>
                      <c:pt idx="2599">
                        <c:v>180.03</c:v>
                      </c:pt>
                      <c:pt idx="2600">
                        <c:v>180.15</c:v>
                      </c:pt>
                      <c:pt idx="2601">
                        <c:v>180.15</c:v>
                      </c:pt>
                      <c:pt idx="2602">
                        <c:v>180.15</c:v>
                      </c:pt>
                      <c:pt idx="2603">
                        <c:v>180.15</c:v>
                      </c:pt>
                      <c:pt idx="2604">
                        <c:v>179.79</c:v>
                      </c:pt>
                      <c:pt idx="2605">
                        <c:v>179.79</c:v>
                      </c:pt>
                      <c:pt idx="2606">
                        <c:v>179.79</c:v>
                      </c:pt>
                      <c:pt idx="2607">
                        <c:v>179.74</c:v>
                      </c:pt>
                      <c:pt idx="2608">
                        <c:v>179.74</c:v>
                      </c:pt>
                      <c:pt idx="2609">
                        <c:v>179.71</c:v>
                      </c:pt>
                      <c:pt idx="2610">
                        <c:v>179.04</c:v>
                      </c:pt>
                      <c:pt idx="2611">
                        <c:v>177.67</c:v>
                      </c:pt>
                      <c:pt idx="2612">
                        <c:v>177.37</c:v>
                      </c:pt>
                      <c:pt idx="2613">
                        <c:v>176.58</c:v>
                      </c:pt>
                      <c:pt idx="2614">
                        <c:v>176.41</c:v>
                      </c:pt>
                      <c:pt idx="2615">
                        <c:v>175.56</c:v>
                      </c:pt>
                      <c:pt idx="2616">
                        <c:v>173.82</c:v>
                      </c:pt>
                      <c:pt idx="2617">
                        <c:v>172.46</c:v>
                      </c:pt>
                      <c:pt idx="2618">
                        <c:v>172.78</c:v>
                      </c:pt>
                      <c:pt idx="2619">
                        <c:v>172.78</c:v>
                      </c:pt>
                      <c:pt idx="2620">
                        <c:v>172.78</c:v>
                      </c:pt>
                      <c:pt idx="2621">
                        <c:v>172.52</c:v>
                      </c:pt>
                      <c:pt idx="2622">
                        <c:v>171.98</c:v>
                      </c:pt>
                      <c:pt idx="2623">
                        <c:v>170.96</c:v>
                      </c:pt>
                      <c:pt idx="2624">
                        <c:v>171.18</c:v>
                      </c:pt>
                      <c:pt idx="2625">
                        <c:v>172.15</c:v>
                      </c:pt>
                      <c:pt idx="2626">
                        <c:v>170.96</c:v>
                      </c:pt>
                      <c:pt idx="2627">
                        <c:v>170.61</c:v>
                      </c:pt>
                      <c:pt idx="2628">
                        <c:v>170.61</c:v>
                      </c:pt>
                      <c:pt idx="2629">
                        <c:v>169.45</c:v>
                      </c:pt>
                      <c:pt idx="2630">
                        <c:v>170.13</c:v>
                      </c:pt>
                      <c:pt idx="2631">
                        <c:v>170.02</c:v>
                      </c:pt>
                      <c:pt idx="2632">
                        <c:v>170.02</c:v>
                      </c:pt>
                      <c:pt idx="2633">
                        <c:v>170.02</c:v>
                      </c:pt>
                      <c:pt idx="2634">
                        <c:v>170.52</c:v>
                      </c:pt>
                      <c:pt idx="2635">
                        <c:v>170.51</c:v>
                      </c:pt>
                      <c:pt idx="2636">
                        <c:v>170.63</c:v>
                      </c:pt>
                      <c:pt idx="2637">
                        <c:v>170.61</c:v>
                      </c:pt>
                      <c:pt idx="2638">
                        <c:v>171.21</c:v>
                      </c:pt>
                      <c:pt idx="2639">
                        <c:v>170.74</c:v>
                      </c:pt>
                      <c:pt idx="2640">
                        <c:v>170.11</c:v>
                      </c:pt>
                      <c:pt idx="2641">
                        <c:v>170.16</c:v>
                      </c:pt>
                      <c:pt idx="2642">
                        <c:v>170.6</c:v>
                      </c:pt>
                      <c:pt idx="2643">
                        <c:v>171.06</c:v>
                      </c:pt>
                      <c:pt idx="2644">
                        <c:v>172.79</c:v>
                      </c:pt>
                      <c:pt idx="2645">
                        <c:v>172.81</c:v>
                      </c:pt>
                      <c:pt idx="2646">
                        <c:v>172.32</c:v>
                      </c:pt>
                      <c:pt idx="2647">
                        <c:v>172.32</c:v>
                      </c:pt>
                      <c:pt idx="2648">
                        <c:v>172.18</c:v>
                      </c:pt>
                      <c:pt idx="2649">
                        <c:v>172.15</c:v>
                      </c:pt>
                      <c:pt idx="2650">
                        <c:v>172.13</c:v>
                      </c:pt>
                      <c:pt idx="2651">
                        <c:v>171.99</c:v>
                      </c:pt>
                      <c:pt idx="2652">
                        <c:v>171.74</c:v>
                      </c:pt>
                      <c:pt idx="2653">
                        <c:v>171.86</c:v>
                      </c:pt>
                      <c:pt idx="2654">
                        <c:v>171.75</c:v>
                      </c:pt>
                      <c:pt idx="2655">
                        <c:v>170.57</c:v>
                      </c:pt>
                      <c:pt idx="2656">
                        <c:v>170.57</c:v>
                      </c:pt>
                      <c:pt idx="2657">
                        <c:v>170.33</c:v>
                      </c:pt>
                      <c:pt idx="2658">
                        <c:v>170.33</c:v>
                      </c:pt>
                      <c:pt idx="2659">
                        <c:v>170.2</c:v>
                      </c:pt>
                      <c:pt idx="2660">
                        <c:v>169.86</c:v>
                      </c:pt>
                      <c:pt idx="2661">
                        <c:v>170.65</c:v>
                      </c:pt>
                      <c:pt idx="2662">
                        <c:v>171.23</c:v>
                      </c:pt>
                      <c:pt idx="2663">
                        <c:v>171.09</c:v>
                      </c:pt>
                      <c:pt idx="2664">
                        <c:v>171.09</c:v>
                      </c:pt>
                      <c:pt idx="2665">
                        <c:v>171.59</c:v>
                      </c:pt>
                      <c:pt idx="2666">
                        <c:v>171.59</c:v>
                      </c:pt>
                      <c:pt idx="2667">
                        <c:v>171.68</c:v>
                      </c:pt>
                      <c:pt idx="2668">
                        <c:v>171.82</c:v>
                      </c:pt>
                      <c:pt idx="2669">
                        <c:v>171.82</c:v>
                      </c:pt>
                      <c:pt idx="2670">
                        <c:v>171.82</c:v>
                      </c:pt>
                      <c:pt idx="2671">
                        <c:v>171.65</c:v>
                      </c:pt>
                      <c:pt idx="2672">
                        <c:v>171.65</c:v>
                      </c:pt>
                      <c:pt idx="2673">
                        <c:v>171.66</c:v>
                      </c:pt>
                      <c:pt idx="2674">
                        <c:v>171.66</c:v>
                      </c:pt>
                      <c:pt idx="2675">
                        <c:v>171.66</c:v>
                      </c:pt>
                      <c:pt idx="2676">
                        <c:v>171.66</c:v>
                      </c:pt>
                      <c:pt idx="2677">
                        <c:v>172.06</c:v>
                      </c:pt>
                      <c:pt idx="2678">
                        <c:v>171.58</c:v>
                      </c:pt>
                      <c:pt idx="2679">
                        <c:v>172.53</c:v>
                      </c:pt>
                      <c:pt idx="2680">
                        <c:v>172.39</c:v>
                      </c:pt>
                      <c:pt idx="2681">
                        <c:v>172.3</c:v>
                      </c:pt>
                      <c:pt idx="2682">
                        <c:v>172.08</c:v>
                      </c:pt>
                      <c:pt idx="2683">
                        <c:v>172.13</c:v>
                      </c:pt>
                      <c:pt idx="2684">
                        <c:v>171.86</c:v>
                      </c:pt>
                      <c:pt idx="2685">
                        <c:v>171.95</c:v>
                      </c:pt>
                      <c:pt idx="2686">
                        <c:v>171.96</c:v>
                      </c:pt>
                      <c:pt idx="2687">
                        <c:v>171.2</c:v>
                      </c:pt>
                      <c:pt idx="2688">
                        <c:v>171.2</c:v>
                      </c:pt>
                      <c:pt idx="2689">
                        <c:v>171.1</c:v>
                      </c:pt>
                      <c:pt idx="2690">
                        <c:v>171.1</c:v>
                      </c:pt>
                      <c:pt idx="2691">
                        <c:v>171.1</c:v>
                      </c:pt>
                      <c:pt idx="2692">
                        <c:v>170.73</c:v>
                      </c:pt>
                      <c:pt idx="2693">
                        <c:v>170.47</c:v>
                      </c:pt>
                      <c:pt idx="2694">
                        <c:v>169.74</c:v>
                      </c:pt>
                      <c:pt idx="2695">
                        <c:v>169.74</c:v>
                      </c:pt>
                      <c:pt idx="2696">
                        <c:v>169.74</c:v>
                      </c:pt>
                      <c:pt idx="2697">
                        <c:v>169.74</c:v>
                      </c:pt>
                      <c:pt idx="2698">
                        <c:v>169.74</c:v>
                      </c:pt>
                      <c:pt idx="2699">
                        <c:v>169.73</c:v>
                      </c:pt>
                      <c:pt idx="2700">
                        <c:v>169.73</c:v>
                      </c:pt>
                      <c:pt idx="2701">
                        <c:v>169.26</c:v>
                      </c:pt>
                      <c:pt idx="2702">
                        <c:v>169.26</c:v>
                      </c:pt>
                      <c:pt idx="2703">
                        <c:v>169.26</c:v>
                      </c:pt>
                      <c:pt idx="2704">
                        <c:v>169.62</c:v>
                      </c:pt>
                      <c:pt idx="2705">
                        <c:v>169.07</c:v>
                      </c:pt>
                      <c:pt idx="2706">
                        <c:v>168.99</c:v>
                      </c:pt>
                      <c:pt idx="2707">
                        <c:v>169.04</c:v>
                      </c:pt>
                      <c:pt idx="2708">
                        <c:v>169.04</c:v>
                      </c:pt>
                      <c:pt idx="2709">
                        <c:v>169.2</c:v>
                      </c:pt>
                      <c:pt idx="2710">
                        <c:v>169.9</c:v>
                      </c:pt>
                      <c:pt idx="2711">
                        <c:v>171.32</c:v>
                      </c:pt>
                      <c:pt idx="2712">
                        <c:v>171.02</c:v>
                      </c:pt>
                      <c:pt idx="2713">
                        <c:v>171.67</c:v>
                      </c:pt>
                      <c:pt idx="2714">
                        <c:v>172.1</c:v>
                      </c:pt>
                      <c:pt idx="2715">
                        <c:v>172.95</c:v>
                      </c:pt>
                      <c:pt idx="2716">
                        <c:v>174.5</c:v>
                      </c:pt>
                      <c:pt idx="2717">
                        <c:v>175.69</c:v>
                      </c:pt>
                      <c:pt idx="2718">
                        <c:v>175.69</c:v>
                      </c:pt>
                      <c:pt idx="2719">
                        <c:v>174.52</c:v>
                      </c:pt>
                      <c:pt idx="2720">
                        <c:v>174.52</c:v>
                      </c:pt>
                      <c:pt idx="2721">
                        <c:v>174.23</c:v>
                      </c:pt>
                      <c:pt idx="2722">
                        <c:v>173.84</c:v>
                      </c:pt>
                      <c:pt idx="2723">
                        <c:v>174.27</c:v>
                      </c:pt>
                      <c:pt idx="2724">
                        <c:v>174.68</c:v>
                      </c:pt>
                      <c:pt idx="2725">
                        <c:v>173.84</c:v>
                      </c:pt>
                      <c:pt idx="2726">
                        <c:v>174.32</c:v>
                      </c:pt>
                      <c:pt idx="2727">
                        <c:v>175</c:v>
                      </c:pt>
                      <c:pt idx="2728">
                        <c:v>174.44</c:v>
                      </c:pt>
                      <c:pt idx="2729">
                        <c:v>175.67</c:v>
                      </c:pt>
                      <c:pt idx="2730">
                        <c:v>176.16</c:v>
                      </c:pt>
                      <c:pt idx="2731">
                        <c:v>176.9</c:v>
                      </c:pt>
                      <c:pt idx="2732">
                        <c:v>176.9</c:v>
                      </c:pt>
                      <c:pt idx="2733">
                        <c:v>176.9</c:v>
                      </c:pt>
                      <c:pt idx="2734">
                        <c:v>176.9</c:v>
                      </c:pt>
                      <c:pt idx="2735">
                        <c:v>177.09</c:v>
                      </c:pt>
                      <c:pt idx="2736">
                        <c:v>177.23</c:v>
                      </c:pt>
                      <c:pt idx="2737">
                        <c:v>177.5</c:v>
                      </c:pt>
                      <c:pt idx="2738">
                        <c:v>177.5</c:v>
                      </c:pt>
                      <c:pt idx="2739">
                        <c:v>177.97</c:v>
                      </c:pt>
                      <c:pt idx="2740">
                        <c:v>178.76</c:v>
                      </c:pt>
                      <c:pt idx="2741">
                        <c:v>178.76</c:v>
                      </c:pt>
                      <c:pt idx="2742">
                        <c:v>179.35</c:v>
                      </c:pt>
                      <c:pt idx="2743">
                        <c:v>179.64</c:v>
                      </c:pt>
                      <c:pt idx="2744">
                        <c:v>179.64</c:v>
                      </c:pt>
                      <c:pt idx="2745">
                        <c:v>179.74</c:v>
                      </c:pt>
                      <c:pt idx="2746">
                        <c:v>180.23</c:v>
                      </c:pt>
                      <c:pt idx="2747">
                        <c:v>179.94</c:v>
                      </c:pt>
                      <c:pt idx="2748">
                        <c:v>179.85</c:v>
                      </c:pt>
                      <c:pt idx="2749">
                        <c:v>179.88</c:v>
                      </c:pt>
                      <c:pt idx="2750">
                        <c:v>179.9</c:v>
                      </c:pt>
                      <c:pt idx="2751">
                        <c:v>180.04</c:v>
                      </c:pt>
                      <c:pt idx="2752">
                        <c:v>180.29</c:v>
                      </c:pt>
                      <c:pt idx="2753">
                        <c:v>180.29</c:v>
                      </c:pt>
                      <c:pt idx="2754">
                        <c:v>180.43</c:v>
                      </c:pt>
                      <c:pt idx="2755">
                        <c:v>181.61</c:v>
                      </c:pt>
                      <c:pt idx="2756">
                        <c:v>181.61</c:v>
                      </c:pt>
                      <c:pt idx="2757">
                        <c:v>181.85</c:v>
                      </c:pt>
                      <c:pt idx="2758">
                        <c:v>181.63</c:v>
                      </c:pt>
                      <c:pt idx="2759">
                        <c:v>181.76</c:v>
                      </c:pt>
                      <c:pt idx="2760">
                        <c:v>182.5</c:v>
                      </c:pt>
                      <c:pt idx="2761">
                        <c:v>182.5</c:v>
                      </c:pt>
                      <c:pt idx="2762">
                        <c:v>181.84</c:v>
                      </c:pt>
                      <c:pt idx="2763">
                        <c:v>181.98</c:v>
                      </c:pt>
                      <c:pt idx="2764">
                        <c:v>181.98</c:v>
                      </c:pt>
                      <c:pt idx="2765">
                        <c:v>181.98</c:v>
                      </c:pt>
                      <c:pt idx="2766">
                        <c:v>181.98</c:v>
                      </c:pt>
                      <c:pt idx="2767">
                        <c:v>182.33</c:v>
                      </c:pt>
                      <c:pt idx="2768">
                        <c:v>182.75</c:v>
                      </c:pt>
                      <c:pt idx="2769">
                        <c:v>182.75</c:v>
                      </c:pt>
                      <c:pt idx="2770">
                        <c:v>182.75</c:v>
                      </c:pt>
                      <c:pt idx="2771">
                        <c:v>182.41</c:v>
                      </c:pt>
                      <c:pt idx="2772">
                        <c:v>182.03</c:v>
                      </c:pt>
                      <c:pt idx="2773">
                        <c:v>182.5</c:v>
                      </c:pt>
                      <c:pt idx="2774">
                        <c:v>182.5</c:v>
                      </c:pt>
                      <c:pt idx="2775">
                        <c:v>182.07</c:v>
                      </c:pt>
                      <c:pt idx="2776">
                        <c:v>180.75</c:v>
                      </c:pt>
                      <c:pt idx="2777">
                        <c:v>180.39</c:v>
                      </c:pt>
                      <c:pt idx="2778">
                        <c:v>180.87</c:v>
                      </c:pt>
                      <c:pt idx="2779">
                        <c:v>180.87</c:v>
                      </c:pt>
                      <c:pt idx="2780">
                        <c:v>181.1</c:v>
                      </c:pt>
                      <c:pt idx="2781">
                        <c:v>181.05</c:v>
                      </c:pt>
                      <c:pt idx="2782">
                        <c:v>181.27</c:v>
                      </c:pt>
                      <c:pt idx="2783">
                        <c:v>181.27</c:v>
                      </c:pt>
                      <c:pt idx="2784">
                        <c:v>181.85</c:v>
                      </c:pt>
                      <c:pt idx="2785">
                        <c:v>181.85</c:v>
                      </c:pt>
                      <c:pt idx="2786">
                        <c:v>181.77</c:v>
                      </c:pt>
                      <c:pt idx="2787">
                        <c:v>182.53</c:v>
                      </c:pt>
                      <c:pt idx="2788">
                        <c:v>182.53</c:v>
                      </c:pt>
                      <c:pt idx="2789">
                        <c:v>182.63</c:v>
                      </c:pt>
                      <c:pt idx="2790">
                        <c:v>182.58</c:v>
                      </c:pt>
                      <c:pt idx="2791">
                        <c:v>182.58</c:v>
                      </c:pt>
                      <c:pt idx="2792">
                        <c:v>182.95</c:v>
                      </c:pt>
                      <c:pt idx="2793">
                        <c:v>183.21</c:v>
                      </c:pt>
                      <c:pt idx="2794">
                        <c:v>183.79</c:v>
                      </c:pt>
                      <c:pt idx="2795">
                        <c:v>183.79</c:v>
                      </c:pt>
                      <c:pt idx="2796">
                        <c:v>183.79</c:v>
                      </c:pt>
                      <c:pt idx="2797">
                        <c:v>183.58</c:v>
                      </c:pt>
                      <c:pt idx="2798">
                        <c:v>183.51</c:v>
                      </c:pt>
                      <c:pt idx="2799">
                        <c:v>183.54</c:v>
                      </c:pt>
                      <c:pt idx="2800">
                        <c:v>183.34</c:v>
                      </c:pt>
                      <c:pt idx="2801">
                        <c:v>183.27</c:v>
                      </c:pt>
                      <c:pt idx="2802">
                        <c:v>183.27</c:v>
                      </c:pt>
                      <c:pt idx="2803">
                        <c:v>183.27</c:v>
                      </c:pt>
                      <c:pt idx="2804">
                        <c:v>183</c:v>
                      </c:pt>
                      <c:pt idx="2805">
                        <c:v>183.55</c:v>
                      </c:pt>
                      <c:pt idx="2806">
                        <c:v>183.63</c:v>
                      </c:pt>
                      <c:pt idx="2807">
                        <c:v>183.49</c:v>
                      </c:pt>
                      <c:pt idx="2808">
                        <c:v>183.49</c:v>
                      </c:pt>
                      <c:pt idx="2809">
                        <c:v>183.49</c:v>
                      </c:pt>
                      <c:pt idx="2810">
                        <c:v>184.33</c:v>
                      </c:pt>
                      <c:pt idx="2811">
                        <c:v>184.62</c:v>
                      </c:pt>
                      <c:pt idx="2812">
                        <c:v>185.12</c:v>
                      </c:pt>
                      <c:pt idx="2813">
                        <c:v>185.2</c:v>
                      </c:pt>
                      <c:pt idx="2814">
                        <c:v>184.41</c:v>
                      </c:pt>
                      <c:pt idx="2815">
                        <c:v>184.41</c:v>
                      </c:pt>
                      <c:pt idx="2816">
                        <c:v>184.36</c:v>
                      </c:pt>
                      <c:pt idx="2817">
                        <c:v>183.73</c:v>
                      </c:pt>
                      <c:pt idx="2818">
                        <c:v>183.73</c:v>
                      </c:pt>
                      <c:pt idx="2819">
                        <c:v>184.9</c:v>
                      </c:pt>
                      <c:pt idx="2820">
                        <c:v>184.9</c:v>
                      </c:pt>
                      <c:pt idx="2821">
                        <c:v>185.45</c:v>
                      </c:pt>
                      <c:pt idx="2822">
                        <c:v>186.38</c:v>
                      </c:pt>
                      <c:pt idx="2823">
                        <c:v>186.52</c:v>
                      </c:pt>
                      <c:pt idx="2824">
                        <c:v>186.52</c:v>
                      </c:pt>
                      <c:pt idx="2825">
                        <c:v>186.63</c:v>
                      </c:pt>
                      <c:pt idx="2826">
                        <c:v>186.67</c:v>
                      </c:pt>
                      <c:pt idx="2827">
                        <c:v>186.9</c:v>
                      </c:pt>
                      <c:pt idx="2828">
                        <c:v>187.46</c:v>
                      </c:pt>
                      <c:pt idx="2829">
                        <c:v>187.46</c:v>
                      </c:pt>
                      <c:pt idx="2830">
                        <c:v>187.46</c:v>
                      </c:pt>
                      <c:pt idx="2831">
                        <c:v>187.46</c:v>
                      </c:pt>
                      <c:pt idx="2832">
                        <c:v>187.46</c:v>
                      </c:pt>
                      <c:pt idx="2833">
                        <c:v>187.46</c:v>
                      </c:pt>
                      <c:pt idx="2834">
                        <c:v>187.46</c:v>
                      </c:pt>
                      <c:pt idx="2835">
                        <c:v>187.46</c:v>
                      </c:pt>
                      <c:pt idx="2836">
                        <c:v>187.46</c:v>
                      </c:pt>
                      <c:pt idx="2837">
                        <c:v>185.77</c:v>
                      </c:pt>
                      <c:pt idx="2838">
                        <c:v>185.77</c:v>
                      </c:pt>
                      <c:pt idx="2839">
                        <c:v>185.77</c:v>
                      </c:pt>
                      <c:pt idx="2840">
                        <c:v>184.01</c:v>
                      </c:pt>
                      <c:pt idx="2841">
                        <c:v>184.01</c:v>
                      </c:pt>
                      <c:pt idx="2842">
                        <c:v>184.01</c:v>
                      </c:pt>
                      <c:pt idx="2843">
                        <c:v>184.32</c:v>
                      </c:pt>
                      <c:pt idx="2844">
                        <c:v>184.32</c:v>
                      </c:pt>
                      <c:pt idx="2845">
                        <c:v>184.32</c:v>
                      </c:pt>
                      <c:pt idx="2846">
                        <c:v>184.32</c:v>
                      </c:pt>
                      <c:pt idx="2847">
                        <c:v>184.61</c:v>
                      </c:pt>
                      <c:pt idx="2848">
                        <c:v>184.84</c:v>
                      </c:pt>
                      <c:pt idx="2849">
                        <c:v>184.84</c:v>
                      </c:pt>
                      <c:pt idx="2850">
                        <c:v>184.84</c:v>
                      </c:pt>
                      <c:pt idx="2851">
                        <c:v>184.78</c:v>
                      </c:pt>
                      <c:pt idx="2852">
                        <c:v>183.9</c:v>
                      </c:pt>
                      <c:pt idx="2853">
                        <c:v>183.9</c:v>
                      </c:pt>
                      <c:pt idx="2854">
                        <c:v>183.47</c:v>
                      </c:pt>
                      <c:pt idx="2855">
                        <c:v>182.65</c:v>
                      </c:pt>
                      <c:pt idx="2856">
                        <c:v>181.05</c:v>
                      </c:pt>
                      <c:pt idx="2857">
                        <c:v>181.05</c:v>
                      </c:pt>
                      <c:pt idx="2858">
                        <c:v>181.11</c:v>
                      </c:pt>
                      <c:pt idx="2859">
                        <c:v>179.32</c:v>
                      </c:pt>
                      <c:pt idx="2860">
                        <c:v>178.01</c:v>
                      </c:pt>
                      <c:pt idx="2861">
                        <c:v>176.88</c:v>
                      </c:pt>
                      <c:pt idx="2862">
                        <c:v>175.8</c:v>
                      </c:pt>
                      <c:pt idx="2863">
                        <c:v>175.2</c:v>
                      </c:pt>
                      <c:pt idx="2864">
                        <c:v>174.68</c:v>
                      </c:pt>
                      <c:pt idx="2865">
                        <c:v>173.06</c:v>
                      </c:pt>
                      <c:pt idx="2866">
                        <c:v>172.45</c:v>
                      </c:pt>
                      <c:pt idx="2867">
                        <c:v>171.73</c:v>
                      </c:pt>
                      <c:pt idx="2868">
                        <c:v>171.07</c:v>
                      </c:pt>
                      <c:pt idx="2869">
                        <c:v>170.85</c:v>
                      </c:pt>
                      <c:pt idx="2870">
                        <c:v>169.14</c:v>
                      </c:pt>
                      <c:pt idx="2871">
                        <c:v>168.54</c:v>
                      </c:pt>
                      <c:pt idx="2872">
                        <c:v>167.23</c:v>
                      </c:pt>
                      <c:pt idx="2873">
                        <c:v>166.22</c:v>
                      </c:pt>
                      <c:pt idx="2874">
                        <c:v>165.48</c:v>
                      </c:pt>
                      <c:pt idx="2875">
                        <c:v>165.91</c:v>
                      </c:pt>
                      <c:pt idx="2876">
                        <c:v>166.53</c:v>
                      </c:pt>
                      <c:pt idx="2877">
                        <c:v>166.89</c:v>
                      </c:pt>
                      <c:pt idx="2878">
                        <c:v>166.2</c:v>
                      </c:pt>
                      <c:pt idx="2879">
                        <c:v>165.46</c:v>
                      </c:pt>
                      <c:pt idx="2880">
                        <c:v>164.74</c:v>
                      </c:pt>
                      <c:pt idx="2881">
                        <c:v>163.01</c:v>
                      </c:pt>
                      <c:pt idx="2882">
                        <c:v>161.4</c:v>
                      </c:pt>
                      <c:pt idx="2883">
                        <c:v>159.5</c:v>
                      </c:pt>
                      <c:pt idx="2884">
                        <c:v>159.5</c:v>
                      </c:pt>
                      <c:pt idx="2885">
                        <c:v>157.88999999999999</c:v>
                      </c:pt>
                      <c:pt idx="2886">
                        <c:v>157.44</c:v>
                      </c:pt>
                      <c:pt idx="2887">
                        <c:v>156.03</c:v>
                      </c:pt>
                      <c:pt idx="2888">
                        <c:v>154.16999999999999</c:v>
                      </c:pt>
                      <c:pt idx="2889">
                        <c:v>153.79</c:v>
                      </c:pt>
                      <c:pt idx="2890">
                        <c:v>153.82</c:v>
                      </c:pt>
                      <c:pt idx="2891">
                        <c:v>153.82</c:v>
                      </c:pt>
                      <c:pt idx="2892">
                        <c:v>153.08000000000001</c:v>
                      </c:pt>
                      <c:pt idx="2893">
                        <c:v>153.08000000000001</c:v>
                      </c:pt>
                      <c:pt idx="2894">
                        <c:v>153.22999999999999</c:v>
                      </c:pt>
                      <c:pt idx="2895">
                        <c:v>152.33000000000001</c:v>
                      </c:pt>
                      <c:pt idx="2896">
                        <c:v>152.33000000000001</c:v>
                      </c:pt>
                      <c:pt idx="2897">
                        <c:v>152.54</c:v>
                      </c:pt>
                      <c:pt idx="2898">
                        <c:v>152.61000000000001</c:v>
                      </c:pt>
                      <c:pt idx="2899">
                        <c:v>151.94999999999999</c:v>
                      </c:pt>
                      <c:pt idx="2900">
                        <c:v>152.15</c:v>
                      </c:pt>
                      <c:pt idx="2901">
                        <c:v>152.69</c:v>
                      </c:pt>
                      <c:pt idx="2902">
                        <c:v>152.69</c:v>
                      </c:pt>
                      <c:pt idx="2903">
                        <c:v>152.69</c:v>
                      </c:pt>
                      <c:pt idx="2904">
                        <c:v>152.96</c:v>
                      </c:pt>
                      <c:pt idx="2905">
                        <c:v>152.93</c:v>
                      </c:pt>
                      <c:pt idx="2906">
                        <c:v>152.93</c:v>
                      </c:pt>
                      <c:pt idx="2907">
                        <c:v>153.07</c:v>
                      </c:pt>
                      <c:pt idx="2908">
                        <c:v>152.51</c:v>
                      </c:pt>
                      <c:pt idx="2909">
                        <c:v>150.79</c:v>
                      </c:pt>
                      <c:pt idx="2910">
                        <c:v>150.29</c:v>
                      </c:pt>
                      <c:pt idx="2911">
                        <c:v>149.31</c:v>
                      </c:pt>
                      <c:pt idx="2912">
                        <c:v>148.38</c:v>
                      </c:pt>
                      <c:pt idx="2913">
                        <c:v>147.38</c:v>
                      </c:pt>
                      <c:pt idx="2914">
                        <c:v>148.72999999999999</c:v>
                      </c:pt>
                      <c:pt idx="2915">
                        <c:v>148.30000000000001</c:v>
                      </c:pt>
                      <c:pt idx="2916">
                        <c:v>147.99</c:v>
                      </c:pt>
                      <c:pt idx="2917">
                        <c:v>149.22</c:v>
                      </c:pt>
                      <c:pt idx="2918">
                        <c:v>148.47</c:v>
                      </c:pt>
                      <c:pt idx="2919">
                        <c:v>147.63999999999999</c:v>
                      </c:pt>
                      <c:pt idx="2920">
                        <c:v>147.63999999999999</c:v>
                      </c:pt>
                      <c:pt idx="2921">
                        <c:v>147.63999999999999</c:v>
                      </c:pt>
                      <c:pt idx="2922">
                        <c:v>147.13</c:v>
                      </c:pt>
                      <c:pt idx="2923">
                        <c:v>147.58000000000001</c:v>
                      </c:pt>
                      <c:pt idx="2924">
                        <c:v>147.58000000000001</c:v>
                      </c:pt>
                      <c:pt idx="2925">
                        <c:v>148.33000000000001</c:v>
                      </c:pt>
                      <c:pt idx="2926">
                        <c:v>148.94</c:v>
                      </c:pt>
                      <c:pt idx="2927">
                        <c:v>148.94</c:v>
                      </c:pt>
                      <c:pt idx="2928">
                        <c:v>148.94</c:v>
                      </c:pt>
                      <c:pt idx="2929">
                        <c:v>148.94</c:v>
                      </c:pt>
                      <c:pt idx="2930">
                        <c:v>147.9</c:v>
                      </c:pt>
                      <c:pt idx="2931">
                        <c:v>147.9</c:v>
                      </c:pt>
                      <c:pt idx="2932">
                        <c:v>147.9</c:v>
                      </c:pt>
                      <c:pt idx="2933">
                        <c:v>147.24</c:v>
                      </c:pt>
                      <c:pt idx="2934">
                        <c:v>146.46</c:v>
                      </c:pt>
                      <c:pt idx="2935">
                        <c:v>146.46</c:v>
                      </c:pt>
                      <c:pt idx="2936">
                        <c:v>146.46</c:v>
                      </c:pt>
                      <c:pt idx="2937">
                        <c:v>147.69999999999999</c:v>
                      </c:pt>
                      <c:pt idx="2938">
                        <c:v>147.16999999999999</c:v>
                      </c:pt>
                      <c:pt idx="2939">
                        <c:v>146.13</c:v>
                      </c:pt>
                      <c:pt idx="2940">
                        <c:v>147.72</c:v>
                      </c:pt>
                      <c:pt idx="2941">
                        <c:v>147.72</c:v>
                      </c:pt>
                      <c:pt idx="2942">
                        <c:v>147.35</c:v>
                      </c:pt>
                      <c:pt idx="2943">
                        <c:v>146.61000000000001</c:v>
                      </c:pt>
                      <c:pt idx="2944">
                        <c:v>145.65</c:v>
                      </c:pt>
                      <c:pt idx="2945">
                        <c:v>144.72</c:v>
                      </c:pt>
                      <c:pt idx="2946">
                        <c:v>144.16</c:v>
                      </c:pt>
                      <c:pt idx="2947">
                        <c:v>144.16</c:v>
                      </c:pt>
                      <c:pt idx="2948">
                        <c:v>143.54</c:v>
                      </c:pt>
                      <c:pt idx="2949">
                        <c:v>143.15</c:v>
                      </c:pt>
                      <c:pt idx="2950">
                        <c:v>141.81</c:v>
                      </c:pt>
                      <c:pt idx="2951">
                        <c:v>141.4</c:v>
                      </c:pt>
                      <c:pt idx="2952">
                        <c:v>141.82</c:v>
                      </c:pt>
                      <c:pt idx="2953">
                        <c:v>140.56</c:v>
                      </c:pt>
                      <c:pt idx="2954">
                        <c:v>140.99</c:v>
                      </c:pt>
                      <c:pt idx="2955">
                        <c:v>141.81</c:v>
                      </c:pt>
                      <c:pt idx="2956">
                        <c:v>143.41</c:v>
                      </c:pt>
                      <c:pt idx="2957">
                        <c:v>143.41</c:v>
                      </c:pt>
                      <c:pt idx="2958">
                        <c:v>142.86000000000001</c:v>
                      </c:pt>
                      <c:pt idx="2959">
                        <c:v>143.44999999999999</c:v>
                      </c:pt>
                      <c:pt idx="2960">
                        <c:v>144.78</c:v>
                      </c:pt>
                      <c:pt idx="2961">
                        <c:v>145.91</c:v>
                      </c:pt>
                      <c:pt idx="2962">
                        <c:v>147.13</c:v>
                      </c:pt>
                      <c:pt idx="2963">
                        <c:v>147.44</c:v>
                      </c:pt>
                      <c:pt idx="2964">
                        <c:v>146.94</c:v>
                      </c:pt>
                      <c:pt idx="2965">
                        <c:v>148.56</c:v>
                      </c:pt>
                      <c:pt idx="2966">
                        <c:v>149.16999999999999</c:v>
                      </c:pt>
                      <c:pt idx="2967">
                        <c:v>149.88999999999999</c:v>
                      </c:pt>
                      <c:pt idx="2968">
                        <c:v>150.11000000000001</c:v>
                      </c:pt>
                      <c:pt idx="2969">
                        <c:v>150.27000000000001</c:v>
                      </c:pt>
                      <c:pt idx="2970">
                        <c:v>151.97999999999999</c:v>
                      </c:pt>
                      <c:pt idx="2971">
                        <c:v>152.75</c:v>
                      </c:pt>
                      <c:pt idx="2972">
                        <c:v>154.44</c:v>
                      </c:pt>
                      <c:pt idx="2973">
                        <c:v>154.65</c:v>
                      </c:pt>
                      <c:pt idx="2974">
                        <c:v>155.38999999999999</c:v>
                      </c:pt>
                      <c:pt idx="2975">
                        <c:v>155.38999999999999</c:v>
                      </c:pt>
                      <c:pt idx="2976">
                        <c:v>155.34</c:v>
                      </c:pt>
                      <c:pt idx="2977">
                        <c:v>155.34</c:v>
                      </c:pt>
                      <c:pt idx="2978">
                        <c:v>155.97999999999999</c:v>
                      </c:pt>
                      <c:pt idx="2979">
                        <c:v>156.19999999999999</c:v>
                      </c:pt>
                      <c:pt idx="2980">
                        <c:v>156.47</c:v>
                      </c:pt>
                      <c:pt idx="2981">
                        <c:v>158.34</c:v>
                      </c:pt>
                      <c:pt idx="2982">
                        <c:v>158.19999999999999</c:v>
                      </c:pt>
                      <c:pt idx="2983">
                        <c:v>159.55000000000001</c:v>
                      </c:pt>
                      <c:pt idx="2984">
                        <c:v>159.55000000000001</c:v>
                      </c:pt>
                      <c:pt idx="2985">
                        <c:v>161.16</c:v>
                      </c:pt>
                      <c:pt idx="2986">
                        <c:v>161.69</c:v>
                      </c:pt>
                      <c:pt idx="2987">
                        <c:v>162.56</c:v>
                      </c:pt>
                      <c:pt idx="2988">
                        <c:v>164.42</c:v>
                      </c:pt>
                      <c:pt idx="2989">
                        <c:v>164.37</c:v>
                      </c:pt>
                      <c:pt idx="2990">
                        <c:v>163.41999999999999</c:v>
                      </c:pt>
                      <c:pt idx="2991">
                        <c:v>163.41999999999999</c:v>
                      </c:pt>
                      <c:pt idx="2992">
                        <c:v>164.16</c:v>
                      </c:pt>
                      <c:pt idx="2993">
                        <c:v>164.16</c:v>
                      </c:pt>
                      <c:pt idx="2994">
                        <c:v>164.16</c:v>
                      </c:pt>
                      <c:pt idx="2995">
                        <c:v>164.58</c:v>
                      </c:pt>
                      <c:pt idx="2996">
                        <c:v>163.49</c:v>
                      </c:pt>
                      <c:pt idx="2997">
                        <c:v>162.94999999999999</c:v>
                      </c:pt>
                      <c:pt idx="2998">
                        <c:v>162.94999999999999</c:v>
                      </c:pt>
                      <c:pt idx="2999">
                        <c:v>163.38999999999999</c:v>
                      </c:pt>
                      <c:pt idx="3000">
                        <c:v>162.94</c:v>
                      </c:pt>
                      <c:pt idx="3001">
                        <c:v>161.91</c:v>
                      </c:pt>
                      <c:pt idx="3002">
                        <c:v>161.16</c:v>
                      </c:pt>
                      <c:pt idx="3003">
                        <c:v>161.16</c:v>
                      </c:pt>
                      <c:pt idx="3004">
                        <c:v>161.16</c:v>
                      </c:pt>
                      <c:pt idx="3005">
                        <c:v>161.19</c:v>
                      </c:pt>
                      <c:pt idx="3006">
                        <c:v>161.19</c:v>
                      </c:pt>
                      <c:pt idx="3007">
                        <c:v>160.22999999999999</c:v>
                      </c:pt>
                      <c:pt idx="3008">
                        <c:v>159.88</c:v>
                      </c:pt>
                      <c:pt idx="3009">
                        <c:v>161.1</c:v>
                      </c:pt>
                      <c:pt idx="3010">
                        <c:v>161.66</c:v>
                      </c:pt>
                      <c:pt idx="3011">
                        <c:v>162.69</c:v>
                      </c:pt>
                      <c:pt idx="3012">
                        <c:v>163.72</c:v>
                      </c:pt>
                      <c:pt idx="3013">
                        <c:v>164.78</c:v>
                      </c:pt>
                      <c:pt idx="3014">
                        <c:v>164.78</c:v>
                      </c:pt>
                      <c:pt idx="3015">
                        <c:v>165.08</c:v>
                      </c:pt>
                      <c:pt idx="3016">
                        <c:v>165.63</c:v>
                      </c:pt>
                      <c:pt idx="3017">
                        <c:v>165.63</c:v>
                      </c:pt>
                      <c:pt idx="3018">
                        <c:v>165.59</c:v>
                      </c:pt>
                      <c:pt idx="3019">
                        <c:v>166.42</c:v>
                      </c:pt>
                      <c:pt idx="3020">
                        <c:v>165.94</c:v>
                      </c:pt>
                      <c:pt idx="3021">
                        <c:v>165.94</c:v>
                      </c:pt>
                      <c:pt idx="3022">
                        <c:v>166.07</c:v>
                      </c:pt>
                      <c:pt idx="3023">
                        <c:v>165.79</c:v>
                      </c:pt>
                      <c:pt idx="3024">
                        <c:v>165.79</c:v>
                      </c:pt>
                      <c:pt idx="3025">
                        <c:v>165.79</c:v>
                      </c:pt>
                      <c:pt idx="3026">
                        <c:v>165.53</c:v>
                      </c:pt>
                      <c:pt idx="3027">
                        <c:v>165.53</c:v>
                      </c:pt>
                      <c:pt idx="3028">
                        <c:v>165.53</c:v>
                      </c:pt>
                      <c:pt idx="3029">
                        <c:v>164.43</c:v>
                      </c:pt>
                      <c:pt idx="3030">
                        <c:v>164.88</c:v>
                      </c:pt>
                      <c:pt idx="3031">
                        <c:v>163.75</c:v>
                      </c:pt>
                      <c:pt idx="3032">
                        <c:v>163.75</c:v>
                      </c:pt>
                      <c:pt idx="3033">
                        <c:v>164.41</c:v>
                      </c:pt>
                      <c:pt idx="3034">
                        <c:v>165.19</c:v>
                      </c:pt>
                      <c:pt idx="3035">
                        <c:v>164.1</c:v>
                      </c:pt>
                      <c:pt idx="3036">
                        <c:v>163.69999999999999</c:v>
                      </c:pt>
                      <c:pt idx="3037">
                        <c:v>163.19</c:v>
                      </c:pt>
                      <c:pt idx="3038">
                        <c:v>163.72</c:v>
                      </c:pt>
                      <c:pt idx="3039">
                        <c:v>164.6</c:v>
                      </c:pt>
                      <c:pt idx="3040">
                        <c:v>164.42</c:v>
                      </c:pt>
                      <c:pt idx="3041">
                        <c:v>163.9</c:v>
                      </c:pt>
                      <c:pt idx="3042">
                        <c:v>163.57</c:v>
                      </c:pt>
                      <c:pt idx="3043">
                        <c:v>163.6</c:v>
                      </c:pt>
                      <c:pt idx="3044">
                        <c:v>163.53</c:v>
                      </c:pt>
                      <c:pt idx="3045">
                        <c:v>164.46</c:v>
                      </c:pt>
                      <c:pt idx="3046">
                        <c:v>163.83000000000001</c:v>
                      </c:pt>
                      <c:pt idx="3047">
                        <c:v>163.61000000000001</c:v>
                      </c:pt>
                      <c:pt idx="3048">
                        <c:v>163.71</c:v>
                      </c:pt>
                      <c:pt idx="3049">
                        <c:v>164.1</c:v>
                      </c:pt>
                      <c:pt idx="3050">
                        <c:v>165.44</c:v>
                      </c:pt>
                      <c:pt idx="3051">
                        <c:v>164.81</c:v>
                      </c:pt>
                      <c:pt idx="3052">
                        <c:v>165.27</c:v>
                      </c:pt>
                      <c:pt idx="3053">
                        <c:v>166.53</c:v>
                      </c:pt>
                      <c:pt idx="3054">
                        <c:v>166.53</c:v>
                      </c:pt>
                      <c:pt idx="3055">
                        <c:v>166.53</c:v>
                      </c:pt>
                      <c:pt idx="3056">
                        <c:v>166.16</c:v>
                      </c:pt>
                      <c:pt idx="3057">
                        <c:v>165.52</c:v>
                      </c:pt>
                      <c:pt idx="3058">
                        <c:v>166.23</c:v>
                      </c:pt>
                      <c:pt idx="3059">
                        <c:v>167.43</c:v>
                      </c:pt>
                      <c:pt idx="3060">
                        <c:v>167.43</c:v>
                      </c:pt>
                      <c:pt idx="3061">
                        <c:v>166.9</c:v>
                      </c:pt>
                      <c:pt idx="3062">
                        <c:v>167.42</c:v>
                      </c:pt>
                      <c:pt idx="3063">
                        <c:v>167.71</c:v>
                      </c:pt>
                      <c:pt idx="3064">
                        <c:v>168.73</c:v>
                      </c:pt>
                      <c:pt idx="3065">
                        <c:v>167.03</c:v>
                      </c:pt>
                      <c:pt idx="3066">
                        <c:v>167.03</c:v>
                      </c:pt>
                      <c:pt idx="3067">
                        <c:v>166.26</c:v>
                      </c:pt>
                      <c:pt idx="3068">
                        <c:v>166.04</c:v>
                      </c:pt>
                      <c:pt idx="3069">
                        <c:v>164.94</c:v>
                      </c:pt>
                      <c:pt idx="3070">
                        <c:v>164.65</c:v>
                      </c:pt>
                      <c:pt idx="3071">
                        <c:v>164.57</c:v>
                      </c:pt>
                      <c:pt idx="3072">
                        <c:v>163.95</c:v>
                      </c:pt>
                      <c:pt idx="3073">
                        <c:v>164.75</c:v>
                      </c:pt>
                      <c:pt idx="3074">
                        <c:v>164.52</c:v>
                      </c:pt>
                      <c:pt idx="3075">
                        <c:v>164.52</c:v>
                      </c:pt>
                      <c:pt idx="3076">
                        <c:v>165.27</c:v>
                      </c:pt>
                      <c:pt idx="3077">
                        <c:v>165.27</c:v>
                      </c:pt>
                      <c:pt idx="3078">
                        <c:v>164.86</c:v>
                      </c:pt>
                      <c:pt idx="3079">
                        <c:v>164.36</c:v>
                      </c:pt>
                      <c:pt idx="3080">
                        <c:v>164.03</c:v>
                      </c:pt>
                      <c:pt idx="3081">
                        <c:v>163.41</c:v>
                      </c:pt>
                      <c:pt idx="3082">
                        <c:v>164.89</c:v>
                      </c:pt>
                      <c:pt idx="3083">
                        <c:v>164.62</c:v>
                      </c:pt>
                      <c:pt idx="3084">
                        <c:v>163.78</c:v>
                      </c:pt>
                      <c:pt idx="3085">
                        <c:v>162.83000000000001</c:v>
                      </c:pt>
                      <c:pt idx="3086">
                        <c:v>162.32</c:v>
                      </c:pt>
                      <c:pt idx="3087">
                        <c:v>162.86000000000001</c:v>
                      </c:pt>
                      <c:pt idx="3088">
                        <c:v>162.27000000000001</c:v>
                      </c:pt>
                      <c:pt idx="3089">
                        <c:v>162.65</c:v>
                      </c:pt>
                      <c:pt idx="3090">
                        <c:v>163.62</c:v>
                      </c:pt>
                      <c:pt idx="3091">
                        <c:v>163.12</c:v>
                      </c:pt>
                      <c:pt idx="3092">
                        <c:v>162.72</c:v>
                      </c:pt>
                      <c:pt idx="3093">
                        <c:v>162.04</c:v>
                      </c:pt>
                      <c:pt idx="3094">
                        <c:v>161.13</c:v>
                      </c:pt>
                      <c:pt idx="3095">
                        <c:v>161.06</c:v>
                      </c:pt>
                      <c:pt idx="3096">
                        <c:v>162.15</c:v>
                      </c:pt>
                      <c:pt idx="3097">
                        <c:v>162.35</c:v>
                      </c:pt>
                      <c:pt idx="3098">
                        <c:v>161.93</c:v>
                      </c:pt>
                      <c:pt idx="3099">
                        <c:v>161.93</c:v>
                      </c:pt>
                      <c:pt idx="3100">
                        <c:v>162.38</c:v>
                      </c:pt>
                      <c:pt idx="3101">
                        <c:v>163.27000000000001</c:v>
                      </c:pt>
                      <c:pt idx="3102">
                        <c:v>162.44999999999999</c:v>
                      </c:pt>
                      <c:pt idx="3103">
                        <c:v>162.06</c:v>
                      </c:pt>
                      <c:pt idx="3104">
                        <c:v>160.63</c:v>
                      </c:pt>
                      <c:pt idx="3105">
                        <c:v>160.63</c:v>
                      </c:pt>
                      <c:pt idx="3106">
                        <c:v>159.43</c:v>
                      </c:pt>
                      <c:pt idx="3107">
                        <c:v>159.29</c:v>
                      </c:pt>
                      <c:pt idx="3108">
                        <c:v>159.02000000000001</c:v>
                      </c:pt>
                      <c:pt idx="3109">
                        <c:v>158.85</c:v>
                      </c:pt>
                      <c:pt idx="3110">
                        <c:v>158.85</c:v>
                      </c:pt>
                      <c:pt idx="3111">
                        <c:v>158.85</c:v>
                      </c:pt>
                      <c:pt idx="3112">
                        <c:v>158.85</c:v>
                      </c:pt>
                      <c:pt idx="3113">
                        <c:v>158.5</c:v>
                      </c:pt>
                      <c:pt idx="3114">
                        <c:v>157.52000000000001</c:v>
                      </c:pt>
                      <c:pt idx="3115">
                        <c:v>157.65</c:v>
                      </c:pt>
                      <c:pt idx="3116">
                        <c:v>157.63999999999999</c:v>
                      </c:pt>
                      <c:pt idx="3117">
                        <c:v>157.63999999999999</c:v>
                      </c:pt>
                      <c:pt idx="3118">
                        <c:v>158.43</c:v>
                      </c:pt>
                      <c:pt idx="3119">
                        <c:v>158.43</c:v>
                      </c:pt>
                      <c:pt idx="3120">
                        <c:v>157.79</c:v>
                      </c:pt>
                      <c:pt idx="3121">
                        <c:v>157.79</c:v>
                      </c:pt>
                      <c:pt idx="3122">
                        <c:v>157.35</c:v>
                      </c:pt>
                      <c:pt idx="3123">
                        <c:v>157.37</c:v>
                      </c:pt>
                      <c:pt idx="3124">
                        <c:v>156.81</c:v>
                      </c:pt>
                      <c:pt idx="3125">
                        <c:v>156.47</c:v>
                      </c:pt>
                      <c:pt idx="3126">
                        <c:v>156.79</c:v>
                      </c:pt>
                      <c:pt idx="3127">
                        <c:v>156.22</c:v>
                      </c:pt>
                      <c:pt idx="3128">
                        <c:v>156.22</c:v>
                      </c:pt>
                      <c:pt idx="3129">
                        <c:v>157.22</c:v>
                      </c:pt>
                      <c:pt idx="3130">
                        <c:v>156.61000000000001</c:v>
                      </c:pt>
                      <c:pt idx="3131">
                        <c:v>157.56</c:v>
                      </c:pt>
                      <c:pt idx="3132">
                        <c:v>157.19999999999999</c:v>
                      </c:pt>
                      <c:pt idx="3133">
                        <c:v>155.96</c:v>
                      </c:pt>
                      <c:pt idx="3134">
                        <c:v>154.93</c:v>
                      </c:pt>
                      <c:pt idx="3135">
                        <c:v>154.85</c:v>
                      </c:pt>
                      <c:pt idx="3136">
                        <c:v>154.66999999999999</c:v>
                      </c:pt>
                      <c:pt idx="3137">
                        <c:v>155.41</c:v>
                      </c:pt>
                      <c:pt idx="3138">
                        <c:v>155.28</c:v>
                      </c:pt>
                      <c:pt idx="3139">
                        <c:v>154.84</c:v>
                      </c:pt>
                      <c:pt idx="3140">
                        <c:v>154.32</c:v>
                      </c:pt>
                      <c:pt idx="3141">
                        <c:v>153.71</c:v>
                      </c:pt>
                      <c:pt idx="3142">
                        <c:v>153.78</c:v>
                      </c:pt>
                      <c:pt idx="3143">
                        <c:v>153.24</c:v>
                      </c:pt>
                      <c:pt idx="3144">
                        <c:v>153.71</c:v>
                      </c:pt>
                      <c:pt idx="3145">
                        <c:v>153.69</c:v>
                      </c:pt>
                      <c:pt idx="3146">
                        <c:v>154.58000000000001</c:v>
                      </c:pt>
                      <c:pt idx="3147">
                        <c:v>153.35</c:v>
                      </c:pt>
                      <c:pt idx="3148">
                        <c:v>153.05000000000001</c:v>
                      </c:pt>
                      <c:pt idx="3149">
                        <c:v>152.72999999999999</c:v>
                      </c:pt>
                      <c:pt idx="3150">
                        <c:v>152.72999999999999</c:v>
                      </c:pt>
                      <c:pt idx="3151">
                        <c:v>153.36000000000001</c:v>
                      </c:pt>
                      <c:pt idx="3152">
                        <c:v>153.16999999999999</c:v>
                      </c:pt>
                      <c:pt idx="3153">
                        <c:v>153.05000000000001</c:v>
                      </c:pt>
                      <c:pt idx="3154">
                        <c:v>152.31</c:v>
                      </c:pt>
                      <c:pt idx="3155">
                        <c:v>151.52000000000001</c:v>
                      </c:pt>
                      <c:pt idx="3156">
                        <c:v>150.91</c:v>
                      </c:pt>
                      <c:pt idx="3157">
                        <c:v>151.55000000000001</c:v>
                      </c:pt>
                      <c:pt idx="3158">
                        <c:v>151.55000000000001</c:v>
                      </c:pt>
                      <c:pt idx="3159">
                        <c:v>151.13</c:v>
                      </c:pt>
                      <c:pt idx="3160">
                        <c:v>150.79</c:v>
                      </c:pt>
                      <c:pt idx="3161">
                        <c:v>150.56</c:v>
                      </c:pt>
                      <c:pt idx="3162">
                        <c:v>150.56</c:v>
                      </c:pt>
                      <c:pt idx="3163">
                        <c:v>149.78</c:v>
                      </c:pt>
                      <c:pt idx="3164">
                        <c:v>149.05000000000001</c:v>
                      </c:pt>
                      <c:pt idx="3165">
                        <c:v>150.25</c:v>
                      </c:pt>
                      <c:pt idx="3166">
                        <c:v>150.11000000000001</c:v>
                      </c:pt>
                      <c:pt idx="3167">
                        <c:v>150.56</c:v>
                      </c:pt>
                      <c:pt idx="3168">
                        <c:v>151.22</c:v>
                      </c:pt>
                      <c:pt idx="3169">
                        <c:v>151.41999999999999</c:v>
                      </c:pt>
                      <c:pt idx="3170">
                        <c:v>151.24</c:v>
                      </c:pt>
                      <c:pt idx="3171">
                        <c:v>151.66</c:v>
                      </c:pt>
                      <c:pt idx="3172">
                        <c:v>152.28</c:v>
                      </c:pt>
                      <c:pt idx="3173">
                        <c:v>152.28</c:v>
                      </c:pt>
                      <c:pt idx="3174">
                        <c:v>152.51</c:v>
                      </c:pt>
                      <c:pt idx="3175">
                        <c:v>152.19</c:v>
                      </c:pt>
                      <c:pt idx="3176">
                        <c:v>151.66999999999999</c:v>
                      </c:pt>
                      <c:pt idx="3177">
                        <c:v>151.66999999999999</c:v>
                      </c:pt>
                      <c:pt idx="3178">
                        <c:v>152.13</c:v>
                      </c:pt>
                      <c:pt idx="3179">
                        <c:v>151.38999999999999</c:v>
                      </c:pt>
                      <c:pt idx="3180">
                        <c:v>150.72</c:v>
                      </c:pt>
                      <c:pt idx="3181">
                        <c:v>151.13999999999999</c:v>
                      </c:pt>
                      <c:pt idx="3182">
                        <c:v>150.94</c:v>
                      </c:pt>
                      <c:pt idx="3183">
                        <c:v>150.35</c:v>
                      </c:pt>
                      <c:pt idx="3184">
                        <c:v>151.19</c:v>
                      </c:pt>
                      <c:pt idx="3185">
                        <c:v>152.13999999999999</c:v>
                      </c:pt>
                      <c:pt idx="3186">
                        <c:v>151.16999999999999</c:v>
                      </c:pt>
                      <c:pt idx="3187">
                        <c:v>149.52000000000001</c:v>
                      </c:pt>
                      <c:pt idx="3188">
                        <c:v>150.11000000000001</c:v>
                      </c:pt>
                      <c:pt idx="3189">
                        <c:v>150.16</c:v>
                      </c:pt>
                      <c:pt idx="3190">
                        <c:v>150.16</c:v>
                      </c:pt>
                      <c:pt idx="3191">
                        <c:v>150.1</c:v>
                      </c:pt>
                      <c:pt idx="3192">
                        <c:v>150.5</c:v>
                      </c:pt>
                      <c:pt idx="3193">
                        <c:v>150.30000000000001</c:v>
                      </c:pt>
                      <c:pt idx="3194">
                        <c:v>150.6</c:v>
                      </c:pt>
                      <c:pt idx="3195">
                        <c:v>150.78</c:v>
                      </c:pt>
                      <c:pt idx="3196">
                        <c:v>149.78</c:v>
                      </c:pt>
                      <c:pt idx="3197">
                        <c:v>150.12</c:v>
                      </c:pt>
                      <c:pt idx="3198">
                        <c:v>149.53</c:v>
                      </c:pt>
                      <c:pt idx="3199">
                        <c:v>149.32</c:v>
                      </c:pt>
                      <c:pt idx="3200">
                        <c:v>148.29</c:v>
                      </c:pt>
                      <c:pt idx="3201">
                        <c:v>148.43</c:v>
                      </c:pt>
                      <c:pt idx="3202">
                        <c:v>150</c:v>
                      </c:pt>
                      <c:pt idx="3203">
                        <c:v>150.38999999999999</c:v>
                      </c:pt>
                      <c:pt idx="3204">
                        <c:v>151.82</c:v>
                      </c:pt>
                      <c:pt idx="3205">
                        <c:v>151.52000000000001</c:v>
                      </c:pt>
                      <c:pt idx="3206">
                        <c:v>152.72</c:v>
                      </c:pt>
                      <c:pt idx="3207">
                        <c:v>153.82</c:v>
                      </c:pt>
                      <c:pt idx="3208">
                        <c:v>155</c:v>
                      </c:pt>
                      <c:pt idx="3209">
                        <c:v>155.66999999999999</c:v>
                      </c:pt>
                      <c:pt idx="3210">
                        <c:v>155.18</c:v>
                      </c:pt>
                      <c:pt idx="3211">
                        <c:v>155.18</c:v>
                      </c:pt>
                      <c:pt idx="3212">
                        <c:v>154.32</c:v>
                      </c:pt>
                      <c:pt idx="3213">
                        <c:v>153.94999999999999</c:v>
                      </c:pt>
                      <c:pt idx="3214">
                        <c:v>154.09</c:v>
                      </c:pt>
                      <c:pt idx="3215">
                        <c:v>154.09</c:v>
                      </c:pt>
                      <c:pt idx="3216">
                        <c:v>153.36000000000001</c:v>
                      </c:pt>
                      <c:pt idx="3217">
                        <c:v>152.94</c:v>
                      </c:pt>
                      <c:pt idx="3218">
                        <c:v>152.94</c:v>
                      </c:pt>
                      <c:pt idx="3219">
                        <c:v>152.94</c:v>
                      </c:pt>
                      <c:pt idx="3220">
                        <c:v>154.06</c:v>
                      </c:pt>
                      <c:pt idx="3221">
                        <c:v>153.43</c:v>
                      </c:pt>
                      <c:pt idx="3222">
                        <c:v>152.6</c:v>
                      </c:pt>
                      <c:pt idx="3223">
                        <c:v>151.88</c:v>
                      </c:pt>
                      <c:pt idx="3224">
                        <c:v>151.5</c:v>
                      </c:pt>
                      <c:pt idx="3225">
                        <c:v>150.15</c:v>
                      </c:pt>
                      <c:pt idx="3226">
                        <c:v>149.35</c:v>
                      </c:pt>
                      <c:pt idx="3227">
                        <c:v>149.88</c:v>
                      </c:pt>
                      <c:pt idx="3228">
                        <c:v>149.88</c:v>
                      </c:pt>
                      <c:pt idx="3229">
                        <c:v>149.71</c:v>
                      </c:pt>
                      <c:pt idx="3230">
                        <c:v>149.63</c:v>
                      </c:pt>
                      <c:pt idx="3231">
                        <c:v>149.81</c:v>
                      </c:pt>
                      <c:pt idx="3232">
                        <c:v>149.9</c:v>
                      </c:pt>
                      <c:pt idx="3233">
                        <c:v>151.13999999999999</c:v>
                      </c:pt>
                      <c:pt idx="3234">
                        <c:v>151.54</c:v>
                      </c:pt>
                      <c:pt idx="3235">
                        <c:v>152.37</c:v>
                      </c:pt>
                      <c:pt idx="3236">
                        <c:v>151.91999999999999</c:v>
                      </c:pt>
                      <c:pt idx="3237">
                        <c:v>151.66999999999999</c:v>
                      </c:pt>
                      <c:pt idx="3238">
                        <c:v>150.59</c:v>
                      </c:pt>
                      <c:pt idx="3239">
                        <c:v>150.01</c:v>
                      </c:pt>
                      <c:pt idx="3240">
                        <c:v>150.88</c:v>
                      </c:pt>
                      <c:pt idx="3241">
                        <c:v>151.11000000000001</c:v>
                      </c:pt>
                      <c:pt idx="3242">
                        <c:v>151.74</c:v>
                      </c:pt>
                      <c:pt idx="3243">
                        <c:v>152.38999999999999</c:v>
                      </c:pt>
                      <c:pt idx="3244">
                        <c:v>152.37</c:v>
                      </c:pt>
                      <c:pt idx="3245">
                        <c:v>151.35</c:v>
                      </c:pt>
                      <c:pt idx="3246">
                        <c:v>151.65</c:v>
                      </c:pt>
                      <c:pt idx="3247">
                        <c:v>151.66999999999999</c:v>
                      </c:pt>
                      <c:pt idx="3248">
                        <c:v>152.49</c:v>
                      </c:pt>
                      <c:pt idx="3249">
                        <c:v>151.49</c:v>
                      </c:pt>
                      <c:pt idx="3250">
                        <c:v>150.15</c:v>
                      </c:pt>
                      <c:pt idx="3251">
                        <c:v>149.44</c:v>
                      </c:pt>
                      <c:pt idx="3252">
                        <c:v>149.63</c:v>
                      </c:pt>
                      <c:pt idx="3253">
                        <c:v>149.57</c:v>
                      </c:pt>
                      <c:pt idx="3254">
                        <c:v>150.31</c:v>
                      </c:pt>
                      <c:pt idx="3255">
                        <c:v>150.77000000000001</c:v>
                      </c:pt>
                      <c:pt idx="3256">
                        <c:v>151</c:v>
                      </c:pt>
                      <c:pt idx="3257">
                        <c:v>150.86000000000001</c:v>
                      </c:pt>
                      <c:pt idx="3258">
                        <c:v>150.86000000000001</c:v>
                      </c:pt>
                      <c:pt idx="3259">
                        <c:v>151.28</c:v>
                      </c:pt>
                      <c:pt idx="3260">
                        <c:v>150.84</c:v>
                      </c:pt>
                      <c:pt idx="3261">
                        <c:v>151.38999999999999</c:v>
                      </c:pt>
                      <c:pt idx="3262">
                        <c:v>151.38999999999999</c:v>
                      </c:pt>
                      <c:pt idx="3263">
                        <c:v>150.47999999999999</c:v>
                      </c:pt>
                      <c:pt idx="3264">
                        <c:v>151.21</c:v>
                      </c:pt>
                      <c:pt idx="3265">
                        <c:v>151.71</c:v>
                      </c:pt>
                      <c:pt idx="3266">
                        <c:v>151.85</c:v>
                      </c:pt>
                      <c:pt idx="3267">
                        <c:v>151.65</c:v>
                      </c:pt>
                      <c:pt idx="3268">
                        <c:v>149.86000000000001</c:v>
                      </c:pt>
                      <c:pt idx="3269">
                        <c:v>150.55000000000001</c:v>
                      </c:pt>
                      <c:pt idx="3270">
                        <c:v>151.02000000000001</c:v>
                      </c:pt>
                      <c:pt idx="3271">
                        <c:v>151.02000000000001</c:v>
                      </c:pt>
                      <c:pt idx="3272">
                        <c:v>150.91999999999999</c:v>
                      </c:pt>
                      <c:pt idx="3273">
                        <c:v>149.54</c:v>
                      </c:pt>
                      <c:pt idx="3274">
                        <c:v>148.29</c:v>
                      </c:pt>
                      <c:pt idx="3275">
                        <c:v>148.61000000000001</c:v>
                      </c:pt>
                      <c:pt idx="3276">
                        <c:v>149.13</c:v>
                      </c:pt>
                      <c:pt idx="3277">
                        <c:v>149.13</c:v>
                      </c:pt>
                      <c:pt idx="3278">
                        <c:v>149.13</c:v>
                      </c:pt>
                      <c:pt idx="3279">
                        <c:v>150.88999999999999</c:v>
                      </c:pt>
                      <c:pt idx="3280">
                        <c:v>152.34</c:v>
                      </c:pt>
                      <c:pt idx="3281">
                        <c:v>152.54</c:v>
                      </c:pt>
                      <c:pt idx="3282">
                        <c:v>153.01</c:v>
                      </c:pt>
                      <c:pt idx="3283">
                        <c:v>154.37</c:v>
                      </c:pt>
                      <c:pt idx="3284">
                        <c:v>152.61000000000001</c:v>
                      </c:pt>
                      <c:pt idx="3285">
                        <c:v>151.88999999999999</c:v>
                      </c:pt>
                      <c:pt idx="3286">
                        <c:v>153.37</c:v>
                      </c:pt>
                      <c:pt idx="3287">
                        <c:v>155.02000000000001</c:v>
                      </c:pt>
                      <c:pt idx="3288">
                        <c:v>154.53</c:v>
                      </c:pt>
                      <c:pt idx="3289">
                        <c:v>154.53</c:v>
                      </c:pt>
                      <c:pt idx="3290">
                        <c:v>154.53</c:v>
                      </c:pt>
                      <c:pt idx="3291">
                        <c:v>154.66999999999999</c:v>
                      </c:pt>
                      <c:pt idx="3292">
                        <c:v>153.58000000000001</c:v>
                      </c:pt>
                      <c:pt idx="3293">
                        <c:v>154.46</c:v>
                      </c:pt>
                      <c:pt idx="3294">
                        <c:v>154.78</c:v>
                      </c:pt>
                      <c:pt idx="3295">
                        <c:v>154.78</c:v>
                      </c:pt>
                      <c:pt idx="3296">
                        <c:v>155.09</c:v>
                      </c:pt>
                      <c:pt idx="3297">
                        <c:v>153.91</c:v>
                      </c:pt>
                      <c:pt idx="3298">
                        <c:v>154.91999999999999</c:v>
                      </c:pt>
                      <c:pt idx="3299">
                        <c:v>154.29</c:v>
                      </c:pt>
                      <c:pt idx="3300">
                        <c:v>154.26</c:v>
                      </c:pt>
                      <c:pt idx="3301">
                        <c:v>153.57</c:v>
                      </c:pt>
                      <c:pt idx="3302">
                        <c:v>152.4</c:v>
                      </c:pt>
                      <c:pt idx="3303">
                        <c:v>151.88999999999999</c:v>
                      </c:pt>
                      <c:pt idx="3304">
                        <c:v>151.03</c:v>
                      </c:pt>
                      <c:pt idx="3305">
                        <c:v>150.91</c:v>
                      </c:pt>
                      <c:pt idx="3306">
                        <c:v>150.91</c:v>
                      </c:pt>
                      <c:pt idx="3307">
                        <c:v>150.91</c:v>
                      </c:pt>
                      <c:pt idx="3308">
                        <c:v>149.88999999999999</c:v>
                      </c:pt>
                      <c:pt idx="3309">
                        <c:v>149.88999999999999</c:v>
                      </c:pt>
                      <c:pt idx="3310">
                        <c:v>150.38</c:v>
                      </c:pt>
                      <c:pt idx="3311">
                        <c:v>150.32</c:v>
                      </c:pt>
                      <c:pt idx="3312">
                        <c:v>150.06</c:v>
                      </c:pt>
                      <c:pt idx="3313">
                        <c:v>150.65</c:v>
                      </c:pt>
                      <c:pt idx="3314">
                        <c:v>151.31</c:v>
                      </c:pt>
                      <c:pt idx="3315">
                        <c:v>150.6</c:v>
                      </c:pt>
                      <c:pt idx="3316">
                        <c:v>150.29</c:v>
                      </c:pt>
                      <c:pt idx="3317">
                        <c:v>150.36000000000001</c:v>
                      </c:pt>
                      <c:pt idx="3318">
                        <c:v>149.22</c:v>
                      </c:pt>
                      <c:pt idx="3319">
                        <c:v>148.31</c:v>
                      </c:pt>
                      <c:pt idx="3320">
                        <c:v>148</c:v>
                      </c:pt>
                      <c:pt idx="3321">
                        <c:v>148.63</c:v>
                      </c:pt>
                      <c:pt idx="3322">
                        <c:v>149.63</c:v>
                      </c:pt>
                      <c:pt idx="3323">
                        <c:v>150.61000000000001</c:v>
                      </c:pt>
                      <c:pt idx="3324">
                        <c:v>150.35</c:v>
                      </c:pt>
                      <c:pt idx="3325">
                        <c:v>150.69999999999999</c:v>
                      </c:pt>
                      <c:pt idx="3326">
                        <c:v>151.5</c:v>
                      </c:pt>
                      <c:pt idx="3327">
                        <c:v>150.9</c:v>
                      </c:pt>
                      <c:pt idx="3328">
                        <c:v>150.9</c:v>
                      </c:pt>
                      <c:pt idx="3329">
                        <c:v>151.16999999999999</c:v>
                      </c:pt>
                      <c:pt idx="3330">
                        <c:v>151.91999999999999</c:v>
                      </c:pt>
                      <c:pt idx="3331">
                        <c:v>151.91999999999999</c:v>
                      </c:pt>
                      <c:pt idx="3332">
                        <c:v>152.19</c:v>
                      </c:pt>
                      <c:pt idx="3333">
                        <c:v>151.38999999999999</c:v>
                      </c:pt>
                      <c:pt idx="3334">
                        <c:v>150.96</c:v>
                      </c:pt>
                      <c:pt idx="3335">
                        <c:v>151.30000000000001</c:v>
                      </c:pt>
                      <c:pt idx="3336">
                        <c:v>152.33000000000001</c:v>
                      </c:pt>
                      <c:pt idx="3337">
                        <c:v>152.80000000000001</c:v>
                      </c:pt>
                      <c:pt idx="3338">
                        <c:v>153.71</c:v>
                      </c:pt>
                      <c:pt idx="3339">
                        <c:v>154.88999999999999</c:v>
                      </c:pt>
                      <c:pt idx="3340">
                        <c:v>154.88999999999999</c:v>
                      </c:pt>
                      <c:pt idx="3341">
                        <c:v>155.79</c:v>
                      </c:pt>
                      <c:pt idx="3342">
                        <c:v>155.54</c:v>
                      </c:pt>
                      <c:pt idx="3343">
                        <c:v>156.13999999999999</c:v>
                      </c:pt>
                      <c:pt idx="3344">
                        <c:v>156.72</c:v>
                      </c:pt>
                      <c:pt idx="3345">
                        <c:v>157.02000000000001</c:v>
                      </c:pt>
                      <c:pt idx="3346">
                        <c:v>157.02000000000001</c:v>
                      </c:pt>
                      <c:pt idx="3347">
                        <c:v>158.44999999999999</c:v>
                      </c:pt>
                      <c:pt idx="3348">
                        <c:v>158.44999999999999</c:v>
                      </c:pt>
                      <c:pt idx="3349">
                        <c:v>159.77000000000001</c:v>
                      </c:pt>
                      <c:pt idx="3350">
                        <c:v>161.11000000000001</c:v>
                      </c:pt>
                      <c:pt idx="3351">
                        <c:v>161.96</c:v>
                      </c:pt>
                      <c:pt idx="3352">
                        <c:v>161.96</c:v>
                      </c:pt>
                      <c:pt idx="3353">
                        <c:v>162.13</c:v>
                      </c:pt>
                      <c:pt idx="3354">
                        <c:v>161.53</c:v>
                      </c:pt>
                      <c:pt idx="3355">
                        <c:v>160.91999999999999</c:v>
                      </c:pt>
                      <c:pt idx="3356">
                        <c:v>161.02000000000001</c:v>
                      </c:pt>
                      <c:pt idx="3357">
                        <c:v>160.22999999999999</c:v>
                      </c:pt>
                      <c:pt idx="3358">
                        <c:v>159.25</c:v>
                      </c:pt>
                      <c:pt idx="3359">
                        <c:v>159.25</c:v>
                      </c:pt>
                      <c:pt idx="3360">
                        <c:v>159.12</c:v>
                      </c:pt>
                      <c:pt idx="3361">
                        <c:v>158.91</c:v>
                      </c:pt>
                      <c:pt idx="3362">
                        <c:v>158.91</c:v>
                      </c:pt>
                      <c:pt idx="3363">
                        <c:v>160.6</c:v>
                      </c:pt>
                      <c:pt idx="3364">
                        <c:v>160.6</c:v>
                      </c:pt>
                      <c:pt idx="3365">
                        <c:v>160.34</c:v>
                      </c:pt>
                      <c:pt idx="3366">
                        <c:v>160.34</c:v>
                      </c:pt>
                      <c:pt idx="3367">
                        <c:v>160.86000000000001</c:v>
                      </c:pt>
                      <c:pt idx="3368">
                        <c:v>162.65</c:v>
                      </c:pt>
                      <c:pt idx="3369">
                        <c:v>162.91999999999999</c:v>
                      </c:pt>
                      <c:pt idx="3370">
                        <c:v>161.77000000000001</c:v>
                      </c:pt>
                      <c:pt idx="3371">
                        <c:v>161.54</c:v>
                      </c:pt>
                      <c:pt idx="3372">
                        <c:v>161.63999999999999</c:v>
                      </c:pt>
                      <c:pt idx="3373">
                        <c:v>161.9</c:v>
                      </c:pt>
                      <c:pt idx="3374">
                        <c:v>162.66999999999999</c:v>
                      </c:pt>
                      <c:pt idx="3375">
                        <c:v>162.54</c:v>
                      </c:pt>
                      <c:pt idx="3376">
                        <c:v>162.54</c:v>
                      </c:pt>
                      <c:pt idx="3377">
                        <c:v>162.54</c:v>
                      </c:pt>
                      <c:pt idx="3378">
                        <c:v>162.54</c:v>
                      </c:pt>
                      <c:pt idx="3379">
                        <c:v>161.47</c:v>
                      </c:pt>
                      <c:pt idx="3380">
                        <c:v>160.24</c:v>
                      </c:pt>
                      <c:pt idx="3381">
                        <c:v>159.58000000000001</c:v>
                      </c:pt>
                      <c:pt idx="3382">
                        <c:v>158.63999999999999</c:v>
                      </c:pt>
                      <c:pt idx="3383">
                        <c:v>158.25</c:v>
                      </c:pt>
                      <c:pt idx="3384">
                        <c:v>160.01</c:v>
                      </c:pt>
                      <c:pt idx="3385">
                        <c:v>160.24</c:v>
                      </c:pt>
                      <c:pt idx="3386">
                        <c:v>160.24</c:v>
                      </c:pt>
                      <c:pt idx="3387">
                        <c:v>159.06</c:v>
                      </c:pt>
                      <c:pt idx="3388">
                        <c:v>159.29</c:v>
                      </c:pt>
                      <c:pt idx="3389">
                        <c:v>158.44999999999999</c:v>
                      </c:pt>
                      <c:pt idx="3390">
                        <c:v>158.44999999999999</c:v>
                      </c:pt>
                      <c:pt idx="3391">
                        <c:v>158.87</c:v>
                      </c:pt>
                      <c:pt idx="3392">
                        <c:v>159.96</c:v>
                      </c:pt>
                      <c:pt idx="3393">
                        <c:v>159.49</c:v>
                      </c:pt>
                      <c:pt idx="3394">
                        <c:v>159.78</c:v>
                      </c:pt>
                      <c:pt idx="3395">
                        <c:v>159.04</c:v>
                      </c:pt>
                      <c:pt idx="3396">
                        <c:v>159.72999999999999</c:v>
                      </c:pt>
                      <c:pt idx="3397">
                        <c:v>160.91</c:v>
                      </c:pt>
                      <c:pt idx="3398">
                        <c:v>160.91</c:v>
                      </c:pt>
                      <c:pt idx="3399">
                        <c:v>161.97</c:v>
                      </c:pt>
                      <c:pt idx="3400">
                        <c:v>161.75</c:v>
                      </c:pt>
                      <c:pt idx="3401">
                        <c:v>162.19999999999999</c:v>
                      </c:pt>
                      <c:pt idx="3402">
                        <c:v>163.09</c:v>
                      </c:pt>
                      <c:pt idx="3403">
                        <c:v>163</c:v>
                      </c:pt>
                      <c:pt idx="3404">
                        <c:v>163.86</c:v>
                      </c:pt>
                      <c:pt idx="3405">
                        <c:v>164.28</c:v>
                      </c:pt>
                      <c:pt idx="3406">
                        <c:v>164.05</c:v>
                      </c:pt>
                      <c:pt idx="3407">
                        <c:v>163.66999999999999</c:v>
                      </c:pt>
                      <c:pt idx="3408">
                        <c:v>164.39</c:v>
                      </c:pt>
                      <c:pt idx="3409">
                        <c:v>163.63999999999999</c:v>
                      </c:pt>
                      <c:pt idx="3410">
                        <c:v>162.65</c:v>
                      </c:pt>
                      <c:pt idx="3411">
                        <c:v>162.27000000000001</c:v>
                      </c:pt>
                      <c:pt idx="3412">
                        <c:v>163.38999999999999</c:v>
                      </c:pt>
                      <c:pt idx="3413">
                        <c:v>163.52000000000001</c:v>
                      </c:pt>
                      <c:pt idx="3414">
                        <c:v>163.69999999999999</c:v>
                      </c:pt>
                      <c:pt idx="3415">
                        <c:v>163.72999999999999</c:v>
                      </c:pt>
                      <c:pt idx="3416">
                        <c:v>164.78</c:v>
                      </c:pt>
                      <c:pt idx="3417">
                        <c:v>164.63</c:v>
                      </c:pt>
                      <c:pt idx="3418">
                        <c:v>165.77</c:v>
                      </c:pt>
                      <c:pt idx="3419">
                        <c:v>166.68</c:v>
                      </c:pt>
                      <c:pt idx="3420">
                        <c:v>165.99</c:v>
                      </c:pt>
                      <c:pt idx="3421">
                        <c:v>165.49</c:v>
                      </c:pt>
                      <c:pt idx="3422">
                        <c:v>166.14</c:v>
                      </c:pt>
                      <c:pt idx="3423">
                        <c:v>166.14</c:v>
                      </c:pt>
                      <c:pt idx="3424">
                        <c:v>167.34</c:v>
                      </c:pt>
                      <c:pt idx="3425">
                        <c:v>167.73</c:v>
                      </c:pt>
                      <c:pt idx="3426">
                        <c:v>167.73</c:v>
                      </c:pt>
                      <c:pt idx="3427">
                        <c:v>167.33</c:v>
                      </c:pt>
                      <c:pt idx="3428">
                        <c:v>167.2</c:v>
                      </c:pt>
                      <c:pt idx="3429">
                        <c:v>167.2</c:v>
                      </c:pt>
                      <c:pt idx="3430">
                        <c:v>167.26</c:v>
                      </c:pt>
                      <c:pt idx="3431">
                        <c:v>167.26</c:v>
                      </c:pt>
                      <c:pt idx="3432">
                        <c:v>166.64</c:v>
                      </c:pt>
                      <c:pt idx="3433">
                        <c:v>167.44</c:v>
                      </c:pt>
                      <c:pt idx="3434">
                        <c:v>168.5</c:v>
                      </c:pt>
                      <c:pt idx="3435">
                        <c:v>168.5</c:v>
                      </c:pt>
                      <c:pt idx="3436">
                        <c:v>168.5</c:v>
                      </c:pt>
                      <c:pt idx="3437">
                        <c:v>168.5</c:v>
                      </c:pt>
                      <c:pt idx="3438">
                        <c:v>167.74</c:v>
                      </c:pt>
                      <c:pt idx="3439">
                        <c:v>167.74</c:v>
                      </c:pt>
                      <c:pt idx="3440">
                        <c:v>167.74</c:v>
                      </c:pt>
                      <c:pt idx="3441">
                        <c:v>167.74</c:v>
                      </c:pt>
                      <c:pt idx="3442">
                        <c:v>166.81</c:v>
                      </c:pt>
                      <c:pt idx="3443">
                        <c:v>165.7</c:v>
                      </c:pt>
                      <c:pt idx="3444">
                        <c:v>165.7</c:v>
                      </c:pt>
                      <c:pt idx="3445">
                        <c:v>166.44</c:v>
                      </c:pt>
                      <c:pt idx="3446">
                        <c:v>165.44</c:v>
                      </c:pt>
                      <c:pt idx="3447">
                        <c:v>165.44</c:v>
                      </c:pt>
                      <c:pt idx="3448">
                        <c:v>165.44</c:v>
                      </c:pt>
                      <c:pt idx="3449">
                        <c:v>165.44</c:v>
                      </c:pt>
                      <c:pt idx="3450">
                        <c:v>165.3</c:v>
                      </c:pt>
                      <c:pt idx="3451">
                        <c:v>165.63</c:v>
                      </c:pt>
                      <c:pt idx="3452">
                        <c:v>165.25</c:v>
                      </c:pt>
                      <c:pt idx="3453">
                        <c:v>164.7</c:v>
                      </c:pt>
                      <c:pt idx="3454">
                        <c:v>164.66</c:v>
                      </c:pt>
                      <c:pt idx="3455">
                        <c:v>164.81</c:v>
                      </c:pt>
                      <c:pt idx="3456">
                        <c:v>165.2</c:v>
                      </c:pt>
                      <c:pt idx="3457">
                        <c:v>165.91</c:v>
                      </c:pt>
                      <c:pt idx="3458">
                        <c:v>165.95</c:v>
                      </c:pt>
                      <c:pt idx="3459">
                        <c:v>164.95</c:v>
                      </c:pt>
                      <c:pt idx="3460">
                        <c:v>165.41</c:v>
                      </c:pt>
                      <c:pt idx="3461">
                        <c:v>165.51</c:v>
                      </c:pt>
                      <c:pt idx="3462">
                        <c:v>165.51</c:v>
                      </c:pt>
                      <c:pt idx="3463">
                        <c:v>164.32</c:v>
                      </c:pt>
                      <c:pt idx="3464">
                        <c:v>163.22999999999999</c:v>
                      </c:pt>
                      <c:pt idx="3465">
                        <c:v>163.49</c:v>
                      </c:pt>
                      <c:pt idx="3466">
                        <c:v>162.82</c:v>
                      </c:pt>
                      <c:pt idx="3467">
                        <c:v>161.93</c:v>
                      </c:pt>
                      <c:pt idx="3468">
                        <c:v>161.49</c:v>
                      </c:pt>
                      <c:pt idx="3469">
                        <c:v>161.15</c:v>
                      </c:pt>
                      <c:pt idx="3470">
                        <c:v>161.74</c:v>
                      </c:pt>
                      <c:pt idx="3471">
                        <c:v>161.97</c:v>
                      </c:pt>
                      <c:pt idx="3472">
                        <c:v>161.97</c:v>
                      </c:pt>
                      <c:pt idx="3473">
                        <c:v>163.09</c:v>
                      </c:pt>
                      <c:pt idx="3474">
                        <c:v>162.93</c:v>
                      </c:pt>
                      <c:pt idx="3475">
                        <c:v>162.91</c:v>
                      </c:pt>
                      <c:pt idx="3476">
                        <c:v>162.91</c:v>
                      </c:pt>
                      <c:pt idx="3477">
                        <c:v>162.91</c:v>
                      </c:pt>
                      <c:pt idx="3478">
                        <c:v>162.91</c:v>
                      </c:pt>
                      <c:pt idx="3479">
                        <c:v>163.54</c:v>
                      </c:pt>
                      <c:pt idx="3480">
                        <c:v>164.14</c:v>
                      </c:pt>
                      <c:pt idx="3481">
                        <c:v>164.8</c:v>
                      </c:pt>
                      <c:pt idx="3482">
                        <c:v>165.74</c:v>
                      </c:pt>
                      <c:pt idx="3483">
                        <c:v>166.18</c:v>
                      </c:pt>
                      <c:pt idx="3484">
                        <c:v>166.18</c:v>
                      </c:pt>
                      <c:pt idx="3485">
                        <c:v>166.67</c:v>
                      </c:pt>
                      <c:pt idx="3486">
                        <c:v>166.2</c:v>
                      </c:pt>
                      <c:pt idx="3487">
                        <c:v>167.38</c:v>
                      </c:pt>
                      <c:pt idx="3488">
                        <c:v>167.64</c:v>
                      </c:pt>
                      <c:pt idx="3489">
                        <c:v>167.93</c:v>
                      </c:pt>
                      <c:pt idx="3490">
                        <c:v>167.93</c:v>
                      </c:pt>
                      <c:pt idx="3491">
                        <c:v>167.28</c:v>
                      </c:pt>
                      <c:pt idx="3492">
                        <c:v>166.97</c:v>
                      </c:pt>
                      <c:pt idx="3493">
                        <c:v>167.44</c:v>
                      </c:pt>
                      <c:pt idx="3494">
                        <c:v>167.36</c:v>
                      </c:pt>
                      <c:pt idx="3495">
                        <c:v>168.47</c:v>
                      </c:pt>
                      <c:pt idx="3496">
                        <c:v>168.08</c:v>
                      </c:pt>
                      <c:pt idx="3497">
                        <c:v>167.64</c:v>
                      </c:pt>
                      <c:pt idx="3498">
                        <c:v>166.78</c:v>
                      </c:pt>
                      <c:pt idx="3499">
                        <c:v>166.77</c:v>
                      </c:pt>
                      <c:pt idx="3500">
                        <c:v>167.44</c:v>
                      </c:pt>
                      <c:pt idx="3501">
                        <c:v>167.24</c:v>
                      </c:pt>
                      <c:pt idx="3502">
                        <c:v>167.41</c:v>
                      </c:pt>
                      <c:pt idx="3503">
                        <c:v>167.99</c:v>
                      </c:pt>
                      <c:pt idx="3504">
                        <c:v>167.08</c:v>
                      </c:pt>
                      <c:pt idx="3505">
                        <c:v>167.08</c:v>
                      </c:pt>
                      <c:pt idx="3506">
                        <c:v>166.41</c:v>
                      </c:pt>
                      <c:pt idx="3507">
                        <c:v>166.19</c:v>
                      </c:pt>
                      <c:pt idx="3508">
                        <c:v>166.49</c:v>
                      </c:pt>
                      <c:pt idx="3509">
                        <c:v>166.21</c:v>
                      </c:pt>
                      <c:pt idx="3510">
                        <c:v>166.98</c:v>
                      </c:pt>
                      <c:pt idx="3511">
                        <c:v>167.42</c:v>
                      </c:pt>
                      <c:pt idx="3512">
                        <c:v>167.42</c:v>
                      </c:pt>
                      <c:pt idx="3513">
                        <c:v>167.42</c:v>
                      </c:pt>
                      <c:pt idx="3514">
                        <c:v>167.42</c:v>
                      </c:pt>
                      <c:pt idx="3515">
                        <c:v>168.1</c:v>
                      </c:pt>
                      <c:pt idx="3516">
                        <c:v>168.1</c:v>
                      </c:pt>
                      <c:pt idx="3517">
                        <c:v>168.33</c:v>
                      </c:pt>
                      <c:pt idx="3518">
                        <c:v>168.33</c:v>
                      </c:pt>
                      <c:pt idx="3519">
                        <c:v>168.33</c:v>
                      </c:pt>
                      <c:pt idx="3520">
                        <c:v>169.09</c:v>
                      </c:pt>
                      <c:pt idx="3521">
                        <c:v>169.59</c:v>
                      </c:pt>
                      <c:pt idx="3522">
                        <c:v>169.59</c:v>
                      </c:pt>
                      <c:pt idx="3523">
                        <c:v>169.58</c:v>
                      </c:pt>
                      <c:pt idx="3524">
                        <c:v>169.2</c:v>
                      </c:pt>
                      <c:pt idx="3525">
                        <c:v>169.94</c:v>
                      </c:pt>
                      <c:pt idx="3526">
                        <c:v>169.94</c:v>
                      </c:pt>
                      <c:pt idx="3527">
                        <c:v>170.88</c:v>
                      </c:pt>
                      <c:pt idx="3528">
                        <c:v>171.01</c:v>
                      </c:pt>
                      <c:pt idx="3529">
                        <c:v>171.01</c:v>
                      </c:pt>
                      <c:pt idx="3530">
                        <c:v>171.48</c:v>
                      </c:pt>
                      <c:pt idx="3531">
                        <c:v>171.1</c:v>
                      </c:pt>
                      <c:pt idx="3532">
                        <c:v>171.72</c:v>
                      </c:pt>
                      <c:pt idx="3533">
                        <c:v>171.37</c:v>
                      </c:pt>
                      <c:pt idx="3534">
                        <c:v>170.75</c:v>
                      </c:pt>
                      <c:pt idx="3535">
                        <c:v>170.5</c:v>
                      </c:pt>
                      <c:pt idx="3536">
                        <c:v>170.24</c:v>
                      </c:pt>
                      <c:pt idx="3537">
                        <c:v>170.24</c:v>
                      </c:pt>
                      <c:pt idx="3538">
                        <c:v>171.3</c:v>
                      </c:pt>
                      <c:pt idx="3539">
                        <c:v>171.3</c:v>
                      </c:pt>
                      <c:pt idx="3540">
                        <c:v>171.3</c:v>
                      </c:pt>
                      <c:pt idx="3541">
                        <c:v>171.3</c:v>
                      </c:pt>
                      <c:pt idx="3542">
                        <c:v>172.48</c:v>
                      </c:pt>
                      <c:pt idx="3543">
                        <c:v>172.77</c:v>
                      </c:pt>
                      <c:pt idx="3544">
                        <c:v>172.77</c:v>
                      </c:pt>
                      <c:pt idx="3545">
                        <c:v>172.66</c:v>
                      </c:pt>
                      <c:pt idx="3546">
                        <c:v>172.99</c:v>
                      </c:pt>
                      <c:pt idx="3547">
                        <c:v>172.99</c:v>
                      </c:pt>
                      <c:pt idx="3548">
                        <c:v>172.99</c:v>
                      </c:pt>
                      <c:pt idx="3549">
                        <c:v>172.99</c:v>
                      </c:pt>
                      <c:pt idx="3550">
                        <c:v>173.13</c:v>
                      </c:pt>
                      <c:pt idx="3551">
                        <c:v>173.13</c:v>
                      </c:pt>
                      <c:pt idx="3552">
                        <c:v>173.51</c:v>
                      </c:pt>
                      <c:pt idx="3553">
                        <c:v>174.07</c:v>
                      </c:pt>
                      <c:pt idx="3554">
                        <c:v>174.71</c:v>
                      </c:pt>
                      <c:pt idx="3555">
                        <c:v>175.5</c:v>
                      </c:pt>
                      <c:pt idx="3556">
                        <c:v>175.76</c:v>
                      </c:pt>
                      <c:pt idx="3557">
                        <c:v>175.98</c:v>
                      </c:pt>
                      <c:pt idx="3558">
                        <c:v>176.92</c:v>
                      </c:pt>
                      <c:pt idx="3559">
                        <c:v>177.92</c:v>
                      </c:pt>
                      <c:pt idx="3560">
                        <c:v>178.37</c:v>
                      </c:pt>
                      <c:pt idx="3561">
                        <c:v>178.69</c:v>
                      </c:pt>
                      <c:pt idx="3562">
                        <c:v>178.69</c:v>
                      </c:pt>
                      <c:pt idx="3563">
                        <c:v>179.88</c:v>
                      </c:pt>
                      <c:pt idx="3564">
                        <c:v>180.97</c:v>
                      </c:pt>
                      <c:pt idx="3565">
                        <c:v>180.97</c:v>
                      </c:pt>
                      <c:pt idx="3566">
                        <c:v>181.64</c:v>
                      </c:pt>
                      <c:pt idx="3567">
                        <c:v>182.53</c:v>
                      </c:pt>
                      <c:pt idx="3568">
                        <c:v>182.97</c:v>
                      </c:pt>
                      <c:pt idx="3569">
                        <c:v>182.59</c:v>
                      </c:pt>
                      <c:pt idx="3570">
                        <c:v>181.44</c:v>
                      </c:pt>
                      <c:pt idx="3571">
                        <c:v>179.72</c:v>
                      </c:pt>
                      <c:pt idx="3572">
                        <c:v>178.29</c:v>
                      </c:pt>
                      <c:pt idx="3573">
                        <c:v>178.29</c:v>
                      </c:pt>
                      <c:pt idx="3574">
                        <c:v>178.93</c:v>
                      </c:pt>
                      <c:pt idx="3575">
                        <c:v>179.08</c:v>
                      </c:pt>
                      <c:pt idx="3576">
                        <c:v>179.08</c:v>
                      </c:pt>
                      <c:pt idx="3577">
                        <c:v>179.08</c:v>
                      </c:pt>
                      <c:pt idx="3578">
                        <c:v>179.08</c:v>
                      </c:pt>
                      <c:pt idx="3579">
                        <c:v>179.52</c:v>
                      </c:pt>
                      <c:pt idx="3580">
                        <c:v>180.15</c:v>
                      </c:pt>
                      <c:pt idx="3581">
                        <c:v>180.15</c:v>
                      </c:pt>
                      <c:pt idx="3582">
                        <c:v>180.15</c:v>
                      </c:pt>
                      <c:pt idx="3583">
                        <c:v>180.15</c:v>
                      </c:pt>
                      <c:pt idx="3584">
                        <c:v>180.15</c:v>
                      </c:pt>
                      <c:pt idx="3585">
                        <c:v>180.15</c:v>
                      </c:pt>
                      <c:pt idx="3586">
                        <c:v>180.62</c:v>
                      </c:pt>
                      <c:pt idx="3587">
                        <c:v>180.62</c:v>
                      </c:pt>
                      <c:pt idx="3588">
                        <c:v>180.62</c:v>
                      </c:pt>
                      <c:pt idx="3589">
                        <c:v>181.17</c:v>
                      </c:pt>
                      <c:pt idx="3590">
                        <c:v>181.17</c:v>
                      </c:pt>
                      <c:pt idx="3591">
                        <c:v>181.82</c:v>
                      </c:pt>
                      <c:pt idx="3592">
                        <c:v>182.13</c:v>
                      </c:pt>
                      <c:pt idx="3593">
                        <c:v>182.13</c:v>
                      </c:pt>
                      <c:pt idx="3594">
                        <c:v>182.21</c:v>
                      </c:pt>
                      <c:pt idx="3595">
                        <c:v>182.21</c:v>
                      </c:pt>
                      <c:pt idx="3596">
                        <c:v>182.6</c:v>
                      </c:pt>
                      <c:pt idx="3597">
                        <c:v>183.04</c:v>
                      </c:pt>
                      <c:pt idx="3598">
                        <c:v>183.9</c:v>
                      </c:pt>
                      <c:pt idx="3599">
                        <c:v>183.85</c:v>
                      </c:pt>
                      <c:pt idx="3600">
                        <c:v>184.46</c:v>
                      </c:pt>
                      <c:pt idx="3601">
                        <c:v>184.9</c:v>
                      </c:pt>
                      <c:pt idx="3602">
                        <c:v>185.01</c:v>
                      </c:pt>
                      <c:pt idx="3603">
                        <c:v>185.03</c:v>
                      </c:pt>
                      <c:pt idx="3604">
                        <c:v>185.94</c:v>
                      </c:pt>
                      <c:pt idx="3605">
                        <c:v>185.94</c:v>
                      </c:pt>
                      <c:pt idx="3606">
                        <c:v>186.84</c:v>
                      </c:pt>
                      <c:pt idx="3607">
                        <c:v>187.44</c:v>
                      </c:pt>
                      <c:pt idx="3608">
                        <c:v>187.44</c:v>
                      </c:pt>
                      <c:pt idx="3609">
                        <c:v>188.47</c:v>
                      </c:pt>
                      <c:pt idx="3610">
                        <c:v>188.69</c:v>
                      </c:pt>
                      <c:pt idx="3611">
                        <c:v>188.69</c:v>
                      </c:pt>
                      <c:pt idx="3612">
                        <c:v>188.69</c:v>
                      </c:pt>
                      <c:pt idx="3613">
                        <c:v>188.69</c:v>
                      </c:pt>
                      <c:pt idx="3614">
                        <c:v>188.69</c:v>
                      </c:pt>
                      <c:pt idx="3615">
                        <c:v>188.69</c:v>
                      </c:pt>
                      <c:pt idx="3616">
                        <c:v>188.69</c:v>
                      </c:pt>
                      <c:pt idx="3617">
                        <c:v>188.96</c:v>
                      </c:pt>
                      <c:pt idx="3618">
                        <c:v>188.96</c:v>
                      </c:pt>
                      <c:pt idx="3619">
                        <c:v>188.96</c:v>
                      </c:pt>
                      <c:pt idx="3620">
                        <c:v>189.2</c:v>
                      </c:pt>
                      <c:pt idx="3621">
                        <c:v>189.2</c:v>
                      </c:pt>
                      <c:pt idx="3622">
                        <c:v>187.72</c:v>
                      </c:pt>
                      <c:pt idx="3623">
                        <c:v>187.26</c:v>
                      </c:pt>
                      <c:pt idx="3624">
                        <c:v>187.64</c:v>
                      </c:pt>
                      <c:pt idx="3625">
                        <c:v>187.28</c:v>
                      </c:pt>
                      <c:pt idx="3626">
                        <c:v>186.59</c:v>
                      </c:pt>
                      <c:pt idx="3627">
                        <c:v>186.69</c:v>
                      </c:pt>
                      <c:pt idx="3628">
                        <c:v>186.69</c:v>
                      </c:pt>
                      <c:pt idx="3629">
                        <c:v>185.85</c:v>
                      </c:pt>
                      <c:pt idx="3630">
                        <c:v>185.85</c:v>
                      </c:pt>
                      <c:pt idx="3631">
                        <c:v>186.23</c:v>
                      </c:pt>
                      <c:pt idx="3632">
                        <c:v>186.23</c:v>
                      </c:pt>
                      <c:pt idx="3633">
                        <c:v>186.58</c:v>
                      </c:pt>
                      <c:pt idx="3634">
                        <c:v>187.2</c:v>
                      </c:pt>
                      <c:pt idx="3635">
                        <c:v>187.45</c:v>
                      </c:pt>
                      <c:pt idx="3636">
                        <c:v>187.71</c:v>
                      </c:pt>
                      <c:pt idx="3637">
                        <c:v>187.71</c:v>
                      </c:pt>
                      <c:pt idx="3638">
                        <c:v>187.71</c:v>
                      </c:pt>
                      <c:pt idx="3639">
                        <c:v>187.71</c:v>
                      </c:pt>
                      <c:pt idx="3640">
                        <c:v>187.71</c:v>
                      </c:pt>
                      <c:pt idx="3641">
                        <c:v>187.71</c:v>
                      </c:pt>
                      <c:pt idx="3642">
                        <c:v>187.71</c:v>
                      </c:pt>
                      <c:pt idx="3643">
                        <c:v>188.53</c:v>
                      </c:pt>
                      <c:pt idx="3644">
                        <c:v>188.53</c:v>
                      </c:pt>
                      <c:pt idx="3645">
                        <c:v>188.44</c:v>
                      </c:pt>
                      <c:pt idx="3646">
                        <c:v>188.48</c:v>
                      </c:pt>
                      <c:pt idx="3647">
                        <c:v>188.48</c:v>
                      </c:pt>
                      <c:pt idx="3648">
                        <c:v>188.48</c:v>
                      </c:pt>
                      <c:pt idx="3649">
                        <c:v>188.48</c:v>
                      </c:pt>
                      <c:pt idx="3650">
                        <c:v>188.48</c:v>
                      </c:pt>
                      <c:pt idx="3651">
                        <c:v>188.48</c:v>
                      </c:pt>
                      <c:pt idx="3652">
                        <c:v>188.48</c:v>
                      </c:pt>
                      <c:pt idx="3653">
                        <c:v>188.48</c:v>
                      </c:pt>
                      <c:pt idx="3654">
                        <c:v>188.08</c:v>
                      </c:pt>
                      <c:pt idx="3655">
                        <c:v>188.08</c:v>
                      </c:pt>
                      <c:pt idx="3656">
                        <c:v>187.93</c:v>
                      </c:pt>
                      <c:pt idx="3657">
                        <c:v>187.93</c:v>
                      </c:pt>
                      <c:pt idx="3658">
                        <c:v>187.93</c:v>
                      </c:pt>
                      <c:pt idx="3659">
                        <c:v>187.93</c:v>
                      </c:pt>
                      <c:pt idx="3660">
                        <c:v>187.93</c:v>
                      </c:pt>
                      <c:pt idx="3661">
                        <c:v>187.93</c:v>
                      </c:pt>
                      <c:pt idx="3662">
                        <c:v>187.93</c:v>
                      </c:pt>
                      <c:pt idx="3663">
                        <c:v>187.93</c:v>
                      </c:pt>
                      <c:pt idx="3664">
                        <c:v>187.93</c:v>
                      </c:pt>
                      <c:pt idx="3665">
                        <c:v>187.93</c:v>
                      </c:pt>
                      <c:pt idx="3666">
                        <c:v>187.93</c:v>
                      </c:pt>
                      <c:pt idx="3667">
                        <c:v>187.93</c:v>
                      </c:pt>
                      <c:pt idx="3668">
                        <c:v>187.93</c:v>
                      </c:pt>
                      <c:pt idx="3669">
                        <c:v>188.65</c:v>
                      </c:pt>
                      <c:pt idx="3670">
                        <c:v>190.36</c:v>
                      </c:pt>
                      <c:pt idx="3671">
                        <c:v>192.08</c:v>
                      </c:pt>
                      <c:pt idx="3672">
                        <c:v>193.51</c:v>
                      </c:pt>
                      <c:pt idx="3673">
                        <c:v>193.51</c:v>
                      </c:pt>
                      <c:pt idx="3674">
                        <c:v>193.51</c:v>
                      </c:pt>
                      <c:pt idx="3675">
                        <c:v>193.51</c:v>
                      </c:pt>
                      <c:pt idx="3676">
                        <c:v>193.51</c:v>
                      </c:pt>
                      <c:pt idx="3677">
                        <c:v>193.51</c:v>
                      </c:pt>
                      <c:pt idx="3678">
                        <c:v>193.51</c:v>
                      </c:pt>
                      <c:pt idx="3679">
                        <c:v>193.51</c:v>
                      </c:pt>
                      <c:pt idx="3680">
                        <c:v>193.51</c:v>
                      </c:pt>
                      <c:pt idx="3681">
                        <c:v>192.85</c:v>
                      </c:pt>
                      <c:pt idx="3682">
                        <c:v>192.85</c:v>
                      </c:pt>
                      <c:pt idx="3683">
                        <c:v>192.85</c:v>
                      </c:pt>
                      <c:pt idx="3684">
                        <c:v>192.85</c:v>
                      </c:pt>
                      <c:pt idx="3685">
                        <c:v>192.85</c:v>
                      </c:pt>
                      <c:pt idx="3686">
                        <c:v>192.85</c:v>
                      </c:pt>
                      <c:pt idx="3687">
                        <c:v>192.85</c:v>
                      </c:pt>
                      <c:pt idx="3688">
                        <c:v>192.85</c:v>
                      </c:pt>
                      <c:pt idx="3689">
                        <c:v>192.85</c:v>
                      </c:pt>
                      <c:pt idx="3690">
                        <c:v>192.85</c:v>
                      </c:pt>
                      <c:pt idx="3691">
                        <c:v>192.85</c:v>
                      </c:pt>
                      <c:pt idx="3692">
                        <c:v>192.81</c:v>
                      </c:pt>
                      <c:pt idx="3693">
                        <c:v>192.63</c:v>
                      </c:pt>
                      <c:pt idx="3694">
                        <c:v>191.69</c:v>
                      </c:pt>
                      <c:pt idx="3695">
                        <c:v>190.83</c:v>
                      </c:pt>
                      <c:pt idx="3696">
                        <c:v>190.83</c:v>
                      </c:pt>
                      <c:pt idx="3697">
                        <c:v>190.83</c:v>
                      </c:pt>
                      <c:pt idx="3698">
                        <c:v>190.83</c:v>
                      </c:pt>
                      <c:pt idx="3699">
                        <c:v>190.89</c:v>
                      </c:pt>
                      <c:pt idx="3700">
                        <c:v>190.89</c:v>
                      </c:pt>
                      <c:pt idx="3701">
                        <c:v>190.89</c:v>
                      </c:pt>
                      <c:pt idx="3702">
                        <c:v>190.89</c:v>
                      </c:pt>
                      <c:pt idx="3703">
                        <c:v>190.89</c:v>
                      </c:pt>
                      <c:pt idx="3704">
                        <c:v>190.6</c:v>
                      </c:pt>
                      <c:pt idx="3705">
                        <c:v>190.6</c:v>
                      </c:pt>
                      <c:pt idx="3706">
                        <c:v>190.6</c:v>
                      </c:pt>
                      <c:pt idx="3707">
                        <c:v>190.6</c:v>
                      </c:pt>
                      <c:pt idx="3708">
                        <c:v>190.6</c:v>
                      </c:pt>
                      <c:pt idx="3709">
                        <c:v>190.6</c:v>
                      </c:pt>
                      <c:pt idx="3710">
                        <c:v>190.6</c:v>
                      </c:pt>
                      <c:pt idx="3711">
                        <c:v>190.6</c:v>
                      </c:pt>
                      <c:pt idx="3712">
                        <c:v>190.6</c:v>
                      </c:pt>
                      <c:pt idx="3713">
                        <c:v>190.6</c:v>
                      </c:pt>
                      <c:pt idx="3714">
                        <c:v>190.43</c:v>
                      </c:pt>
                      <c:pt idx="3715">
                        <c:v>190.43</c:v>
                      </c:pt>
                      <c:pt idx="3716">
                        <c:v>190.43</c:v>
                      </c:pt>
                      <c:pt idx="3717">
                        <c:v>190.43</c:v>
                      </c:pt>
                      <c:pt idx="3718">
                        <c:v>190.41</c:v>
                      </c:pt>
                      <c:pt idx="3719">
                        <c:v>190.41</c:v>
                      </c:pt>
                      <c:pt idx="3720">
                        <c:v>190.41</c:v>
                      </c:pt>
                      <c:pt idx="3721">
                        <c:v>190.41</c:v>
                      </c:pt>
                      <c:pt idx="3722">
                        <c:v>191.89</c:v>
                      </c:pt>
                      <c:pt idx="3723">
                        <c:v>192.36</c:v>
                      </c:pt>
                      <c:pt idx="3724">
                        <c:v>192.36</c:v>
                      </c:pt>
                      <c:pt idx="3725">
                        <c:v>192.93</c:v>
                      </c:pt>
                      <c:pt idx="3726">
                        <c:v>193.37</c:v>
                      </c:pt>
                      <c:pt idx="3727">
                        <c:v>193.37</c:v>
                      </c:pt>
                      <c:pt idx="3728">
                        <c:v>193.37</c:v>
                      </c:pt>
                      <c:pt idx="3729">
                        <c:v>193.08</c:v>
                      </c:pt>
                      <c:pt idx="3730">
                        <c:v>193.08</c:v>
                      </c:pt>
                      <c:pt idx="3731">
                        <c:v>193.08</c:v>
                      </c:pt>
                      <c:pt idx="3732">
                        <c:v>193.08</c:v>
                      </c:pt>
                      <c:pt idx="3733">
                        <c:v>192.4</c:v>
                      </c:pt>
                      <c:pt idx="3734">
                        <c:v>191.73</c:v>
                      </c:pt>
                      <c:pt idx="3735">
                        <c:v>190.98</c:v>
                      </c:pt>
                      <c:pt idx="3736">
                        <c:v>190.98</c:v>
                      </c:pt>
                      <c:pt idx="3737">
                        <c:v>190.98</c:v>
                      </c:pt>
                      <c:pt idx="3738">
                        <c:v>190.98</c:v>
                      </c:pt>
                      <c:pt idx="3739">
                        <c:v>190.98</c:v>
                      </c:pt>
                      <c:pt idx="3740">
                        <c:v>190.98</c:v>
                      </c:pt>
                      <c:pt idx="3741">
                        <c:v>190.53</c:v>
                      </c:pt>
                      <c:pt idx="3742">
                        <c:v>190.43</c:v>
                      </c:pt>
                      <c:pt idx="3743">
                        <c:v>190.43</c:v>
                      </c:pt>
                      <c:pt idx="3744">
                        <c:v>189.58</c:v>
                      </c:pt>
                      <c:pt idx="3745">
                        <c:v>189.78</c:v>
                      </c:pt>
                      <c:pt idx="3746">
                        <c:v>190.41</c:v>
                      </c:pt>
                      <c:pt idx="3747">
                        <c:v>190.41</c:v>
                      </c:pt>
                      <c:pt idx="3748">
                        <c:v>190.35</c:v>
                      </c:pt>
                      <c:pt idx="3749">
                        <c:v>189.85</c:v>
                      </c:pt>
                      <c:pt idx="3750">
                        <c:v>189.85</c:v>
                      </c:pt>
                      <c:pt idx="3751">
                        <c:v>189.85</c:v>
                      </c:pt>
                      <c:pt idx="3752">
                        <c:v>189.13</c:v>
                      </c:pt>
                      <c:pt idx="3753">
                        <c:v>189.13</c:v>
                      </c:pt>
                      <c:pt idx="3754">
                        <c:v>189.53</c:v>
                      </c:pt>
                      <c:pt idx="3755">
                        <c:v>189.53</c:v>
                      </c:pt>
                      <c:pt idx="3756">
                        <c:v>189.38</c:v>
                      </c:pt>
                      <c:pt idx="3757">
                        <c:v>189.38</c:v>
                      </c:pt>
                      <c:pt idx="3758">
                        <c:v>189.38</c:v>
                      </c:pt>
                      <c:pt idx="3759">
                        <c:v>189.38</c:v>
                      </c:pt>
                      <c:pt idx="3760">
                        <c:v>189.38</c:v>
                      </c:pt>
                      <c:pt idx="3761">
                        <c:v>189.38</c:v>
                      </c:pt>
                      <c:pt idx="3762">
                        <c:v>189.38</c:v>
                      </c:pt>
                      <c:pt idx="3763">
                        <c:v>189.38</c:v>
                      </c:pt>
                      <c:pt idx="3764">
                        <c:v>189.38</c:v>
                      </c:pt>
                      <c:pt idx="3765">
                        <c:v>189.38</c:v>
                      </c:pt>
                      <c:pt idx="3766">
                        <c:v>189.38</c:v>
                      </c:pt>
                      <c:pt idx="3767">
                        <c:v>189.38</c:v>
                      </c:pt>
                      <c:pt idx="3768">
                        <c:v>189.38</c:v>
                      </c:pt>
                      <c:pt idx="3769">
                        <c:v>189.38</c:v>
                      </c:pt>
                      <c:pt idx="3770">
                        <c:v>189.38</c:v>
                      </c:pt>
                      <c:pt idx="3771">
                        <c:v>189.38</c:v>
                      </c:pt>
                      <c:pt idx="3772">
                        <c:v>189.38</c:v>
                      </c:pt>
                      <c:pt idx="3773">
                        <c:v>188.46</c:v>
                      </c:pt>
                      <c:pt idx="3774">
                        <c:v>188.46</c:v>
                      </c:pt>
                      <c:pt idx="3775">
                        <c:v>188.46</c:v>
                      </c:pt>
                      <c:pt idx="3776">
                        <c:v>188.46</c:v>
                      </c:pt>
                      <c:pt idx="3777">
                        <c:v>188.46</c:v>
                      </c:pt>
                      <c:pt idx="3778">
                        <c:v>188.1</c:v>
                      </c:pt>
                      <c:pt idx="3779">
                        <c:v>187.79</c:v>
                      </c:pt>
                      <c:pt idx="3780">
                        <c:v>187.79</c:v>
                      </c:pt>
                      <c:pt idx="3781">
                        <c:v>188.02</c:v>
                      </c:pt>
                      <c:pt idx="3782">
                        <c:v>188.02</c:v>
                      </c:pt>
                      <c:pt idx="3783">
                        <c:v>188.02</c:v>
                      </c:pt>
                      <c:pt idx="3784">
                        <c:v>188.02</c:v>
                      </c:pt>
                      <c:pt idx="3785">
                        <c:v>188.02</c:v>
                      </c:pt>
                      <c:pt idx="3786">
                        <c:v>188.02</c:v>
                      </c:pt>
                      <c:pt idx="3787">
                        <c:v>188.02</c:v>
                      </c:pt>
                      <c:pt idx="3788">
                        <c:v>187.96</c:v>
                      </c:pt>
                      <c:pt idx="3789">
                        <c:v>187.96</c:v>
                      </c:pt>
                      <c:pt idx="3790">
                        <c:v>187.96</c:v>
                      </c:pt>
                      <c:pt idx="3791">
                        <c:v>187.96</c:v>
                      </c:pt>
                      <c:pt idx="3792">
                        <c:v>188</c:v>
                      </c:pt>
                      <c:pt idx="3793">
                        <c:v>188.17</c:v>
                      </c:pt>
                      <c:pt idx="3794">
                        <c:v>189.05</c:v>
                      </c:pt>
                      <c:pt idx="3795">
                        <c:v>189.91</c:v>
                      </c:pt>
                      <c:pt idx="3796">
                        <c:v>189.91</c:v>
                      </c:pt>
                      <c:pt idx="3797">
                        <c:v>189.91</c:v>
                      </c:pt>
                      <c:pt idx="3798">
                        <c:v>189.91</c:v>
                      </c:pt>
                      <c:pt idx="3799">
                        <c:v>189.33</c:v>
                      </c:pt>
                      <c:pt idx="3800">
                        <c:v>189.33</c:v>
                      </c:pt>
                      <c:pt idx="3801">
                        <c:v>189.33</c:v>
                      </c:pt>
                      <c:pt idx="3802">
                        <c:v>189.33</c:v>
                      </c:pt>
                      <c:pt idx="3803">
                        <c:v>189.33</c:v>
                      </c:pt>
                      <c:pt idx="3804">
                        <c:v>189.53</c:v>
                      </c:pt>
                      <c:pt idx="3805">
                        <c:v>188.03</c:v>
                      </c:pt>
                      <c:pt idx="3806">
                        <c:v>188.03</c:v>
                      </c:pt>
                      <c:pt idx="3807">
                        <c:v>187.75</c:v>
                      </c:pt>
                      <c:pt idx="3808">
                        <c:v>187.75</c:v>
                      </c:pt>
                      <c:pt idx="3809">
                        <c:v>187.23</c:v>
                      </c:pt>
                      <c:pt idx="3810">
                        <c:v>187.23</c:v>
                      </c:pt>
                      <c:pt idx="3811">
                        <c:v>187.23</c:v>
                      </c:pt>
                      <c:pt idx="3812">
                        <c:v>187.23</c:v>
                      </c:pt>
                      <c:pt idx="3813">
                        <c:v>186.55</c:v>
                      </c:pt>
                      <c:pt idx="3814">
                        <c:v>186.1</c:v>
                      </c:pt>
                      <c:pt idx="3815">
                        <c:v>186.1</c:v>
                      </c:pt>
                      <c:pt idx="3816">
                        <c:v>186.1</c:v>
                      </c:pt>
                      <c:pt idx="3817">
                        <c:v>185.87</c:v>
                      </c:pt>
                      <c:pt idx="3818">
                        <c:v>185.75</c:v>
                      </c:pt>
                      <c:pt idx="3819">
                        <c:v>185.75</c:v>
                      </c:pt>
                      <c:pt idx="3820">
                        <c:v>185.75</c:v>
                      </c:pt>
                      <c:pt idx="3821">
                        <c:v>185.75</c:v>
                      </c:pt>
                      <c:pt idx="3822">
                        <c:v>185.75</c:v>
                      </c:pt>
                      <c:pt idx="3823">
                        <c:v>185.75</c:v>
                      </c:pt>
                      <c:pt idx="3824">
                        <c:v>185.75</c:v>
                      </c:pt>
                      <c:pt idx="3825">
                        <c:v>185.75</c:v>
                      </c:pt>
                      <c:pt idx="3826">
                        <c:v>186</c:v>
                      </c:pt>
                      <c:pt idx="3827">
                        <c:v>186</c:v>
                      </c:pt>
                      <c:pt idx="3828">
                        <c:v>186</c:v>
                      </c:pt>
                      <c:pt idx="3829">
                        <c:v>187.13</c:v>
                      </c:pt>
                      <c:pt idx="3830">
                        <c:v>186.8</c:v>
                      </c:pt>
                      <c:pt idx="3831">
                        <c:v>186.8</c:v>
                      </c:pt>
                      <c:pt idx="3832">
                        <c:v>186.66</c:v>
                      </c:pt>
                      <c:pt idx="3833">
                        <c:v>187.34</c:v>
                      </c:pt>
                      <c:pt idx="3834">
                        <c:v>187.45</c:v>
                      </c:pt>
                      <c:pt idx="3835">
                        <c:v>188.2</c:v>
                      </c:pt>
                      <c:pt idx="3836">
                        <c:v>188.2</c:v>
                      </c:pt>
                      <c:pt idx="3837">
                        <c:v>187.63</c:v>
                      </c:pt>
                      <c:pt idx="3838">
                        <c:v>187.63</c:v>
                      </c:pt>
                      <c:pt idx="3839">
                        <c:v>186.81</c:v>
                      </c:pt>
                      <c:pt idx="3840">
                        <c:v>186.74</c:v>
                      </c:pt>
                      <c:pt idx="3841">
                        <c:v>185.43</c:v>
                      </c:pt>
                      <c:pt idx="3842">
                        <c:v>184.6</c:v>
                      </c:pt>
                      <c:pt idx="3843">
                        <c:v>183.66</c:v>
                      </c:pt>
                      <c:pt idx="3844">
                        <c:v>183.78</c:v>
                      </c:pt>
                      <c:pt idx="3845">
                        <c:v>183.14</c:v>
                      </c:pt>
                      <c:pt idx="3846">
                        <c:v>181.77</c:v>
                      </c:pt>
                      <c:pt idx="3847">
                        <c:v>181.77</c:v>
                      </c:pt>
                      <c:pt idx="3848">
                        <c:v>181.43</c:v>
                      </c:pt>
                      <c:pt idx="3849">
                        <c:v>181.93</c:v>
                      </c:pt>
                      <c:pt idx="3850">
                        <c:v>180.23</c:v>
                      </c:pt>
                      <c:pt idx="3851">
                        <c:v>178.85</c:v>
                      </c:pt>
                      <c:pt idx="3852">
                        <c:v>177.85</c:v>
                      </c:pt>
                      <c:pt idx="3853">
                        <c:v>177.15</c:v>
                      </c:pt>
                      <c:pt idx="3854">
                        <c:v>176.85</c:v>
                      </c:pt>
                      <c:pt idx="3855">
                        <c:v>176.27</c:v>
                      </c:pt>
                      <c:pt idx="3856">
                        <c:v>176.57</c:v>
                      </c:pt>
                      <c:pt idx="3857">
                        <c:v>175.57</c:v>
                      </c:pt>
                      <c:pt idx="3858">
                        <c:v>175.57</c:v>
                      </c:pt>
                      <c:pt idx="3859">
                        <c:v>175.57</c:v>
                      </c:pt>
                      <c:pt idx="3860">
                        <c:v>175.35</c:v>
                      </c:pt>
                      <c:pt idx="3861">
                        <c:v>174.91</c:v>
                      </c:pt>
                      <c:pt idx="3862">
                        <c:v>173.67</c:v>
                      </c:pt>
                      <c:pt idx="3863">
                        <c:v>172</c:v>
                      </c:pt>
                      <c:pt idx="3864">
                        <c:v>171.42</c:v>
                      </c:pt>
                      <c:pt idx="3865">
                        <c:v>170.7</c:v>
                      </c:pt>
                      <c:pt idx="3866">
                        <c:v>169.93</c:v>
                      </c:pt>
                      <c:pt idx="3867">
                        <c:v>169.93</c:v>
                      </c:pt>
                      <c:pt idx="3868">
                        <c:v>168.24</c:v>
                      </c:pt>
                      <c:pt idx="3869">
                        <c:v>168.24</c:v>
                      </c:pt>
                      <c:pt idx="3870">
                        <c:v>168.24</c:v>
                      </c:pt>
                      <c:pt idx="3871">
                        <c:v>167.73</c:v>
                      </c:pt>
                      <c:pt idx="3872">
                        <c:v>166.78</c:v>
                      </c:pt>
                      <c:pt idx="3873">
                        <c:v>167.7</c:v>
                      </c:pt>
                      <c:pt idx="3874">
                        <c:v>166.82</c:v>
                      </c:pt>
                      <c:pt idx="3875">
                        <c:v>166.11</c:v>
                      </c:pt>
                      <c:pt idx="3876">
                        <c:v>165</c:v>
                      </c:pt>
                      <c:pt idx="3877">
                        <c:v>165</c:v>
                      </c:pt>
                      <c:pt idx="3878">
                        <c:v>164.42</c:v>
                      </c:pt>
                      <c:pt idx="3879">
                        <c:v>164.73</c:v>
                      </c:pt>
                      <c:pt idx="3880">
                        <c:v>164.73</c:v>
                      </c:pt>
                      <c:pt idx="3881">
                        <c:v>165.15</c:v>
                      </c:pt>
                      <c:pt idx="3882">
                        <c:v>165.15</c:v>
                      </c:pt>
                      <c:pt idx="3883">
                        <c:v>165.15</c:v>
                      </c:pt>
                      <c:pt idx="3884">
                        <c:v>164.96</c:v>
                      </c:pt>
                      <c:pt idx="3885">
                        <c:v>164.12</c:v>
                      </c:pt>
                      <c:pt idx="3886">
                        <c:v>163.19</c:v>
                      </c:pt>
                      <c:pt idx="3887">
                        <c:v>163.19</c:v>
                      </c:pt>
                      <c:pt idx="3888">
                        <c:v>162.85</c:v>
                      </c:pt>
                      <c:pt idx="3889">
                        <c:v>162.47999999999999</c:v>
                      </c:pt>
                      <c:pt idx="3890">
                        <c:v>162.16</c:v>
                      </c:pt>
                      <c:pt idx="3891">
                        <c:v>162.16</c:v>
                      </c:pt>
                      <c:pt idx="3892">
                        <c:v>160.91999999999999</c:v>
                      </c:pt>
                      <c:pt idx="3893">
                        <c:v>160.93</c:v>
                      </c:pt>
                      <c:pt idx="3894">
                        <c:v>160.99</c:v>
                      </c:pt>
                      <c:pt idx="3895">
                        <c:v>160.9</c:v>
                      </c:pt>
                      <c:pt idx="3896">
                        <c:v>160.4</c:v>
                      </c:pt>
                      <c:pt idx="3897">
                        <c:v>160.04</c:v>
                      </c:pt>
                      <c:pt idx="3898">
                        <c:v>160.04</c:v>
                      </c:pt>
                      <c:pt idx="3899">
                        <c:v>160.62</c:v>
                      </c:pt>
                      <c:pt idx="3900">
                        <c:v>160.62</c:v>
                      </c:pt>
                      <c:pt idx="3901">
                        <c:v>160.62</c:v>
                      </c:pt>
                      <c:pt idx="3902">
                        <c:v>160.62</c:v>
                      </c:pt>
                      <c:pt idx="3903">
                        <c:v>160.62</c:v>
                      </c:pt>
                      <c:pt idx="3904">
                        <c:v>160.71</c:v>
                      </c:pt>
                      <c:pt idx="3905">
                        <c:v>162.11000000000001</c:v>
                      </c:pt>
                      <c:pt idx="3906">
                        <c:v>162.09</c:v>
                      </c:pt>
                      <c:pt idx="3907">
                        <c:v>162.32</c:v>
                      </c:pt>
                      <c:pt idx="3908">
                        <c:v>162.15</c:v>
                      </c:pt>
                      <c:pt idx="3909">
                        <c:v>162.38</c:v>
                      </c:pt>
                      <c:pt idx="3910">
                        <c:v>162.38</c:v>
                      </c:pt>
                      <c:pt idx="3911">
                        <c:v>162.22</c:v>
                      </c:pt>
                      <c:pt idx="3912">
                        <c:v>162.11000000000001</c:v>
                      </c:pt>
                      <c:pt idx="3913">
                        <c:v>162.79</c:v>
                      </c:pt>
                      <c:pt idx="3914">
                        <c:v>162.85</c:v>
                      </c:pt>
                      <c:pt idx="3915">
                        <c:v>162.85</c:v>
                      </c:pt>
                      <c:pt idx="3916">
                        <c:v>162.85</c:v>
                      </c:pt>
                      <c:pt idx="3917">
                        <c:v>163.08000000000001</c:v>
                      </c:pt>
                      <c:pt idx="3918">
                        <c:v>163.16</c:v>
                      </c:pt>
                      <c:pt idx="3919">
                        <c:v>162.35</c:v>
                      </c:pt>
                      <c:pt idx="3920">
                        <c:v>162.27000000000001</c:v>
                      </c:pt>
                      <c:pt idx="3921">
                        <c:v>161.76</c:v>
                      </c:pt>
                      <c:pt idx="3922">
                        <c:v>161.76</c:v>
                      </c:pt>
                      <c:pt idx="3923">
                        <c:v>161.07</c:v>
                      </c:pt>
                      <c:pt idx="3924">
                        <c:v>159.85</c:v>
                      </c:pt>
                      <c:pt idx="3925">
                        <c:v>159.85</c:v>
                      </c:pt>
                      <c:pt idx="3926">
                        <c:v>159.85</c:v>
                      </c:pt>
                      <c:pt idx="3927">
                        <c:v>159.85</c:v>
                      </c:pt>
                      <c:pt idx="3928">
                        <c:v>159.58000000000001</c:v>
                      </c:pt>
                      <c:pt idx="3929">
                        <c:v>159.18</c:v>
                      </c:pt>
                      <c:pt idx="3930">
                        <c:v>159.44999999999999</c:v>
                      </c:pt>
                      <c:pt idx="3931">
                        <c:v>159.44999999999999</c:v>
                      </c:pt>
                      <c:pt idx="3932">
                        <c:v>159.59</c:v>
                      </c:pt>
                      <c:pt idx="3933">
                        <c:v>159.59</c:v>
                      </c:pt>
                      <c:pt idx="3934">
                        <c:v>160.15</c:v>
                      </c:pt>
                      <c:pt idx="3935">
                        <c:v>159.77000000000001</c:v>
                      </c:pt>
                      <c:pt idx="3936">
                        <c:v>159.76</c:v>
                      </c:pt>
                      <c:pt idx="3937">
                        <c:v>160.33000000000001</c:v>
                      </c:pt>
                      <c:pt idx="3938">
                        <c:v>160.02000000000001</c:v>
                      </c:pt>
                      <c:pt idx="3939">
                        <c:v>160.84</c:v>
                      </c:pt>
                      <c:pt idx="3940">
                        <c:v>160.65</c:v>
                      </c:pt>
                      <c:pt idx="3941">
                        <c:v>162.41</c:v>
                      </c:pt>
                      <c:pt idx="3942">
                        <c:v>163.34</c:v>
                      </c:pt>
                      <c:pt idx="3943">
                        <c:v>163.6</c:v>
                      </c:pt>
                      <c:pt idx="3944">
                        <c:v>163.92</c:v>
                      </c:pt>
                      <c:pt idx="3945">
                        <c:v>163.95</c:v>
                      </c:pt>
                      <c:pt idx="3946">
                        <c:v>165.28</c:v>
                      </c:pt>
                      <c:pt idx="3947">
                        <c:v>165.28</c:v>
                      </c:pt>
                      <c:pt idx="3948">
                        <c:v>165.68</c:v>
                      </c:pt>
                      <c:pt idx="3949">
                        <c:v>165.42</c:v>
                      </c:pt>
                      <c:pt idx="3950">
                        <c:v>166.9</c:v>
                      </c:pt>
                      <c:pt idx="3951">
                        <c:v>168.28</c:v>
                      </c:pt>
                      <c:pt idx="3952">
                        <c:v>169.96</c:v>
                      </c:pt>
                      <c:pt idx="3953">
                        <c:v>169.81</c:v>
                      </c:pt>
                      <c:pt idx="3954">
                        <c:v>170.11</c:v>
                      </c:pt>
                      <c:pt idx="3955">
                        <c:v>170.69</c:v>
                      </c:pt>
                      <c:pt idx="3956">
                        <c:v>170.69</c:v>
                      </c:pt>
                      <c:pt idx="3957">
                        <c:v>171.69</c:v>
                      </c:pt>
                      <c:pt idx="3958">
                        <c:v>171.69</c:v>
                      </c:pt>
                      <c:pt idx="3959">
                        <c:v>171.69</c:v>
                      </c:pt>
                      <c:pt idx="3960">
                        <c:v>171.91</c:v>
                      </c:pt>
                      <c:pt idx="3961">
                        <c:v>172.35</c:v>
                      </c:pt>
                      <c:pt idx="3962">
                        <c:v>173.48</c:v>
                      </c:pt>
                      <c:pt idx="3963">
                        <c:v>174.69</c:v>
                      </c:pt>
                      <c:pt idx="3964">
                        <c:v>175.27</c:v>
                      </c:pt>
                      <c:pt idx="3965">
                        <c:v>175.99</c:v>
                      </c:pt>
                      <c:pt idx="3966">
                        <c:v>176.35</c:v>
                      </c:pt>
                      <c:pt idx="3967">
                        <c:v>176.23</c:v>
                      </c:pt>
                      <c:pt idx="3968">
                        <c:v>177.34</c:v>
                      </c:pt>
                      <c:pt idx="3969">
                        <c:v>177.06</c:v>
                      </c:pt>
                      <c:pt idx="3970">
                        <c:v>177.06</c:v>
                      </c:pt>
                      <c:pt idx="3971">
                        <c:v>177.23</c:v>
                      </c:pt>
                      <c:pt idx="3972">
                        <c:v>178.1</c:v>
                      </c:pt>
                      <c:pt idx="3973">
                        <c:v>178.1</c:v>
                      </c:pt>
                      <c:pt idx="3974">
                        <c:v>178.98</c:v>
                      </c:pt>
                      <c:pt idx="3975">
                        <c:v>179.69</c:v>
                      </c:pt>
                      <c:pt idx="3976">
                        <c:v>179.22</c:v>
                      </c:pt>
                      <c:pt idx="3977">
                        <c:v>179.22</c:v>
                      </c:pt>
                      <c:pt idx="3978">
                        <c:v>180.16</c:v>
                      </c:pt>
                      <c:pt idx="3979">
                        <c:v>180.16</c:v>
                      </c:pt>
                      <c:pt idx="3980">
                        <c:v>180.16</c:v>
                      </c:pt>
                      <c:pt idx="3981">
                        <c:v>179.67</c:v>
                      </c:pt>
                      <c:pt idx="3982">
                        <c:v>179.67</c:v>
                      </c:pt>
                      <c:pt idx="3983">
                        <c:v>178.74</c:v>
                      </c:pt>
                      <c:pt idx="3984">
                        <c:v>178.64</c:v>
                      </c:pt>
                      <c:pt idx="3985">
                        <c:v>179.22</c:v>
                      </c:pt>
                      <c:pt idx="3986">
                        <c:v>180.15</c:v>
                      </c:pt>
                      <c:pt idx="3987">
                        <c:v>180.15</c:v>
                      </c:pt>
                      <c:pt idx="3988">
                        <c:v>180.55</c:v>
                      </c:pt>
                      <c:pt idx="3989">
                        <c:v>180.92</c:v>
                      </c:pt>
                      <c:pt idx="3990">
                        <c:v>181.24</c:v>
                      </c:pt>
                      <c:pt idx="3991">
                        <c:v>181.19</c:v>
                      </c:pt>
                      <c:pt idx="3992">
                        <c:v>182.43</c:v>
                      </c:pt>
                      <c:pt idx="3993">
                        <c:v>182.17</c:v>
                      </c:pt>
                      <c:pt idx="3994">
                        <c:v>181.74</c:v>
                      </c:pt>
                      <c:pt idx="3995">
                        <c:v>181.83</c:v>
                      </c:pt>
                      <c:pt idx="3996">
                        <c:v>182.02</c:v>
                      </c:pt>
                      <c:pt idx="3997">
                        <c:v>182.38</c:v>
                      </c:pt>
                      <c:pt idx="3998">
                        <c:v>182.38</c:v>
                      </c:pt>
                      <c:pt idx="3999">
                        <c:v>182.38</c:v>
                      </c:pt>
                      <c:pt idx="4000">
                        <c:v>182.38</c:v>
                      </c:pt>
                      <c:pt idx="4001">
                        <c:v>182.38</c:v>
                      </c:pt>
                      <c:pt idx="4002">
                        <c:v>182.38</c:v>
                      </c:pt>
                      <c:pt idx="4003">
                        <c:v>182.38</c:v>
                      </c:pt>
                      <c:pt idx="4004">
                        <c:v>182.38</c:v>
                      </c:pt>
                      <c:pt idx="4005">
                        <c:v>182.48</c:v>
                      </c:pt>
                      <c:pt idx="4006">
                        <c:v>182.5</c:v>
                      </c:pt>
                      <c:pt idx="4007">
                        <c:v>182.55</c:v>
                      </c:pt>
                      <c:pt idx="4008">
                        <c:v>182.72</c:v>
                      </c:pt>
                      <c:pt idx="4009">
                        <c:v>183.01</c:v>
                      </c:pt>
                      <c:pt idx="4010">
                        <c:v>183.01</c:v>
                      </c:pt>
                      <c:pt idx="4011">
                        <c:v>183.17</c:v>
                      </c:pt>
                      <c:pt idx="4012">
                        <c:v>183.28</c:v>
                      </c:pt>
                      <c:pt idx="4013">
                        <c:v>183.28</c:v>
                      </c:pt>
                      <c:pt idx="4014">
                        <c:v>183.84</c:v>
                      </c:pt>
                      <c:pt idx="4015">
                        <c:v>183.84</c:v>
                      </c:pt>
                      <c:pt idx="4016">
                        <c:v>183.84</c:v>
                      </c:pt>
                      <c:pt idx="4017">
                        <c:v>183.84</c:v>
                      </c:pt>
                      <c:pt idx="4018">
                        <c:v>183.9</c:v>
                      </c:pt>
                      <c:pt idx="4019">
                        <c:v>184.71</c:v>
                      </c:pt>
                      <c:pt idx="4020">
                        <c:v>184.79</c:v>
                      </c:pt>
                      <c:pt idx="4021">
                        <c:v>185.3</c:v>
                      </c:pt>
                      <c:pt idx="4022">
                        <c:v>185.3</c:v>
                      </c:pt>
                      <c:pt idx="4023">
                        <c:v>185.99</c:v>
                      </c:pt>
                      <c:pt idx="4024">
                        <c:v>187.21</c:v>
                      </c:pt>
                      <c:pt idx="4025">
                        <c:v>187.21</c:v>
                      </c:pt>
                      <c:pt idx="4026">
                        <c:v>187.21</c:v>
                      </c:pt>
                      <c:pt idx="4027">
                        <c:v>187.21</c:v>
                      </c:pt>
                      <c:pt idx="4028">
                        <c:v>187.48</c:v>
                      </c:pt>
                      <c:pt idx="4029">
                        <c:v>187.53</c:v>
                      </c:pt>
                      <c:pt idx="4030">
                        <c:v>186.55</c:v>
                      </c:pt>
                      <c:pt idx="4031">
                        <c:v>186.55</c:v>
                      </c:pt>
                      <c:pt idx="4032">
                        <c:v>186.55</c:v>
                      </c:pt>
                      <c:pt idx="4033">
                        <c:v>186.55</c:v>
                      </c:pt>
                      <c:pt idx="4034">
                        <c:v>186.55</c:v>
                      </c:pt>
                      <c:pt idx="4035">
                        <c:v>186.93</c:v>
                      </c:pt>
                      <c:pt idx="4036">
                        <c:v>186.94</c:v>
                      </c:pt>
                      <c:pt idx="4037">
                        <c:v>186.94</c:v>
                      </c:pt>
                      <c:pt idx="4038">
                        <c:v>187.25</c:v>
                      </c:pt>
                      <c:pt idx="4039">
                        <c:v>187.25</c:v>
                      </c:pt>
                      <c:pt idx="4040">
                        <c:v>187.51</c:v>
                      </c:pt>
                      <c:pt idx="4041">
                        <c:v>187.51</c:v>
                      </c:pt>
                      <c:pt idx="4042">
                        <c:v>187.51</c:v>
                      </c:pt>
                      <c:pt idx="4043">
                        <c:v>187.8</c:v>
                      </c:pt>
                      <c:pt idx="4044">
                        <c:v>188.21</c:v>
                      </c:pt>
                      <c:pt idx="4045">
                        <c:v>188.82</c:v>
                      </c:pt>
                      <c:pt idx="4046">
                        <c:v>188.86</c:v>
                      </c:pt>
                      <c:pt idx="4047">
                        <c:v>188.86</c:v>
                      </c:pt>
                      <c:pt idx="4048">
                        <c:v>188.86</c:v>
                      </c:pt>
                      <c:pt idx="4049">
                        <c:v>189.12</c:v>
                      </c:pt>
                      <c:pt idx="4050">
                        <c:v>189.21</c:v>
                      </c:pt>
                      <c:pt idx="4051">
                        <c:v>188.21</c:v>
                      </c:pt>
                      <c:pt idx="4052">
                        <c:v>186.52</c:v>
                      </c:pt>
                      <c:pt idx="4053">
                        <c:v>186.76</c:v>
                      </c:pt>
                      <c:pt idx="4054">
                        <c:v>186.14</c:v>
                      </c:pt>
                      <c:pt idx="4055">
                        <c:v>185.41</c:v>
                      </c:pt>
                      <c:pt idx="4056">
                        <c:v>185.41</c:v>
                      </c:pt>
                      <c:pt idx="4057">
                        <c:v>185.01</c:v>
                      </c:pt>
                      <c:pt idx="4058">
                        <c:v>184.38</c:v>
                      </c:pt>
                      <c:pt idx="4059">
                        <c:v>183.98</c:v>
                      </c:pt>
                      <c:pt idx="4060">
                        <c:v>183.83</c:v>
                      </c:pt>
                      <c:pt idx="4061">
                        <c:v>183.83</c:v>
                      </c:pt>
                      <c:pt idx="4062">
                        <c:v>183.94</c:v>
                      </c:pt>
                      <c:pt idx="4063">
                        <c:v>184.4</c:v>
                      </c:pt>
                      <c:pt idx="4064">
                        <c:v>184.4</c:v>
                      </c:pt>
                      <c:pt idx="4065">
                        <c:v>184.4</c:v>
                      </c:pt>
                      <c:pt idx="4066">
                        <c:v>184.81</c:v>
                      </c:pt>
                      <c:pt idx="4067">
                        <c:v>184.67</c:v>
                      </c:pt>
                      <c:pt idx="4068">
                        <c:v>185.25</c:v>
                      </c:pt>
                      <c:pt idx="4069">
                        <c:v>185.53</c:v>
                      </c:pt>
                      <c:pt idx="4070">
                        <c:v>185.28</c:v>
                      </c:pt>
                      <c:pt idx="4071">
                        <c:v>185.5</c:v>
                      </c:pt>
                      <c:pt idx="4072">
                        <c:v>185.58</c:v>
                      </c:pt>
                      <c:pt idx="4073">
                        <c:v>185.53</c:v>
                      </c:pt>
                      <c:pt idx="4074">
                        <c:v>185.22</c:v>
                      </c:pt>
                      <c:pt idx="4075">
                        <c:v>185.22</c:v>
                      </c:pt>
                      <c:pt idx="4076">
                        <c:v>186.8</c:v>
                      </c:pt>
                      <c:pt idx="4077">
                        <c:v>186.71</c:v>
                      </c:pt>
                      <c:pt idx="4078">
                        <c:v>186.71</c:v>
                      </c:pt>
                      <c:pt idx="4079">
                        <c:v>186.71</c:v>
                      </c:pt>
                      <c:pt idx="4080">
                        <c:v>186.63</c:v>
                      </c:pt>
                      <c:pt idx="4081">
                        <c:v>187.13</c:v>
                      </c:pt>
                      <c:pt idx="4082">
                        <c:v>186.95</c:v>
                      </c:pt>
                      <c:pt idx="4083">
                        <c:v>187.88</c:v>
                      </c:pt>
                      <c:pt idx="4084">
                        <c:v>188.17</c:v>
                      </c:pt>
                      <c:pt idx="4085">
                        <c:v>188.43</c:v>
                      </c:pt>
                      <c:pt idx="4086">
                        <c:v>188.43</c:v>
                      </c:pt>
                      <c:pt idx="4087">
                        <c:v>188.1</c:v>
                      </c:pt>
                      <c:pt idx="4088">
                        <c:v>188.05</c:v>
                      </c:pt>
                      <c:pt idx="4089">
                        <c:v>188.05</c:v>
                      </c:pt>
                      <c:pt idx="4090">
                        <c:v>187.51</c:v>
                      </c:pt>
                      <c:pt idx="4091">
                        <c:v>187.06</c:v>
                      </c:pt>
                      <c:pt idx="4092">
                        <c:v>187.06</c:v>
                      </c:pt>
                      <c:pt idx="4093">
                        <c:v>187.32</c:v>
                      </c:pt>
                      <c:pt idx="4094">
                        <c:v>187.75</c:v>
                      </c:pt>
                      <c:pt idx="4095">
                        <c:v>187.75</c:v>
                      </c:pt>
                      <c:pt idx="4096">
                        <c:v>188.06</c:v>
                      </c:pt>
                      <c:pt idx="4097">
                        <c:v>188.06</c:v>
                      </c:pt>
                      <c:pt idx="4098">
                        <c:v>188.06</c:v>
                      </c:pt>
                      <c:pt idx="4099">
                        <c:v>188.06</c:v>
                      </c:pt>
                      <c:pt idx="4100">
                        <c:v>188.06</c:v>
                      </c:pt>
                      <c:pt idx="4101">
                        <c:v>186.31</c:v>
                      </c:pt>
                      <c:pt idx="4102">
                        <c:v>186.31</c:v>
                      </c:pt>
                      <c:pt idx="4103">
                        <c:v>186.17</c:v>
                      </c:pt>
                      <c:pt idx="4104">
                        <c:v>186.17</c:v>
                      </c:pt>
                      <c:pt idx="4105">
                        <c:v>185.86</c:v>
                      </c:pt>
                      <c:pt idx="4106">
                        <c:v>185.54</c:v>
                      </c:pt>
                      <c:pt idx="4107">
                        <c:v>183.77</c:v>
                      </c:pt>
                      <c:pt idx="4108">
                        <c:v>183.75</c:v>
                      </c:pt>
                      <c:pt idx="4109">
                        <c:v>183.75</c:v>
                      </c:pt>
                      <c:pt idx="4110">
                        <c:v>183.72</c:v>
                      </c:pt>
                      <c:pt idx="4111">
                        <c:v>183.72</c:v>
                      </c:pt>
                      <c:pt idx="4112">
                        <c:v>183.19</c:v>
                      </c:pt>
                      <c:pt idx="4113">
                        <c:v>182.37</c:v>
                      </c:pt>
                      <c:pt idx="4114">
                        <c:v>182.25</c:v>
                      </c:pt>
                      <c:pt idx="4115">
                        <c:v>182.25</c:v>
                      </c:pt>
                      <c:pt idx="4116">
                        <c:v>182.25</c:v>
                      </c:pt>
                      <c:pt idx="4117">
                        <c:v>182.25</c:v>
                      </c:pt>
                      <c:pt idx="4118">
                        <c:v>181.2</c:v>
                      </c:pt>
                      <c:pt idx="4119">
                        <c:v>181.2</c:v>
                      </c:pt>
                      <c:pt idx="4120">
                        <c:v>181.2</c:v>
                      </c:pt>
                      <c:pt idx="4121">
                        <c:v>181.2</c:v>
                      </c:pt>
                      <c:pt idx="4122">
                        <c:v>181.2</c:v>
                      </c:pt>
                      <c:pt idx="4123">
                        <c:v>180.7</c:v>
                      </c:pt>
                      <c:pt idx="4124">
                        <c:v>179.51</c:v>
                      </c:pt>
                      <c:pt idx="4125">
                        <c:v>177.72</c:v>
                      </c:pt>
                      <c:pt idx="4126">
                        <c:v>176.88</c:v>
                      </c:pt>
                      <c:pt idx="4127">
                        <c:v>175.58</c:v>
                      </c:pt>
                      <c:pt idx="4128">
                        <c:v>174.03</c:v>
                      </c:pt>
                      <c:pt idx="4129">
                        <c:v>174.38</c:v>
                      </c:pt>
                      <c:pt idx="4130">
                        <c:v>174.05</c:v>
                      </c:pt>
                      <c:pt idx="4131">
                        <c:v>174.05</c:v>
                      </c:pt>
                      <c:pt idx="4132">
                        <c:v>174.05</c:v>
                      </c:pt>
                      <c:pt idx="4133">
                        <c:v>174.05</c:v>
                      </c:pt>
                      <c:pt idx="4134">
                        <c:v>174.05</c:v>
                      </c:pt>
                      <c:pt idx="4135">
                        <c:v>174.05</c:v>
                      </c:pt>
                      <c:pt idx="4136">
                        <c:v>174.05</c:v>
                      </c:pt>
                      <c:pt idx="4137">
                        <c:v>173.26</c:v>
                      </c:pt>
                      <c:pt idx="4138">
                        <c:v>173.26</c:v>
                      </c:pt>
                      <c:pt idx="4139">
                        <c:v>173.26</c:v>
                      </c:pt>
                      <c:pt idx="4140">
                        <c:v>173.26</c:v>
                      </c:pt>
                      <c:pt idx="4141">
                        <c:v>173.26</c:v>
                      </c:pt>
                      <c:pt idx="4142">
                        <c:v>173.26</c:v>
                      </c:pt>
                      <c:pt idx="4143">
                        <c:v>172.48</c:v>
                      </c:pt>
                      <c:pt idx="4144">
                        <c:v>172.48</c:v>
                      </c:pt>
                      <c:pt idx="4145">
                        <c:v>172.48</c:v>
                      </c:pt>
                      <c:pt idx="4146">
                        <c:v>172.48</c:v>
                      </c:pt>
                      <c:pt idx="4147">
                        <c:v>172.48</c:v>
                      </c:pt>
                      <c:pt idx="4148">
                        <c:v>172.22</c:v>
                      </c:pt>
                      <c:pt idx="4149">
                        <c:v>171.29</c:v>
                      </c:pt>
                      <c:pt idx="4150">
                        <c:v>171.42</c:v>
                      </c:pt>
                      <c:pt idx="4151">
                        <c:v>172.42</c:v>
                      </c:pt>
                      <c:pt idx="4152">
                        <c:v>174.15</c:v>
                      </c:pt>
                      <c:pt idx="4153">
                        <c:v>174.76</c:v>
                      </c:pt>
                      <c:pt idx="4154">
                        <c:v>175.14</c:v>
                      </c:pt>
                      <c:pt idx="4155">
                        <c:v>175.87</c:v>
                      </c:pt>
                      <c:pt idx="4156">
                        <c:v>174.95</c:v>
                      </c:pt>
                      <c:pt idx="4157">
                        <c:v>175.11</c:v>
                      </c:pt>
                      <c:pt idx="4158">
                        <c:v>175.27</c:v>
                      </c:pt>
                      <c:pt idx="4159">
                        <c:v>175.67</c:v>
                      </c:pt>
                      <c:pt idx="4160">
                        <c:v>175.82</c:v>
                      </c:pt>
                      <c:pt idx="4161">
                        <c:v>175.82</c:v>
                      </c:pt>
                      <c:pt idx="4162">
                        <c:v>175.82</c:v>
                      </c:pt>
                      <c:pt idx="4163">
                        <c:v>175.82</c:v>
                      </c:pt>
                      <c:pt idx="4164">
                        <c:v>175.78</c:v>
                      </c:pt>
                      <c:pt idx="4165">
                        <c:v>175.78</c:v>
                      </c:pt>
                      <c:pt idx="4166">
                        <c:v>175.78</c:v>
                      </c:pt>
                      <c:pt idx="4167">
                        <c:v>176.04</c:v>
                      </c:pt>
                      <c:pt idx="4168">
                        <c:v>176.04</c:v>
                      </c:pt>
                      <c:pt idx="4169">
                        <c:v>175.71</c:v>
                      </c:pt>
                      <c:pt idx="4170">
                        <c:v>175.96</c:v>
                      </c:pt>
                      <c:pt idx="4171">
                        <c:v>176.08</c:v>
                      </c:pt>
                      <c:pt idx="4172">
                        <c:v>176.08</c:v>
                      </c:pt>
                      <c:pt idx="4173">
                        <c:v>176.13</c:v>
                      </c:pt>
                      <c:pt idx="4174">
                        <c:v>176.44</c:v>
                      </c:pt>
                      <c:pt idx="4175">
                        <c:v>176.44</c:v>
                      </c:pt>
                      <c:pt idx="4176">
                        <c:v>175.54</c:v>
                      </c:pt>
                      <c:pt idx="4177">
                        <c:v>175.63</c:v>
                      </c:pt>
                      <c:pt idx="4178">
                        <c:v>175.63</c:v>
                      </c:pt>
                      <c:pt idx="4179">
                        <c:v>175.63</c:v>
                      </c:pt>
                      <c:pt idx="4180">
                        <c:v>175.71</c:v>
                      </c:pt>
                      <c:pt idx="4181">
                        <c:v>175.71</c:v>
                      </c:pt>
                      <c:pt idx="4182">
                        <c:v>175.89</c:v>
                      </c:pt>
                      <c:pt idx="4183">
                        <c:v>175.89</c:v>
                      </c:pt>
                      <c:pt idx="4184">
                        <c:v>175.89</c:v>
                      </c:pt>
                      <c:pt idx="4185">
                        <c:v>175.89</c:v>
                      </c:pt>
                      <c:pt idx="4186">
                        <c:v>175.89</c:v>
                      </c:pt>
                      <c:pt idx="4187">
                        <c:v>176.18</c:v>
                      </c:pt>
                      <c:pt idx="4188">
                        <c:v>174.66</c:v>
                      </c:pt>
                      <c:pt idx="4189">
                        <c:v>172.85</c:v>
                      </c:pt>
                      <c:pt idx="4190">
                        <c:v>171.66</c:v>
                      </c:pt>
                      <c:pt idx="4191">
                        <c:v>172.16</c:v>
                      </c:pt>
                      <c:pt idx="4192">
                        <c:v>170.66</c:v>
                      </c:pt>
                      <c:pt idx="4193">
                        <c:v>169.17</c:v>
                      </c:pt>
                      <c:pt idx="4194">
                        <c:v>169.17</c:v>
                      </c:pt>
                      <c:pt idx="4195">
                        <c:v>169.17</c:v>
                      </c:pt>
                      <c:pt idx="4196">
                        <c:v>169.17</c:v>
                      </c:pt>
                      <c:pt idx="4197">
                        <c:v>168.27</c:v>
                      </c:pt>
                      <c:pt idx="4198">
                        <c:v>166.85</c:v>
                      </c:pt>
                      <c:pt idx="4199">
                        <c:v>166.85</c:v>
                      </c:pt>
                      <c:pt idx="4200">
                        <c:v>166.85</c:v>
                      </c:pt>
                      <c:pt idx="4201">
                        <c:v>167.47</c:v>
                      </c:pt>
                      <c:pt idx="4202">
                        <c:v>166.01</c:v>
                      </c:pt>
                      <c:pt idx="4203">
                        <c:v>166.15</c:v>
                      </c:pt>
                      <c:pt idx="4204">
                        <c:v>166.15</c:v>
                      </c:pt>
                      <c:pt idx="4205">
                        <c:v>166.46</c:v>
                      </c:pt>
                      <c:pt idx="4206">
                        <c:v>166.78</c:v>
                      </c:pt>
                      <c:pt idx="4207">
                        <c:v>168</c:v>
                      </c:pt>
                      <c:pt idx="4208">
                        <c:v>168.02</c:v>
                      </c:pt>
                      <c:pt idx="4209">
                        <c:v>168.02</c:v>
                      </c:pt>
                      <c:pt idx="4210">
                        <c:v>167.93</c:v>
                      </c:pt>
                      <c:pt idx="4211">
                        <c:v>167.26</c:v>
                      </c:pt>
                      <c:pt idx="4212">
                        <c:v>167.79</c:v>
                      </c:pt>
                      <c:pt idx="4213">
                        <c:v>168.61</c:v>
                      </c:pt>
                      <c:pt idx="4214">
                        <c:v>168.73</c:v>
                      </c:pt>
                      <c:pt idx="4215">
                        <c:v>167.93</c:v>
                      </c:pt>
                      <c:pt idx="4216">
                        <c:v>167.93</c:v>
                      </c:pt>
                      <c:pt idx="4217">
                        <c:v>166.11</c:v>
                      </c:pt>
                      <c:pt idx="4218">
                        <c:v>165.74</c:v>
                      </c:pt>
                      <c:pt idx="4219">
                        <c:v>164.94</c:v>
                      </c:pt>
                      <c:pt idx="4220">
                        <c:v>163.30000000000001</c:v>
                      </c:pt>
                      <c:pt idx="4221">
                        <c:v>161.59</c:v>
                      </c:pt>
                      <c:pt idx="4222">
                        <c:v>159.82</c:v>
                      </c:pt>
                      <c:pt idx="4223">
                        <c:v>158.53</c:v>
                      </c:pt>
                      <c:pt idx="4224">
                        <c:v>158.22999999999999</c:v>
                      </c:pt>
                      <c:pt idx="4225">
                        <c:v>160.02000000000001</c:v>
                      </c:pt>
                      <c:pt idx="4226">
                        <c:v>160.56</c:v>
                      </c:pt>
                      <c:pt idx="4227">
                        <c:v>160.03</c:v>
                      </c:pt>
                      <c:pt idx="4228">
                        <c:v>161.02000000000001</c:v>
                      </c:pt>
                      <c:pt idx="4229">
                        <c:v>159.31</c:v>
                      </c:pt>
                      <c:pt idx="4230">
                        <c:v>159.88</c:v>
                      </c:pt>
                      <c:pt idx="4231">
                        <c:v>158.38</c:v>
                      </c:pt>
                      <c:pt idx="4232">
                        <c:v>157.63</c:v>
                      </c:pt>
                      <c:pt idx="4233">
                        <c:v>156.97999999999999</c:v>
                      </c:pt>
                      <c:pt idx="4234">
                        <c:v>155.18</c:v>
                      </c:pt>
                      <c:pt idx="4235">
                        <c:v>153.58000000000001</c:v>
                      </c:pt>
                      <c:pt idx="4236">
                        <c:v>153.58000000000001</c:v>
                      </c:pt>
                      <c:pt idx="4237">
                        <c:v>154.37</c:v>
                      </c:pt>
                      <c:pt idx="4238">
                        <c:v>154.35</c:v>
                      </c:pt>
                      <c:pt idx="4239">
                        <c:v>153.43</c:v>
                      </c:pt>
                      <c:pt idx="4240">
                        <c:v>153.43</c:v>
                      </c:pt>
                      <c:pt idx="4241">
                        <c:v>152.71</c:v>
                      </c:pt>
                      <c:pt idx="4242">
                        <c:v>152.71</c:v>
                      </c:pt>
                      <c:pt idx="4243">
                        <c:v>153.88</c:v>
                      </c:pt>
                      <c:pt idx="4244">
                        <c:v>153.72999999999999</c:v>
                      </c:pt>
                      <c:pt idx="4245">
                        <c:v>153.72999999999999</c:v>
                      </c:pt>
                      <c:pt idx="4246">
                        <c:v>153.72999999999999</c:v>
                      </c:pt>
                      <c:pt idx="4247">
                        <c:v>153.72999999999999</c:v>
                      </c:pt>
                      <c:pt idx="4248">
                        <c:v>153.99</c:v>
                      </c:pt>
                      <c:pt idx="4249">
                        <c:v>154.04</c:v>
                      </c:pt>
                      <c:pt idx="4250">
                        <c:v>153.97999999999999</c:v>
                      </c:pt>
                      <c:pt idx="4251">
                        <c:v>153.97999999999999</c:v>
                      </c:pt>
                      <c:pt idx="4252">
                        <c:v>153.97999999999999</c:v>
                      </c:pt>
                      <c:pt idx="4253">
                        <c:v>153.97999999999999</c:v>
                      </c:pt>
                      <c:pt idx="4254">
                        <c:v>153.05000000000001</c:v>
                      </c:pt>
                      <c:pt idx="4255">
                        <c:v>151.4</c:v>
                      </c:pt>
                      <c:pt idx="4256">
                        <c:v>152.32</c:v>
                      </c:pt>
                      <c:pt idx="4257">
                        <c:v>151.28</c:v>
                      </c:pt>
                      <c:pt idx="4258">
                        <c:v>150.84</c:v>
                      </c:pt>
                      <c:pt idx="4259">
                        <c:v>150.84</c:v>
                      </c:pt>
                      <c:pt idx="4260">
                        <c:v>150.84</c:v>
                      </c:pt>
                      <c:pt idx="4261">
                        <c:v>150.84</c:v>
                      </c:pt>
                      <c:pt idx="4262">
                        <c:v>149.91999999999999</c:v>
                      </c:pt>
                      <c:pt idx="4263">
                        <c:v>148.41</c:v>
                      </c:pt>
                      <c:pt idx="4264">
                        <c:v>148.44999999999999</c:v>
                      </c:pt>
                      <c:pt idx="4265">
                        <c:v>147.35</c:v>
                      </c:pt>
                      <c:pt idx="4266">
                        <c:v>146.13</c:v>
                      </c:pt>
                      <c:pt idx="4267">
                        <c:v>145.46</c:v>
                      </c:pt>
                      <c:pt idx="4268">
                        <c:v>145.46</c:v>
                      </c:pt>
                      <c:pt idx="4269">
                        <c:v>145.79</c:v>
                      </c:pt>
                      <c:pt idx="4270">
                        <c:v>144.91999999999999</c:v>
                      </c:pt>
                      <c:pt idx="4271">
                        <c:v>143.44999999999999</c:v>
                      </c:pt>
                      <c:pt idx="4272">
                        <c:v>142.86000000000001</c:v>
                      </c:pt>
                      <c:pt idx="4273">
                        <c:v>142.86000000000001</c:v>
                      </c:pt>
                      <c:pt idx="4274">
                        <c:v>142.86000000000001</c:v>
                      </c:pt>
                      <c:pt idx="4275">
                        <c:v>142.75</c:v>
                      </c:pt>
                      <c:pt idx="4276">
                        <c:v>143.28</c:v>
                      </c:pt>
                      <c:pt idx="4277">
                        <c:v>142.49</c:v>
                      </c:pt>
                      <c:pt idx="4278">
                        <c:v>142.49</c:v>
                      </c:pt>
                      <c:pt idx="4279">
                        <c:v>141.47</c:v>
                      </c:pt>
                      <c:pt idx="4280">
                        <c:v>141.47</c:v>
                      </c:pt>
                      <c:pt idx="4281">
                        <c:v>141.47</c:v>
                      </c:pt>
                      <c:pt idx="4282">
                        <c:v>141.13</c:v>
                      </c:pt>
                      <c:pt idx="4283">
                        <c:v>140.44999999999999</c:v>
                      </c:pt>
                      <c:pt idx="4284">
                        <c:v>139.46</c:v>
                      </c:pt>
                      <c:pt idx="4285">
                        <c:v>139.15</c:v>
                      </c:pt>
                      <c:pt idx="4286">
                        <c:v>139.15</c:v>
                      </c:pt>
                      <c:pt idx="4287">
                        <c:v>139.19</c:v>
                      </c:pt>
                      <c:pt idx="4288">
                        <c:v>140.76</c:v>
                      </c:pt>
                      <c:pt idx="4289">
                        <c:v>141.55000000000001</c:v>
                      </c:pt>
                      <c:pt idx="4290">
                        <c:v>142.43</c:v>
                      </c:pt>
                      <c:pt idx="4291">
                        <c:v>142.43</c:v>
                      </c:pt>
                      <c:pt idx="4292">
                        <c:v>142.81</c:v>
                      </c:pt>
                      <c:pt idx="4293">
                        <c:v>144.30000000000001</c:v>
                      </c:pt>
                      <c:pt idx="4294">
                        <c:v>143.94999999999999</c:v>
                      </c:pt>
                      <c:pt idx="4295">
                        <c:v>142.83000000000001</c:v>
                      </c:pt>
                      <c:pt idx="4296">
                        <c:v>142.55000000000001</c:v>
                      </c:pt>
                      <c:pt idx="4297">
                        <c:v>143.44999999999999</c:v>
                      </c:pt>
                      <c:pt idx="4298">
                        <c:v>144.87</c:v>
                      </c:pt>
                      <c:pt idx="4299">
                        <c:v>144.87</c:v>
                      </c:pt>
                      <c:pt idx="4300">
                        <c:v>143.53</c:v>
                      </c:pt>
                      <c:pt idx="4301">
                        <c:v>144.66</c:v>
                      </c:pt>
                      <c:pt idx="4302">
                        <c:v>146.12</c:v>
                      </c:pt>
                      <c:pt idx="4303">
                        <c:v>146.12</c:v>
                      </c:pt>
                      <c:pt idx="4304">
                        <c:v>146.12</c:v>
                      </c:pt>
                      <c:pt idx="4305">
                        <c:v>146.12</c:v>
                      </c:pt>
                      <c:pt idx="4306">
                        <c:v>145.15</c:v>
                      </c:pt>
                      <c:pt idx="4307">
                        <c:v>145.29</c:v>
                      </c:pt>
                      <c:pt idx="4308">
                        <c:v>145.19999999999999</c:v>
                      </c:pt>
                      <c:pt idx="4309">
                        <c:v>144.38999999999999</c:v>
                      </c:pt>
                      <c:pt idx="4310">
                        <c:v>143.81</c:v>
                      </c:pt>
                      <c:pt idx="4311">
                        <c:v>144.47999999999999</c:v>
                      </c:pt>
                      <c:pt idx="4312">
                        <c:v>142.76</c:v>
                      </c:pt>
                      <c:pt idx="4313">
                        <c:v>141.72</c:v>
                      </c:pt>
                      <c:pt idx="4314">
                        <c:v>141.72</c:v>
                      </c:pt>
                      <c:pt idx="4315">
                        <c:v>142.52000000000001</c:v>
                      </c:pt>
                      <c:pt idx="4316">
                        <c:v>141.94</c:v>
                      </c:pt>
                      <c:pt idx="4317">
                        <c:v>143.76</c:v>
                      </c:pt>
                      <c:pt idx="4318">
                        <c:v>144.6</c:v>
                      </c:pt>
                      <c:pt idx="4319">
                        <c:v>144.46</c:v>
                      </c:pt>
                      <c:pt idx="4320">
                        <c:v>145.36000000000001</c:v>
                      </c:pt>
                      <c:pt idx="4321">
                        <c:v>147.07</c:v>
                      </c:pt>
                      <c:pt idx="4322">
                        <c:v>148.84</c:v>
                      </c:pt>
                      <c:pt idx="4323">
                        <c:v>149.41</c:v>
                      </c:pt>
                      <c:pt idx="4324">
                        <c:v>150.27000000000001</c:v>
                      </c:pt>
                      <c:pt idx="4325">
                        <c:v>149.94999999999999</c:v>
                      </c:pt>
                      <c:pt idx="4326">
                        <c:v>150.25</c:v>
                      </c:pt>
                      <c:pt idx="4327">
                        <c:v>152.08000000000001</c:v>
                      </c:pt>
                      <c:pt idx="4328">
                        <c:v>152.63999999999999</c:v>
                      </c:pt>
                      <c:pt idx="4329">
                        <c:v>154.35</c:v>
                      </c:pt>
                      <c:pt idx="4330">
                        <c:v>155.15</c:v>
                      </c:pt>
                      <c:pt idx="4331">
                        <c:v>156.65</c:v>
                      </c:pt>
                      <c:pt idx="4332">
                        <c:v>157.25</c:v>
                      </c:pt>
                      <c:pt idx="4333">
                        <c:v>157.54</c:v>
                      </c:pt>
                      <c:pt idx="4334">
                        <c:v>158.38</c:v>
                      </c:pt>
                      <c:pt idx="4335">
                        <c:v>159.02000000000001</c:v>
                      </c:pt>
                      <c:pt idx="4336">
                        <c:v>158.1</c:v>
                      </c:pt>
                      <c:pt idx="4337">
                        <c:v>157.71</c:v>
                      </c:pt>
                      <c:pt idx="4338">
                        <c:v>157.29</c:v>
                      </c:pt>
                      <c:pt idx="4339">
                        <c:v>157.38999999999999</c:v>
                      </c:pt>
                      <c:pt idx="4340">
                        <c:v>157.11000000000001</c:v>
                      </c:pt>
                      <c:pt idx="4341">
                        <c:v>157.83000000000001</c:v>
                      </c:pt>
                      <c:pt idx="4342">
                        <c:v>157.27000000000001</c:v>
                      </c:pt>
                      <c:pt idx="4343">
                        <c:v>157.27000000000001</c:v>
                      </c:pt>
                      <c:pt idx="4344">
                        <c:v>157.41999999999999</c:v>
                      </c:pt>
                      <c:pt idx="4345">
                        <c:v>157.01</c:v>
                      </c:pt>
                      <c:pt idx="4346">
                        <c:v>157.01</c:v>
                      </c:pt>
                      <c:pt idx="4347">
                        <c:v>155.75</c:v>
                      </c:pt>
                      <c:pt idx="4348">
                        <c:v>155.61000000000001</c:v>
                      </c:pt>
                      <c:pt idx="4349">
                        <c:v>156.41</c:v>
                      </c:pt>
                      <c:pt idx="4350">
                        <c:v>156.47</c:v>
                      </c:pt>
                      <c:pt idx="4351">
                        <c:v>155.25</c:v>
                      </c:pt>
                      <c:pt idx="4352">
                        <c:v>154.19</c:v>
                      </c:pt>
                      <c:pt idx="4353">
                        <c:v>154.19</c:v>
                      </c:pt>
                      <c:pt idx="4354">
                        <c:v>155.36000000000001</c:v>
                      </c:pt>
                      <c:pt idx="4355">
                        <c:v>157.01</c:v>
                      </c:pt>
                      <c:pt idx="4356">
                        <c:v>157.01</c:v>
                      </c:pt>
                      <c:pt idx="4357">
                        <c:v>158.29</c:v>
                      </c:pt>
                      <c:pt idx="4358">
                        <c:v>158.24</c:v>
                      </c:pt>
                      <c:pt idx="4359">
                        <c:v>158.24</c:v>
                      </c:pt>
                      <c:pt idx="4360">
                        <c:v>157.30000000000001</c:v>
                      </c:pt>
                      <c:pt idx="4361">
                        <c:v>157.30000000000001</c:v>
                      </c:pt>
                      <c:pt idx="4362">
                        <c:v>157.15</c:v>
                      </c:pt>
                      <c:pt idx="4363">
                        <c:v>157.4</c:v>
                      </c:pt>
                      <c:pt idx="4364">
                        <c:v>157.4</c:v>
                      </c:pt>
                      <c:pt idx="4365">
                        <c:v>158.24</c:v>
                      </c:pt>
                      <c:pt idx="4366">
                        <c:v>159.21</c:v>
                      </c:pt>
                      <c:pt idx="4367">
                        <c:v>158.97</c:v>
                      </c:pt>
                      <c:pt idx="4368">
                        <c:v>157.4</c:v>
                      </c:pt>
                      <c:pt idx="4369">
                        <c:v>156.47</c:v>
                      </c:pt>
                      <c:pt idx="4370">
                        <c:v>157.34</c:v>
                      </c:pt>
                      <c:pt idx="4371">
                        <c:v>158.5</c:v>
                      </c:pt>
                      <c:pt idx="4372">
                        <c:v>157.97</c:v>
                      </c:pt>
                      <c:pt idx="4373">
                        <c:v>157.54</c:v>
                      </c:pt>
                      <c:pt idx="4374">
                        <c:v>156.77000000000001</c:v>
                      </c:pt>
                      <c:pt idx="4375">
                        <c:v>156.88</c:v>
                      </c:pt>
                      <c:pt idx="4376">
                        <c:v>156.51</c:v>
                      </c:pt>
                      <c:pt idx="4377">
                        <c:v>156.94999999999999</c:v>
                      </c:pt>
                      <c:pt idx="4378">
                        <c:v>156.55000000000001</c:v>
                      </c:pt>
                      <c:pt idx="4379">
                        <c:v>156.61000000000001</c:v>
                      </c:pt>
                      <c:pt idx="4380">
                        <c:v>156.4</c:v>
                      </c:pt>
                      <c:pt idx="4381">
                        <c:v>155.68</c:v>
                      </c:pt>
                      <c:pt idx="4382">
                        <c:v>155.6</c:v>
                      </c:pt>
                      <c:pt idx="4383">
                        <c:v>155.97999999999999</c:v>
                      </c:pt>
                      <c:pt idx="4384">
                        <c:v>156.97</c:v>
                      </c:pt>
                      <c:pt idx="4385">
                        <c:v>156.16999999999999</c:v>
                      </c:pt>
                      <c:pt idx="4386">
                        <c:v>156.16999999999999</c:v>
                      </c:pt>
                      <c:pt idx="4387">
                        <c:v>155.94</c:v>
                      </c:pt>
                      <c:pt idx="4388">
                        <c:v>155.44</c:v>
                      </c:pt>
                      <c:pt idx="4389">
                        <c:v>155.44</c:v>
                      </c:pt>
                      <c:pt idx="4390">
                        <c:v>156.29</c:v>
                      </c:pt>
                      <c:pt idx="4391">
                        <c:v>155.72</c:v>
                      </c:pt>
                      <c:pt idx="4392">
                        <c:v>156.84</c:v>
                      </c:pt>
                      <c:pt idx="4393">
                        <c:v>156.58000000000001</c:v>
                      </c:pt>
                      <c:pt idx="4394">
                        <c:v>156.93</c:v>
                      </c:pt>
                      <c:pt idx="4395">
                        <c:v>157.81</c:v>
                      </c:pt>
                      <c:pt idx="4396">
                        <c:v>157.63999999999999</c:v>
                      </c:pt>
                      <c:pt idx="4397">
                        <c:v>157.63999999999999</c:v>
                      </c:pt>
                      <c:pt idx="4398">
                        <c:v>157.31</c:v>
                      </c:pt>
                      <c:pt idx="4399">
                        <c:v>156.34</c:v>
                      </c:pt>
                      <c:pt idx="4400">
                        <c:v>157.68</c:v>
                      </c:pt>
                      <c:pt idx="4401">
                        <c:v>157.51</c:v>
                      </c:pt>
                      <c:pt idx="4402">
                        <c:v>156.86000000000001</c:v>
                      </c:pt>
                      <c:pt idx="4403">
                        <c:v>156.41</c:v>
                      </c:pt>
                      <c:pt idx="4404">
                        <c:v>156.16999999999999</c:v>
                      </c:pt>
                      <c:pt idx="4405">
                        <c:v>155.11000000000001</c:v>
                      </c:pt>
                      <c:pt idx="4406">
                        <c:v>156.08000000000001</c:v>
                      </c:pt>
                      <c:pt idx="4407">
                        <c:v>156.49</c:v>
                      </c:pt>
                      <c:pt idx="4408">
                        <c:v>155.83000000000001</c:v>
                      </c:pt>
                      <c:pt idx="4409">
                        <c:v>156.44</c:v>
                      </c:pt>
                      <c:pt idx="4410">
                        <c:v>156.79</c:v>
                      </c:pt>
                      <c:pt idx="4411">
                        <c:v>156.19999999999999</c:v>
                      </c:pt>
                      <c:pt idx="4412">
                        <c:v>157.31</c:v>
                      </c:pt>
                      <c:pt idx="4413">
                        <c:v>158.02000000000001</c:v>
                      </c:pt>
                      <c:pt idx="4414">
                        <c:v>156.66</c:v>
                      </c:pt>
                      <c:pt idx="4415">
                        <c:v>156.26</c:v>
                      </c:pt>
                      <c:pt idx="4416">
                        <c:v>156.84</c:v>
                      </c:pt>
                      <c:pt idx="4417">
                        <c:v>156.84</c:v>
                      </c:pt>
                      <c:pt idx="4418">
                        <c:v>157.03</c:v>
                      </c:pt>
                      <c:pt idx="4419">
                        <c:v>157.84</c:v>
                      </c:pt>
                      <c:pt idx="4420">
                        <c:v>157.62</c:v>
                      </c:pt>
                      <c:pt idx="4421">
                        <c:v>156.9</c:v>
                      </c:pt>
                      <c:pt idx="4422">
                        <c:v>156.41</c:v>
                      </c:pt>
                      <c:pt idx="4423">
                        <c:v>156.01</c:v>
                      </c:pt>
                      <c:pt idx="4424">
                        <c:v>155.83000000000001</c:v>
                      </c:pt>
                      <c:pt idx="4425">
                        <c:v>154.87</c:v>
                      </c:pt>
                      <c:pt idx="4426">
                        <c:v>154.69999999999999</c:v>
                      </c:pt>
                      <c:pt idx="4427">
                        <c:v>154.15</c:v>
                      </c:pt>
                      <c:pt idx="4428">
                        <c:v>154.15</c:v>
                      </c:pt>
                      <c:pt idx="4429">
                        <c:v>153.01</c:v>
                      </c:pt>
                      <c:pt idx="4430">
                        <c:v>153.01</c:v>
                      </c:pt>
                      <c:pt idx="4431">
                        <c:v>152.11000000000001</c:v>
                      </c:pt>
                      <c:pt idx="4432">
                        <c:v>152.26</c:v>
                      </c:pt>
                      <c:pt idx="4433">
                        <c:v>151.82</c:v>
                      </c:pt>
                      <c:pt idx="4434">
                        <c:v>152.78</c:v>
                      </c:pt>
                      <c:pt idx="4435">
                        <c:v>153.74</c:v>
                      </c:pt>
                      <c:pt idx="4436">
                        <c:v>154.13</c:v>
                      </c:pt>
                      <c:pt idx="4437">
                        <c:v>154.52000000000001</c:v>
                      </c:pt>
                      <c:pt idx="4438">
                        <c:v>154.38</c:v>
                      </c:pt>
                      <c:pt idx="4439">
                        <c:v>154.88999999999999</c:v>
                      </c:pt>
                      <c:pt idx="4440">
                        <c:v>155.16999999999999</c:v>
                      </c:pt>
                      <c:pt idx="4441">
                        <c:v>155.16999999999999</c:v>
                      </c:pt>
                      <c:pt idx="4442">
                        <c:v>155.72999999999999</c:v>
                      </c:pt>
                      <c:pt idx="4443">
                        <c:v>155.5</c:v>
                      </c:pt>
                      <c:pt idx="4444">
                        <c:v>154.84</c:v>
                      </c:pt>
                      <c:pt idx="4445">
                        <c:v>153.88</c:v>
                      </c:pt>
                      <c:pt idx="4446">
                        <c:v>153.88</c:v>
                      </c:pt>
                      <c:pt idx="4447">
                        <c:v>155.13999999999999</c:v>
                      </c:pt>
                      <c:pt idx="4448">
                        <c:v>155.1</c:v>
                      </c:pt>
                      <c:pt idx="4449">
                        <c:v>155.1</c:v>
                      </c:pt>
                      <c:pt idx="4450">
                        <c:v>155.1</c:v>
                      </c:pt>
                      <c:pt idx="4451">
                        <c:v>155.87</c:v>
                      </c:pt>
                      <c:pt idx="4452">
                        <c:v>156.5</c:v>
                      </c:pt>
                      <c:pt idx="4453">
                        <c:v>156.30000000000001</c:v>
                      </c:pt>
                      <c:pt idx="4454">
                        <c:v>156.30000000000001</c:v>
                      </c:pt>
                      <c:pt idx="4455">
                        <c:v>155.93</c:v>
                      </c:pt>
                      <c:pt idx="4456">
                        <c:v>155.66999999999999</c:v>
                      </c:pt>
                      <c:pt idx="4457">
                        <c:v>155.66999999999999</c:v>
                      </c:pt>
                      <c:pt idx="4458">
                        <c:v>156.12</c:v>
                      </c:pt>
                      <c:pt idx="4459">
                        <c:v>155.22</c:v>
                      </c:pt>
                      <c:pt idx="4460">
                        <c:v>155.66</c:v>
                      </c:pt>
                      <c:pt idx="4461">
                        <c:v>155.13999999999999</c:v>
                      </c:pt>
                      <c:pt idx="4462">
                        <c:v>156.21</c:v>
                      </c:pt>
                      <c:pt idx="4463">
                        <c:v>156.37</c:v>
                      </c:pt>
                      <c:pt idx="4464">
                        <c:v>156.35</c:v>
                      </c:pt>
                      <c:pt idx="4465">
                        <c:v>155.49</c:v>
                      </c:pt>
                      <c:pt idx="4466">
                        <c:v>155.71</c:v>
                      </c:pt>
                      <c:pt idx="4467">
                        <c:v>154.84</c:v>
                      </c:pt>
                      <c:pt idx="4468">
                        <c:v>156.35</c:v>
                      </c:pt>
                      <c:pt idx="4469">
                        <c:v>157.28</c:v>
                      </c:pt>
                      <c:pt idx="4470">
                        <c:v>157.28</c:v>
                      </c:pt>
                      <c:pt idx="4471">
                        <c:v>157.16999999999999</c:v>
                      </c:pt>
                      <c:pt idx="4472">
                        <c:v>157.86000000000001</c:v>
                      </c:pt>
                      <c:pt idx="4473">
                        <c:v>158.29</c:v>
                      </c:pt>
                      <c:pt idx="4474">
                        <c:v>158.76</c:v>
                      </c:pt>
                      <c:pt idx="4475">
                        <c:v>157.76</c:v>
                      </c:pt>
                      <c:pt idx="4476">
                        <c:v>158.5</c:v>
                      </c:pt>
                      <c:pt idx="4477">
                        <c:v>158.85</c:v>
                      </c:pt>
                      <c:pt idx="4478">
                        <c:v>159.01</c:v>
                      </c:pt>
                      <c:pt idx="4479">
                        <c:v>159.78</c:v>
                      </c:pt>
                      <c:pt idx="4480">
                        <c:v>159.6</c:v>
                      </c:pt>
                      <c:pt idx="4481">
                        <c:v>159.83000000000001</c:v>
                      </c:pt>
                      <c:pt idx="4482">
                        <c:v>160.25</c:v>
                      </c:pt>
                      <c:pt idx="4483">
                        <c:v>160.55000000000001</c:v>
                      </c:pt>
                      <c:pt idx="4484">
                        <c:v>160.18</c:v>
                      </c:pt>
                      <c:pt idx="4485">
                        <c:v>160.85</c:v>
                      </c:pt>
                      <c:pt idx="4486">
                        <c:v>160.18</c:v>
                      </c:pt>
                      <c:pt idx="4487">
                        <c:v>159.69</c:v>
                      </c:pt>
                      <c:pt idx="4488">
                        <c:v>160.19</c:v>
                      </c:pt>
                      <c:pt idx="4489">
                        <c:v>160.77000000000001</c:v>
                      </c:pt>
                      <c:pt idx="4490">
                        <c:v>160.13</c:v>
                      </c:pt>
                      <c:pt idx="4491">
                        <c:v>160.18</c:v>
                      </c:pt>
                      <c:pt idx="4492">
                        <c:v>159.38999999999999</c:v>
                      </c:pt>
                      <c:pt idx="4493">
                        <c:v>159.19</c:v>
                      </c:pt>
                      <c:pt idx="4494">
                        <c:v>159.19</c:v>
                      </c:pt>
                      <c:pt idx="4495">
                        <c:v>159.34</c:v>
                      </c:pt>
                      <c:pt idx="4496">
                        <c:v>159.4</c:v>
                      </c:pt>
                      <c:pt idx="4497">
                        <c:v>158.01</c:v>
                      </c:pt>
                      <c:pt idx="4498">
                        <c:v>158.28</c:v>
                      </c:pt>
                      <c:pt idx="4499">
                        <c:v>159.25</c:v>
                      </c:pt>
                      <c:pt idx="4500">
                        <c:v>159.02000000000001</c:v>
                      </c:pt>
                      <c:pt idx="4501">
                        <c:v>159.19</c:v>
                      </c:pt>
                      <c:pt idx="4502">
                        <c:v>159.84</c:v>
                      </c:pt>
                      <c:pt idx="4503">
                        <c:v>160.29</c:v>
                      </c:pt>
                      <c:pt idx="4504">
                        <c:v>160.53</c:v>
                      </c:pt>
                      <c:pt idx="4505">
                        <c:v>161.59</c:v>
                      </c:pt>
                      <c:pt idx="4506">
                        <c:v>161.59</c:v>
                      </c:pt>
                      <c:pt idx="4507">
                        <c:v>161.59</c:v>
                      </c:pt>
                      <c:pt idx="4508">
                        <c:v>162.34</c:v>
                      </c:pt>
                      <c:pt idx="4509">
                        <c:v>162.54</c:v>
                      </c:pt>
                      <c:pt idx="4510">
                        <c:v>162.44</c:v>
                      </c:pt>
                      <c:pt idx="4511">
                        <c:v>162.37</c:v>
                      </c:pt>
                      <c:pt idx="4512">
                        <c:v>162.16999999999999</c:v>
                      </c:pt>
                      <c:pt idx="4513">
                        <c:v>162.27000000000001</c:v>
                      </c:pt>
                      <c:pt idx="4514">
                        <c:v>162.88999999999999</c:v>
                      </c:pt>
                      <c:pt idx="4515">
                        <c:v>163.05000000000001</c:v>
                      </c:pt>
                      <c:pt idx="4516">
                        <c:v>163.05000000000001</c:v>
                      </c:pt>
                      <c:pt idx="4517">
                        <c:v>162.84</c:v>
                      </c:pt>
                      <c:pt idx="4518">
                        <c:v>163.22999999999999</c:v>
                      </c:pt>
                      <c:pt idx="4519">
                        <c:v>162.88999999999999</c:v>
                      </c:pt>
                      <c:pt idx="4520">
                        <c:v>163.77000000000001</c:v>
                      </c:pt>
                      <c:pt idx="4521">
                        <c:v>164.38</c:v>
                      </c:pt>
                      <c:pt idx="4522">
                        <c:v>164.87</c:v>
                      </c:pt>
                      <c:pt idx="4523">
                        <c:v>166.49</c:v>
                      </c:pt>
                      <c:pt idx="4524">
                        <c:v>167.3</c:v>
                      </c:pt>
                      <c:pt idx="4525">
                        <c:v>168.46</c:v>
                      </c:pt>
                      <c:pt idx="4526">
                        <c:v>168.63</c:v>
                      </c:pt>
                      <c:pt idx="4527">
                        <c:v>168.29</c:v>
                      </c:pt>
                      <c:pt idx="4528">
                        <c:v>167.62</c:v>
                      </c:pt>
                      <c:pt idx="4529">
                        <c:v>168.5</c:v>
                      </c:pt>
                      <c:pt idx="4530">
                        <c:v>168.24</c:v>
                      </c:pt>
                      <c:pt idx="4531">
                        <c:v>168.58</c:v>
                      </c:pt>
                      <c:pt idx="4532">
                        <c:v>167.36</c:v>
                      </c:pt>
                      <c:pt idx="4533">
                        <c:v>167.22</c:v>
                      </c:pt>
                      <c:pt idx="4534">
                        <c:v>167.22</c:v>
                      </c:pt>
                      <c:pt idx="4535">
                        <c:v>166.32</c:v>
                      </c:pt>
                      <c:pt idx="4536">
                        <c:v>165.9</c:v>
                      </c:pt>
                      <c:pt idx="4537">
                        <c:v>165.63</c:v>
                      </c:pt>
                      <c:pt idx="4538">
                        <c:v>165.64</c:v>
                      </c:pt>
                      <c:pt idx="4539">
                        <c:v>165.45</c:v>
                      </c:pt>
                      <c:pt idx="4540">
                        <c:v>164.56</c:v>
                      </c:pt>
                      <c:pt idx="4541">
                        <c:v>164.56</c:v>
                      </c:pt>
                      <c:pt idx="4542">
                        <c:v>164.17</c:v>
                      </c:pt>
                      <c:pt idx="4543">
                        <c:v>163.66</c:v>
                      </c:pt>
                      <c:pt idx="4544">
                        <c:v>164.14</c:v>
                      </c:pt>
                      <c:pt idx="4545">
                        <c:v>164.25</c:v>
                      </c:pt>
                      <c:pt idx="4546">
                        <c:v>163.28</c:v>
                      </c:pt>
                      <c:pt idx="4547">
                        <c:v>162.1</c:v>
                      </c:pt>
                      <c:pt idx="4548">
                        <c:v>161.6</c:v>
                      </c:pt>
                      <c:pt idx="4549">
                        <c:v>161.31</c:v>
                      </c:pt>
                      <c:pt idx="4550">
                        <c:v>161.31</c:v>
                      </c:pt>
                      <c:pt idx="4551">
                        <c:v>161.6</c:v>
                      </c:pt>
                      <c:pt idx="4552">
                        <c:v>161.26</c:v>
                      </c:pt>
                      <c:pt idx="4553">
                        <c:v>161.04</c:v>
                      </c:pt>
                      <c:pt idx="4554">
                        <c:v>160.37</c:v>
                      </c:pt>
                      <c:pt idx="4555">
                        <c:v>160.54</c:v>
                      </c:pt>
                      <c:pt idx="4556">
                        <c:v>159.82</c:v>
                      </c:pt>
                      <c:pt idx="4557">
                        <c:v>158.21</c:v>
                      </c:pt>
                      <c:pt idx="4558">
                        <c:v>158.72</c:v>
                      </c:pt>
                      <c:pt idx="4559">
                        <c:v>159.62</c:v>
                      </c:pt>
                      <c:pt idx="4560">
                        <c:v>159.79</c:v>
                      </c:pt>
                      <c:pt idx="4561">
                        <c:v>160.31</c:v>
                      </c:pt>
                      <c:pt idx="4562">
                        <c:v>160.31</c:v>
                      </c:pt>
                      <c:pt idx="4563">
                        <c:v>161.12</c:v>
                      </c:pt>
                      <c:pt idx="4564">
                        <c:v>161.13999999999999</c:v>
                      </c:pt>
                      <c:pt idx="4565">
                        <c:v>162.26</c:v>
                      </c:pt>
                      <c:pt idx="4566">
                        <c:v>162.28</c:v>
                      </c:pt>
                      <c:pt idx="4567">
                        <c:v>164.06</c:v>
                      </c:pt>
                      <c:pt idx="4568">
                        <c:v>164.12</c:v>
                      </c:pt>
                      <c:pt idx="4569">
                        <c:v>163.80000000000001</c:v>
                      </c:pt>
                      <c:pt idx="4570">
                        <c:v>163.55000000000001</c:v>
                      </c:pt>
                      <c:pt idx="4571">
                        <c:v>163.97</c:v>
                      </c:pt>
                      <c:pt idx="4572">
                        <c:v>164.4</c:v>
                      </c:pt>
                      <c:pt idx="4573">
                        <c:v>164.4</c:v>
                      </c:pt>
                      <c:pt idx="4574">
                        <c:v>164.7</c:v>
                      </c:pt>
                      <c:pt idx="4575">
                        <c:v>165.7</c:v>
                      </c:pt>
                      <c:pt idx="4576">
                        <c:v>165.7</c:v>
                      </c:pt>
                      <c:pt idx="4577">
                        <c:v>165.7</c:v>
                      </c:pt>
                      <c:pt idx="4578">
                        <c:v>165.81</c:v>
                      </c:pt>
                      <c:pt idx="4579">
                        <c:v>166</c:v>
                      </c:pt>
                      <c:pt idx="4580">
                        <c:v>166.39</c:v>
                      </c:pt>
                      <c:pt idx="4581">
                        <c:v>166.88</c:v>
                      </c:pt>
                      <c:pt idx="4582">
                        <c:v>166.88</c:v>
                      </c:pt>
                      <c:pt idx="4583">
                        <c:v>166.88</c:v>
                      </c:pt>
                      <c:pt idx="4584">
                        <c:v>167.25</c:v>
                      </c:pt>
                      <c:pt idx="4585">
                        <c:v>167.69</c:v>
                      </c:pt>
                      <c:pt idx="4586">
                        <c:v>168.36</c:v>
                      </c:pt>
                      <c:pt idx="4587">
                        <c:v>169.08</c:v>
                      </c:pt>
                      <c:pt idx="4588">
                        <c:v>169.08</c:v>
                      </c:pt>
                      <c:pt idx="4589">
                        <c:v>169.52</c:v>
                      </c:pt>
                      <c:pt idx="4590">
                        <c:v>170.16</c:v>
                      </c:pt>
                      <c:pt idx="4591">
                        <c:v>170.68</c:v>
                      </c:pt>
                      <c:pt idx="4592">
                        <c:v>171.47</c:v>
                      </c:pt>
                      <c:pt idx="4593">
                        <c:v>171.93</c:v>
                      </c:pt>
                      <c:pt idx="4594">
                        <c:v>171.93</c:v>
                      </c:pt>
                      <c:pt idx="4595">
                        <c:v>172.02</c:v>
                      </c:pt>
                      <c:pt idx="4596">
                        <c:v>172.41</c:v>
                      </c:pt>
                      <c:pt idx="4597">
                        <c:v>173.8</c:v>
                      </c:pt>
                      <c:pt idx="4598">
                        <c:v>173.7</c:v>
                      </c:pt>
                      <c:pt idx="4599">
                        <c:v>173.7</c:v>
                      </c:pt>
                      <c:pt idx="4600">
                        <c:v>173.93</c:v>
                      </c:pt>
                      <c:pt idx="4601">
                        <c:v>173.93</c:v>
                      </c:pt>
                      <c:pt idx="4602">
                        <c:v>173.81</c:v>
                      </c:pt>
                      <c:pt idx="4603">
                        <c:v>173.67</c:v>
                      </c:pt>
                      <c:pt idx="4604">
                        <c:v>173.67</c:v>
                      </c:pt>
                      <c:pt idx="4605">
                        <c:v>173.67</c:v>
                      </c:pt>
                      <c:pt idx="4606">
                        <c:v>173.55</c:v>
                      </c:pt>
                      <c:pt idx="4607">
                        <c:v>173.55</c:v>
                      </c:pt>
                      <c:pt idx="4608">
                        <c:v>173.55</c:v>
                      </c:pt>
                      <c:pt idx="4609">
                        <c:v>173.55</c:v>
                      </c:pt>
                      <c:pt idx="4610">
                        <c:v>174</c:v>
                      </c:pt>
                      <c:pt idx="4611">
                        <c:v>174.66</c:v>
                      </c:pt>
                      <c:pt idx="4612">
                        <c:v>175.47</c:v>
                      </c:pt>
                      <c:pt idx="4613">
                        <c:v>175.7</c:v>
                      </c:pt>
                      <c:pt idx="4614">
                        <c:v>176.44</c:v>
                      </c:pt>
                      <c:pt idx="4615">
                        <c:v>176.68</c:v>
                      </c:pt>
                      <c:pt idx="4616">
                        <c:v>176.68</c:v>
                      </c:pt>
                      <c:pt idx="4617">
                        <c:v>176.89</c:v>
                      </c:pt>
                      <c:pt idx="4618">
                        <c:v>176.89</c:v>
                      </c:pt>
                      <c:pt idx="4619">
                        <c:v>177.34</c:v>
                      </c:pt>
                      <c:pt idx="4620">
                        <c:v>176.64</c:v>
                      </c:pt>
                      <c:pt idx="4621">
                        <c:v>176</c:v>
                      </c:pt>
                      <c:pt idx="4622">
                        <c:v>176</c:v>
                      </c:pt>
                      <c:pt idx="4623">
                        <c:v>176</c:v>
                      </c:pt>
                      <c:pt idx="4624">
                        <c:v>176</c:v>
                      </c:pt>
                      <c:pt idx="4625">
                        <c:v>176.12</c:v>
                      </c:pt>
                      <c:pt idx="4626">
                        <c:v>176.12</c:v>
                      </c:pt>
                      <c:pt idx="4627">
                        <c:v>177.01</c:v>
                      </c:pt>
                      <c:pt idx="4628">
                        <c:v>177.68</c:v>
                      </c:pt>
                      <c:pt idx="4629">
                        <c:v>177.94</c:v>
                      </c:pt>
                      <c:pt idx="4630">
                        <c:v>178.2</c:v>
                      </c:pt>
                      <c:pt idx="4631">
                        <c:v>178.76</c:v>
                      </c:pt>
                      <c:pt idx="4632">
                        <c:v>179.98</c:v>
                      </c:pt>
                      <c:pt idx="4633">
                        <c:v>180.92</c:v>
                      </c:pt>
                      <c:pt idx="4634">
                        <c:v>180.92</c:v>
                      </c:pt>
                      <c:pt idx="4635">
                        <c:v>181.82</c:v>
                      </c:pt>
                      <c:pt idx="4636">
                        <c:v>182.77</c:v>
                      </c:pt>
                      <c:pt idx="4637">
                        <c:v>183.04</c:v>
                      </c:pt>
                      <c:pt idx="4638">
                        <c:v>183.61</c:v>
                      </c:pt>
                      <c:pt idx="4639">
                        <c:v>183.89</c:v>
                      </c:pt>
                      <c:pt idx="4640">
                        <c:v>184.42</c:v>
                      </c:pt>
                      <c:pt idx="4641">
                        <c:v>184.42</c:v>
                      </c:pt>
                      <c:pt idx="4642">
                        <c:v>184.81</c:v>
                      </c:pt>
                      <c:pt idx="4643">
                        <c:v>185.55</c:v>
                      </c:pt>
                      <c:pt idx="4644">
                        <c:v>185.73</c:v>
                      </c:pt>
                      <c:pt idx="4645">
                        <c:v>186.99</c:v>
                      </c:pt>
                      <c:pt idx="4646">
                        <c:v>187.96</c:v>
                      </c:pt>
                      <c:pt idx="4647">
                        <c:v>189.14</c:v>
                      </c:pt>
                      <c:pt idx="4648">
                        <c:v>189.82</c:v>
                      </c:pt>
                      <c:pt idx="4649">
                        <c:v>190.19</c:v>
                      </c:pt>
                      <c:pt idx="4650">
                        <c:v>190.19</c:v>
                      </c:pt>
                      <c:pt idx="4651">
                        <c:v>190.35</c:v>
                      </c:pt>
                      <c:pt idx="4652">
                        <c:v>191.12</c:v>
                      </c:pt>
                      <c:pt idx="4653">
                        <c:v>191.54</c:v>
                      </c:pt>
                      <c:pt idx="4654">
                        <c:v>192.21</c:v>
                      </c:pt>
                      <c:pt idx="4655">
                        <c:v>192.41</c:v>
                      </c:pt>
                      <c:pt idx="4656">
                        <c:v>193.39</c:v>
                      </c:pt>
                      <c:pt idx="4657">
                        <c:v>195</c:v>
                      </c:pt>
                      <c:pt idx="4658">
                        <c:v>195</c:v>
                      </c:pt>
                      <c:pt idx="4659">
                        <c:v>195</c:v>
                      </c:pt>
                      <c:pt idx="4660">
                        <c:v>195.33</c:v>
                      </c:pt>
                      <c:pt idx="4661">
                        <c:v>195.33</c:v>
                      </c:pt>
                      <c:pt idx="4662">
                        <c:v>195.33</c:v>
                      </c:pt>
                      <c:pt idx="4663">
                        <c:v>195.62</c:v>
                      </c:pt>
                      <c:pt idx="4664">
                        <c:v>195.39</c:v>
                      </c:pt>
                      <c:pt idx="4665">
                        <c:v>195.39</c:v>
                      </c:pt>
                      <c:pt idx="4666">
                        <c:v>195.4</c:v>
                      </c:pt>
                      <c:pt idx="4667">
                        <c:v>195.4</c:v>
                      </c:pt>
                      <c:pt idx="4668">
                        <c:v>195.4</c:v>
                      </c:pt>
                      <c:pt idx="4669">
                        <c:v>195.72</c:v>
                      </c:pt>
                      <c:pt idx="4670">
                        <c:v>195.97</c:v>
                      </c:pt>
                      <c:pt idx="4671">
                        <c:v>195.97</c:v>
                      </c:pt>
                      <c:pt idx="4672">
                        <c:v>195.97</c:v>
                      </c:pt>
                      <c:pt idx="4673">
                        <c:v>195.97</c:v>
                      </c:pt>
                      <c:pt idx="4674">
                        <c:v>195.97</c:v>
                      </c:pt>
                      <c:pt idx="4675">
                        <c:v>195.97</c:v>
                      </c:pt>
                      <c:pt idx="4676">
                        <c:v>195.97</c:v>
                      </c:pt>
                      <c:pt idx="4677">
                        <c:v>195.97</c:v>
                      </c:pt>
                      <c:pt idx="4678">
                        <c:v>196.1</c:v>
                      </c:pt>
                      <c:pt idx="4679">
                        <c:v>196.1</c:v>
                      </c:pt>
                      <c:pt idx="4680">
                        <c:v>196.1</c:v>
                      </c:pt>
                      <c:pt idx="4681">
                        <c:v>195.74</c:v>
                      </c:pt>
                      <c:pt idx="4682">
                        <c:v>194.93</c:v>
                      </c:pt>
                      <c:pt idx="4683">
                        <c:v>194.93</c:v>
                      </c:pt>
                      <c:pt idx="4684">
                        <c:v>194.93</c:v>
                      </c:pt>
                      <c:pt idx="4685">
                        <c:v>194.93</c:v>
                      </c:pt>
                      <c:pt idx="4686">
                        <c:v>194.93</c:v>
                      </c:pt>
                      <c:pt idx="4687">
                        <c:v>194.93</c:v>
                      </c:pt>
                      <c:pt idx="4688">
                        <c:v>194.93</c:v>
                      </c:pt>
                      <c:pt idx="4689">
                        <c:v>194.93</c:v>
                      </c:pt>
                      <c:pt idx="4690">
                        <c:v>194.93</c:v>
                      </c:pt>
                      <c:pt idx="4691">
                        <c:v>194.93</c:v>
                      </c:pt>
                      <c:pt idx="4692">
                        <c:v>194.93</c:v>
                      </c:pt>
                      <c:pt idx="4693">
                        <c:v>194.93</c:v>
                      </c:pt>
                      <c:pt idx="4694">
                        <c:v>194.93</c:v>
                      </c:pt>
                      <c:pt idx="4695">
                        <c:v>194.93</c:v>
                      </c:pt>
                      <c:pt idx="4696">
                        <c:v>194.93</c:v>
                      </c:pt>
                      <c:pt idx="4697">
                        <c:v>194.93</c:v>
                      </c:pt>
                      <c:pt idx="4698">
                        <c:v>194.9</c:v>
                      </c:pt>
                      <c:pt idx="4699">
                        <c:v>194.9</c:v>
                      </c:pt>
                      <c:pt idx="4700">
                        <c:v>194.9</c:v>
                      </c:pt>
                      <c:pt idx="4701">
                        <c:v>194.9</c:v>
                      </c:pt>
                      <c:pt idx="4702">
                        <c:v>195.02</c:v>
                      </c:pt>
                      <c:pt idx="4703">
                        <c:v>195.16</c:v>
                      </c:pt>
                      <c:pt idx="4704">
                        <c:v>195.16</c:v>
                      </c:pt>
                      <c:pt idx="4705">
                        <c:v>195.16</c:v>
                      </c:pt>
                      <c:pt idx="4706">
                        <c:v>195.28</c:v>
                      </c:pt>
                      <c:pt idx="4707">
                        <c:v>195.28</c:v>
                      </c:pt>
                      <c:pt idx="4708">
                        <c:v>195.28</c:v>
                      </c:pt>
                      <c:pt idx="4709">
                        <c:v>195.28</c:v>
                      </c:pt>
                      <c:pt idx="4710">
                        <c:v>195.28</c:v>
                      </c:pt>
                      <c:pt idx="4711">
                        <c:v>195.28</c:v>
                      </c:pt>
                      <c:pt idx="4712">
                        <c:v>195.28</c:v>
                      </c:pt>
                      <c:pt idx="4713">
                        <c:v>195.14</c:v>
                      </c:pt>
                      <c:pt idx="4714">
                        <c:v>194.4</c:v>
                      </c:pt>
                      <c:pt idx="4715">
                        <c:v>194.4</c:v>
                      </c:pt>
                      <c:pt idx="4716">
                        <c:v>194.4</c:v>
                      </c:pt>
                      <c:pt idx="4717">
                        <c:v>194.4</c:v>
                      </c:pt>
                      <c:pt idx="4718">
                        <c:v>194.4</c:v>
                      </c:pt>
                      <c:pt idx="4719">
                        <c:v>194.42</c:v>
                      </c:pt>
                      <c:pt idx="4720">
                        <c:v>195.2</c:v>
                      </c:pt>
                      <c:pt idx="4721">
                        <c:v>195.89</c:v>
                      </c:pt>
                      <c:pt idx="4722">
                        <c:v>195.6</c:v>
                      </c:pt>
                      <c:pt idx="4723">
                        <c:v>195.6</c:v>
                      </c:pt>
                      <c:pt idx="4724">
                        <c:v>195.03</c:v>
                      </c:pt>
                      <c:pt idx="4725">
                        <c:v>194.73</c:v>
                      </c:pt>
                      <c:pt idx="4726">
                        <c:v>194.73</c:v>
                      </c:pt>
                      <c:pt idx="4727">
                        <c:v>194.73</c:v>
                      </c:pt>
                      <c:pt idx="4728">
                        <c:v>194.73</c:v>
                      </c:pt>
                      <c:pt idx="4729">
                        <c:v>194.73</c:v>
                      </c:pt>
                      <c:pt idx="4730">
                        <c:v>194.13</c:v>
                      </c:pt>
                      <c:pt idx="4731">
                        <c:v>194.05</c:v>
                      </c:pt>
                      <c:pt idx="4732">
                        <c:v>193.26</c:v>
                      </c:pt>
                      <c:pt idx="4733">
                        <c:v>193.26</c:v>
                      </c:pt>
                      <c:pt idx="4734">
                        <c:v>193.26</c:v>
                      </c:pt>
                      <c:pt idx="4735">
                        <c:v>193.01</c:v>
                      </c:pt>
                      <c:pt idx="4736">
                        <c:v>193.01</c:v>
                      </c:pt>
                      <c:pt idx="4737">
                        <c:v>193.01</c:v>
                      </c:pt>
                      <c:pt idx="4738">
                        <c:v>193.01</c:v>
                      </c:pt>
                      <c:pt idx="4739">
                        <c:v>193.23</c:v>
                      </c:pt>
                      <c:pt idx="4740">
                        <c:v>193.59</c:v>
                      </c:pt>
                      <c:pt idx="4741">
                        <c:v>193.59</c:v>
                      </c:pt>
                      <c:pt idx="4742">
                        <c:v>193.59</c:v>
                      </c:pt>
                      <c:pt idx="4743">
                        <c:v>193.59</c:v>
                      </c:pt>
                      <c:pt idx="4744">
                        <c:v>193.59</c:v>
                      </c:pt>
                      <c:pt idx="4745">
                        <c:v>193.06</c:v>
                      </c:pt>
                      <c:pt idx="4746">
                        <c:v>193.06</c:v>
                      </c:pt>
                      <c:pt idx="4747">
                        <c:v>193.06</c:v>
                      </c:pt>
                      <c:pt idx="4748">
                        <c:v>193.06</c:v>
                      </c:pt>
                      <c:pt idx="4749">
                        <c:v>193.06</c:v>
                      </c:pt>
                      <c:pt idx="4750">
                        <c:v>193.06</c:v>
                      </c:pt>
                      <c:pt idx="4751">
                        <c:v>193.06</c:v>
                      </c:pt>
                      <c:pt idx="4752">
                        <c:v>193.06</c:v>
                      </c:pt>
                      <c:pt idx="4753">
                        <c:v>193.06</c:v>
                      </c:pt>
                      <c:pt idx="4754">
                        <c:v>193.06</c:v>
                      </c:pt>
                      <c:pt idx="4755">
                        <c:v>193.06</c:v>
                      </c:pt>
                      <c:pt idx="4756">
                        <c:v>193.06</c:v>
                      </c:pt>
                      <c:pt idx="4757">
                        <c:v>193.06</c:v>
                      </c:pt>
                      <c:pt idx="4758">
                        <c:v>193.06</c:v>
                      </c:pt>
                      <c:pt idx="4759">
                        <c:v>193.06</c:v>
                      </c:pt>
                      <c:pt idx="4760">
                        <c:v>193.06</c:v>
                      </c:pt>
                      <c:pt idx="4761">
                        <c:v>193.06</c:v>
                      </c:pt>
                      <c:pt idx="4762">
                        <c:v>193.06</c:v>
                      </c:pt>
                      <c:pt idx="4763">
                        <c:v>193.06</c:v>
                      </c:pt>
                      <c:pt idx="4764">
                        <c:v>193.29</c:v>
                      </c:pt>
                      <c:pt idx="4765">
                        <c:v>193.29</c:v>
                      </c:pt>
                      <c:pt idx="4766">
                        <c:v>193.29</c:v>
                      </c:pt>
                      <c:pt idx="4767">
                        <c:v>193.29</c:v>
                      </c:pt>
                      <c:pt idx="4768">
                        <c:v>193.29</c:v>
                      </c:pt>
                      <c:pt idx="4769">
                        <c:v>193.29</c:v>
                      </c:pt>
                      <c:pt idx="4770">
                        <c:v>193.06</c:v>
                      </c:pt>
                      <c:pt idx="4771">
                        <c:v>192.89</c:v>
                      </c:pt>
                      <c:pt idx="4772">
                        <c:v>192.11</c:v>
                      </c:pt>
                      <c:pt idx="4773">
                        <c:v>192.11</c:v>
                      </c:pt>
                      <c:pt idx="4774">
                        <c:v>192.11</c:v>
                      </c:pt>
                      <c:pt idx="4775">
                        <c:v>192.11</c:v>
                      </c:pt>
                      <c:pt idx="4776">
                        <c:v>191.84</c:v>
                      </c:pt>
                      <c:pt idx="4777">
                        <c:v>190.12</c:v>
                      </c:pt>
                      <c:pt idx="4778">
                        <c:v>188.54</c:v>
                      </c:pt>
                      <c:pt idx="4779">
                        <c:v>186.76</c:v>
                      </c:pt>
                      <c:pt idx="4780">
                        <c:v>185.15</c:v>
                      </c:pt>
                      <c:pt idx="4781">
                        <c:v>185.51</c:v>
                      </c:pt>
                      <c:pt idx="4782">
                        <c:v>186.32</c:v>
                      </c:pt>
                      <c:pt idx="4783">
                        <c:v>186.32</c:v>
                      </c:pt>
                      <c:pt idx="4784">
                        <c:v>186.32</c:v>
                      </c:pt>
                      <c:pt idx="4785">
                        <c:v>186.32</c:v>
                      </c:pt>
                      <c:pt idx="4786">
                        <c:v>186.32</c:v>
                      </c:pt>
                      <c:pt idx="4787">
                        <c:v>186.32</c:v>
                      </c:pt>
                      <c:pt idx="4788">
                        <c:v>186.32</c:v>
                      </c:pt>
                      <c:pt idx="4789">
                        <c:v>186.31</c:v>
                      </c:pt>
                      <c:pt idx="4790">
                        <c:v>186.31</c:v>
                      </c:pt>
                      <c:pt idx="4791">
                        <c:v>186.31</c:v>
                      </c:pt>
                      <c:pt idx="4792">
                        <c:v>186.31</c:v>
                      </c:pt>
                      <c:pt idx="4793">
                        <c:v>186.31</c:v>
                      </c:pt>
                      <c:pt idx="4794">
                        <c:v>186.31</c:v>
                      </c:pt>
                      <c:pt idx="4795">
                        <c:v>186.31</c:v>
                      </c:pt>
                      <c:pt idx="4796">
                        <c:v>186.31</c:v>
                      </c:pt>
                      <c:pt idx="4797">
                        <c:v>186.31</c:v>
                      </c:pt>
                      <c:pt idx="4798">
                        <c:v>186.28</c:v>
                      </c:pt>
                      <c:pt idx="4799">
                        <c:v>186.28</c:v>
                      </c:pt>
                      <c:pt idx="4800">
                        <c:v>186.28</c:v>
                      </c:pt>
                      <c:pt idx="4801">
                        <c:v>186.28</c:v>
                      </c:pt>
                      <c:pt idx="4802">
                        <c:v>186.28</c:v>
                      </c:pt>
                      <c:pt idx="4803">
                        <c:v>186.28</c:v>
                      </c:pt>
                      <c:pt idx="4804">
                        <c:v>186.28</c:v>
                      </c:pt>
                      <c:pt idx="4805">
                        <c:v>186.28</c:v>
                      </c:pt>
                      <c:pt idx="4806">
                        <c:v>186.28</c:v>
                      </c:pt>
                      <c:pt idx="4807">
                        <c:v>186.18</c:v>
                      </c:pt>
                      <c:pt idx="4808">
                        <c:v>185.47</c:v>
                      </c:pt>
                      <c:pt idx="4809">
                        <c:v>184.66</c:v>
                      </c:pt>
                      <c:pt idx="4810">
                        <c:v>183.79</c:v>
                      </c:pt>
                      <c:pt idx="4811">
                        <c:v>183.79</c:v>
                      </c:pt>
                      <c:pt idx="4812">
                        <c:v>183.79</c:v>
                      </c:pt>
                      <c:pt idx="4813">
                        <c:v>183.93</c:v>
                      </c:pt>
                      <c:pt idx="4814">
                        <c:v>184.67</c:v>
                      </c:pt>
                      <c:pt idx="4815">
                        <c:v>184.67</c:v>
                      </c:pt>
                      <c:pt idx="4816">
                        <c:v>184.67</c:v>
                      </c:pt>
                      <c:pt idx="4817">
                        <c:v>184.58</c:v>
                      </c:pt>
                      <c:pt idx="4818">
                        <c:v>184.58</c:v>
                      </c:pt>
                      <c:pt idx="4819">
                        <c:v>184.58</c:v>
                      </c:pt>
                      <c:pt idx="4820">
                        <c:v>184.58</c:v>
                      </c:pt>
                      <c:pt idx="4821">
                        <c:v>184.64</c:v>
                      </c:pt>
                      <c:pt idx="4822">
                        <c:v>184.93</c:v>
                      </c:pt>
                      <c:pt idx="4823">
                        <c:v>184.93</c:v>
                      </c:pt>
                      <c:pt idx="4824">
                        <c:v>185.5</c:v>
                      </c:pt>
                      <c:pt idx="4825">
                        <c:v>185.8</c:v>
                      </c:pt>
                      <c:pt idx="4826">
                        <c:v>185.8</c:v>
                      </c:pt>
                      <c:pt idx="4827">
                        <c:v>185.8</c:v>
                      </c:pt>
                      <c:pt idx="4828">
                        <c:v>185.8</c:v>
                      </c:pt>
                      <c:pt idx="4829">
                        <c:v>185.8</c:v>
                      </c:pt>
                      <c:pt idx="4830">
                        <c:v>186.4</c:v>
                      </c:pt>
                      <c:pt idx="4831">
                        <c:v>186.08</c:v>
                      </c:pt>
                      <c:pt idx="4832">
                        <c:v>186.87</c:v>
                      </c:pt>
                      <c:pt idx="4833">
                        <c:v>186.87</c:v>
                      </c:pt>
                      <c:pt idx="4834">
                        <c:v>186.87</c:v>
                      </c:pt>
                      <c:pt idx="4835">
                        <c:v>187.12</c:v>
                      </c:pt>
                      <c:pt idx="4836">
                        <c:v>187.12</c:v>
                      </c:pt>
                      <c:pt idx="4837">
                        <c:v>187.12</c:v>
                      </c:pt>
                      <c:pt idx="4838">
                        <c:v>187.12</c:v>
                      </c:pt>
                      <c:pt idx="4839">
                        <c:v>187.12</c:v>
                      </c:pt>
                      <c:pt idx="4840">
                        <c:v>187.02</c:v>
                      </c:pt>
                      <c:pt idx="4841">
                        <c:v>187.02</c:v>
                      </c:pt>
                      <c:pt idx="4842">
                        <c:v>187.02</c:v>
                      </c:pt>
                      <c:pt idx="4843">
                        <c:v>187.02</c:v>
                      </c:pt>
                      <c:pt idx="4844">
                        <c:v>187.02</c:v>
                      </c:pt>
                      <c:pt idx="4845">
                        <c:v>187.55</c:v>
                      </c:pt>
                      <c:pt idx="4846">
                        <c:v>187.55</c:v>
                      </c:pt>
                      <c:pt idx="4847">
                        <c:v>187.55</c:v>
                      </c:pt>
                      <c:pt idx="4848">
                        <c:v>187.55</c:v>
                      </c:pt>
                      <c:pt idx="4849">
                        <c:v>187.27</c:v>
                      </c:pt>
                      <c:pt idx="4850">
                        <c:v>187.27</c:v>
                      </c:pt>
                      <c:pt idx="4851">
                        <c:v>187.27</c:v>
                      </c:pt>
                      <c:pt idx="4852">
                        <c:v>187.25</c:v>
                      </c:pt>
                      <c:pt idx="4853">
                        <c:v>187.25</c:v>
                      </c:pt>
                      <c:pt idx="4854">
                        <c:v>187.25</c:v>
                      </c:pt>
                      <c:pt idx="4855">
                        <c:v>187.03</c:v>
                      </c:pt>
                      <c:pt idx="4856">
                        <c:v>186.64</c:v>
                      </c:pt>
                      <c:pt idx="4857">
                        <c:v>186.57</c:v>
                      </c:pt>
                      <c:pt idx="4858">
                        <c:v>186.57</c:v>
                      </c:pt>
                      <c:pt idx="4859">
                        <c:v>186.57</c:v>
                      </c:pt>
                      <c:pt idx="4860">
                        <c:v>186.57</c:v>
                      </c:pt>
                      <c:pt idx="4861">
                        <c:v>186.57</c:v>
                      </c:pt>
                      <c:pt idx="4862">
                        <c:v>186.57</c:v>
                      </c:pt>
                      <c:pt idx="4863">
                        <c:v>186.57</c:v>
                      </c:pt>
                      <c:pt idx="4864">
                        <c:v>186.57</c:v>
                      </c:pt>
                      <c:pt idx="4865">
                        <c:v>186.41</c:v>
                      </c:pt>
                      <c:pt idx="4866">
                        <c:v>186.41</c:v>
                      </c:pt>
                      <c:pt idx="4867">
                        <c:v>186.41</c:v>
                      </c:pt>
                      <c:pt idx="4868">
                        <c:v>185.43</c:v>
                      </c:pt>
                      <c:pt idx="4869">
                        <c:v>185.43</c:v>
                      </c:pt>
                      <c:pt idx="4870">
                        <c:v>185.59</c:v>
                      </c:pt>
                      <c:pt idx="4871">
                        <c:v>185.76</c:v>
                      </c:pt>
                      <c:pt idx="4872">
                        <c:v>186.54</c:v>
                      </c:pt>
                      <c:pt idx="4873">
                        <c:v>186.54</c:v>
                      </c:pt>
                      <c:pt idx="4874">
                        <c:v>186.54</c:v>
                      </c:pt>
                      <c:pt idx="4875">
                        <c:v>186.54</c:v>
                      </c:pt>
                      <c:pt idx="4876">
                        <c:v>186.81</c:v>
                      </c:pt>
                      <c:pt idx="4877">
                        <c:v>188.53</c:v>
                      </c:pt>
                      <c:pt idx="4878">
                        <c:v>190.11</c:v>
                      </c:pt>
                      <c:pt idx="4879">
                        <c:v>191.89</c:v>
                      </c:pt>
                      <c:pt idx="4880">
                        <c:v>193.5</c:v>
                      </c:pt>
                      <c:pt idx="4881">
                        <c:v>193.5</c:v>
                      </c:pt>
                      <c:pt idx="4882">
                        <c:v>193.44</c:v>
                      </c:pt>
                      <c:pt idx="4883">
                        <c:v>193.42</c:v>
                      </c:pt>
                      <c:pt idx="4884">
                        <c:v>193.42</c:v>
                      </c:pt>
                      <c:pt idx="4885">
                        <c:v>193.42</c:v>
                      </c:pt>
                      <c:pt idx="4886">
                        <c:v>193.42</c:v>
                      </c:pt>
                      <c:pt idx="4887">
                        <c:v>193.42</c:v>
                      </c:pt>
                      <c:pt idx="4888">
                        <c:v>193.42</c:v>
                      </c:pt>
                      <c:pt idx="4889">
                        <c:v>193.43</c:v>
                      </c:pt>
                      <c:pt idx="4890">
                        <c:v>193.43</c:v>
                      </c:pt>
                      <c:pt idx="4891">
                        <c:v>193.43</c:v>
                      </c:pt>
                      <c:pt idx="4892">
                        <c:v>193.43</c:v>
                      </c:pt>
                      <c:pt idx="4893">
                        <c:v>193.43</c:v>
                      </c:pt>
                      <c:pt idx="4894">
                        <c:v>193.43</c:v>
                      </c:pt>
                      <c:pt idx="4895">
                        <c:v>193.43</c:v>
                      </c:pt>
                      <c:pt idx="4896">
                        <c:v>193.43</c:v>
                      </c:pt>
                      <c:pt idx="4897">
                        <c:v>193.43</c:v>
                      </c:pt>
                      <c:pt idx="4898">
                        <c:v>193.65</c:v>
                      </c:pt>
                      <c:pt idx="4899">
                        <c:v>193.65</c:v>
                      </c:pt>
                      <c:pt idx="4900">
                        <c:v>193.65</c:v>
                      </c:pt>
                      <c:pt idx="4901">
                        <c:v>193.65</c:v>
                      </c:pt>
                      <c:pt idx="4902">
                        <c:v>193.65</c:v>
                      </c:pt>
                      <c:pt idx="4903">
                        <c:v>193.65</c:v>
                      </c:pt>
                      <c:pt idx="4904">
                        <c:v>193.65</c:v>
                      </c:pt>
                      <c:pt idx="4905">
                        <c:v>193.46</c:v>
                      </c:pt>
                      <c:pt idx="4906">
                        <c:v>193.46</c:v>
                      </c:pt>
                      <c:pt idx="4907">
                        <c:v>193.56</c:v>
                      </c:pt>
                      <c:pt idx="4908">
                        <c:v>194.27</c:v>
                      </c:pt>
                      <c:pt idx="4909">
                        <c:v>195.07</c:v>
                      </c:pt>
                      <c:pt idx="4910">
                        <c:v>195.94</c:v>
                      </c:pt>
                      <c:pt idx="4911">
                        <c:v>195.94</c:v>
                      </c:pt>
                      <c:pt idx="4912">
                        <c:v>195.94</c:v>
                      </c:pt>
                      <c:pt idx="4913">
                        <c:v>195.94</c:v>
                      </c:pt>
                      <c:pt idx="4914">
                        <c:v>195.94</c:v>
                      </c:pt>
                      <c:pt idx="4915">
                        <c:v>195.94</c:v>
                      </c:pt>
                      <c:pt idx="4916">
                        <c:v>195.94</c:v>
                      </c:pt>
                      <c:pt idx="4917">
                        <c:v>196.03</c:v>
                      </c:pt>
                      <c:pt idx="4918">
                        <c:v>196.03</c:v>
                      </c:pt>
                      <c:pt idx="4919">
                        <c:v>196.03</c:v>
                      </c:pt>
                      <c:pt idx="4920">
                        <c:v>196.03</c:v>
                      </c:pt>
                      <c:pt idx="4921">
                        <c:v>196.03</c:v>
                      </c:pt>
                      <c:pt idx="4922">
                        <c:v>196.03</c:v>
                      </c:pt>
                      <c:pt idx="4923">
                        <c:v>196.03</c:v>
                      </c:pt>
                      <c:pt idx="4924">
                        <c:v>196.03</c:v>
                      </c:pt>
                      <c:pt idx="4925">
                        <c:v>196.03</c:v>
                      </c:pt>
                      <c:pt idx="4926">
                        <c:v>196.03</c:v>
                      </c:pt>
                      <c:pt idx="4927">
                        <c:v>196.03</c:v>
                      </c:pt>
                      <c:pt idx="4928">
                        <c:v>196.03</c:v>
                      </c:pt>
                      <c:pt idx="4929">
                        <c:v>196.03</c:v>
                      </c:pt>
                      <c:pt idx="4930">
                        <c:v>196.03</c:v>
                      </c:pt>
                      <c:pt idx="4931">
                        <c:v>196.43</c:v>
                      </c:pt>
                      <c:pt idx="4932">
                        <c:v>196.43</c:v>
                      </c:pt>
                      <c:pt idx="4933">
                        <c:v>196.43</c:v>
                      </c:pt>
                      <c:pt idx="4934">
                        <c:v>196.43</c:v>
                      </c:pt>
                      <c:pt idx="4935">
                        <c:v>196.43</c:v>
                      </c:pt>
                      <c:pt idx="4936">
                        <c:v>196.43</c:v>
                      </c:pt>
                      <c:pt idx="4937">
                        <c:v>196.43</c:v>
                      </c:pt>
                      <c:pt idx="4938">
                        <c:v>196.43</c:v>
                      </c:pt>
                      <c:pt idx="4939">
                        <c:v>196.43</c:v>
                      </c:pt>
                      <c:pt idx="4940">
                        <c:v>196.53</c:v>
                      </c:pt>
                      <c:pt idx="4941">
                        <c:v>196.53</c:v>
                      </c:pt>
                      <c:pt idx="4942">
                        <c:v>196.53</c:v>
                      </c:pt>
                      <c:pt idx="4943">
                        <c:v>196.53</c:v>
                      </c:pt>
                      <c:pt idx="4944">
                        <c:v>196.53</c:v>
                      </c:pt>
                      <c:pt idx="4945">
                        <c:v>196.24</c:v>
                      </c:pt>
                      <c:pt idx="4946">
                        <c:v>196.24</c:v>
                      </c:pt>
                      <c:pt idx="4947">
                        <c:v>196.24</c:v>
                      </c:pt>
                      <c:pt idx="4948">
                        <c:v>196</c:v>
                      </c:pt>
                      <c:pt idx="4949">
                        <c:v>196.28</c:v>
                      </c:pt>
                      <c:pt idx="4950">
                        <c:v>196.28</c:v>
                      </c:pt>
                      <c:pt idx="4951">
                        <c:v>196.28</c:v>
                      </c:pt>
                      <c:pt idx="4952">
                        <c:v>196.3</c:v>
                      </c:pt>
                      <c:pt idx="4953">
                        <c:v>196.3</c:v>
                      </c:pt>
                      <c:pt idx="4954">
                        <c:v>196.3</c:v>
                      </c:pt>
                      <c:pt idx="4955">
                        <c:v>196.52</c:v>
                      </c:pt>
                      <c:pt idx="4956">
                        <c:v>196.91</c:v>
                      </c:pt>
                      <c:pt idx="4957">
                        <c:v>196.98</c:v>
                      </c:pt>
                      <c:pt idx="4958">
                        <c:v>196.98</c:v>
                      </c:pt>
                      <c:pt idx="4959">
                        <c:v>196.98</c:v>
                      </c:pt>
                      <c:pt idx="4960">
                        <c:v>196.98</c:v>
                      </c:pt>
                      <c:pt idx="4961">
                        <c:v>196.98</c:v>
                      </c:pt>
                      <c:pt idx="4962">
                        <c:v>195.45</c:v>
                      </c:pt>
                      <c:pt idx="4963">
                        <c:v>193.65</c:v>
                      </c:pt>
                      <c:pt idx="4964">
                        <c:v>192.53</c:v>
                      </c:pt>
                      <c:pt idx="4965">
                        <c:v>192.69</c:v>
                      </c:pt>
                      <c:pt idx="4966">
                        <c:v>192.69</c:v>
                      </c:pt>
                      <c:pt idx="4967">
                        <c:v>192.02</c:v>
                      </c:pt>
                      <c:pt idx="4968">
                        <c:v>193</c:v>
                      </c:pt>
                      <c:pt idx="4969">
                        <c:v>192.08</c:v>
                      </c:pt>
                      <c:pt idx="4970">
                        <c:v>192.15</c:v>
                      </c:pt>
                      <c:pt idx="4971">
                        <c:v>192.15</c:v>
                      </c:pt>
                      <c:pt idx="4972">
                        <c:v>191.47</c:v>
                      </c:pt>
                      <c:pt idx="4973">
                        <c:v>191.47</c:v>
                      </c:pt>
                      <c:pt idx="4974">
                        <c:v>190.59</c:v>
                      </c:pt>
                      <c:pt idx="4975">
                        <c:v>190.21</c:v>
                      </c:pt>
                      <c:pt idx="4976">
                        <c:v>190.21</c:v>
                      </c:pt>
                      <c:pt idx="4977">
                        <c:v>189.1</c:v>
                      </c:pt>
                      <c:pt idx="4978">
                        <c:v>189.1</c:v>
                      </c:pt>
                      <c:pt idx="4979">
                        <c:v>189.1</c:v>
                      </c:pt>
                      <c:pt idx="4980">
                        <c:v>188.53</c:v>
                      </c:pt>
                      <c:pt idx="4981">
                        <c:v>188.53</c:v>
                      </c:pt>
                      <c:pt idx="4982">
                        <c:v>188.59</c:v>
                      </c:pt>
                      <c:pt idx="4983">
                        <c:v>188.08</c:v>
                      </c:pt>
                      <c:pt idx="4984">
                        <c:v>187.23</c:v>
                      </c:pt>
                      <c:pt idx="4985">
                        <c:v>187.23</c:v>
                      </c:pt>
                      <c:pt idx="4986">
                        <c:v>187.23</c:v>
                      </c:pt>
                      <c:pt idx="4987">
                        <c:v>187.23</c:v>
                      </c:pt>
                      <c:pt idx="4988">
                        <c:v>187.23</c:v>
                      </c:pt>
                      <c:pt idx="4989">
                        <c:v>187.23</c:v>
                      </c:pt>
                      <c:pt idx="4990">
                        <c:v>187.23</c:v>
                      </c:pt>
                      <c:pt idx="4991">
                        <c:v>187.23</c:v>
                      </c:pt>
                      <c:pt idx="4992">
                        <c:v>186.47</c:v>
                      </c:pt>
                      <c:pt idx="4993">
                        <c:v>186.47</c:v>
                      </c:pt>
                      <c:pt idx="4994">
                        <c:v>186.47</c:v>
                      </c:pt>
                      <c:pt idx="4995">
                        <c:v>185.51</c:v>
                      </c:pt>
                      <c:pt idx="4996">
                        <c:v>185.51</c:v>
                      </c:pt>
                      <c:pt idx="4997">
                        <c:v>185.06</c:v>
                      </c:pt>
                      <c:pt idx="4998">
                        <c:v>184.59</c:v>
                      </c:pt>
                      <c:pt idx="4999">
                        <c:v>184.59</c:v>
                      </c:pt>
                      <c:pt idx="5000">
                        <c:v>184.59</c:v>
                      </c:pt>
                      <c:pt idx="5001">
                        <c:v>184.59</c:v>
                      </c:pt>
                      <c:pt idx="5002">
                        <c:v>184.59</c:v>
                      </c:pt>
                      <c:pt idx="5003">
                        <c:v>183.97</c:v>
                      </c:pt>
                      <c:pt idx="5004">
                        <c:v>183.97</c:v>
                      </c:pt>
                      <c:pt idx="5005">
                        <c:v>184.16</c:v>
                      </c:pt>
                      <c:pt idx="5006">
                        <c:v>184.16</c:v>
                      </c:pt>
                      <c:pt idx="5007">
                        <c:v>184.01</c:v>
                      </c:pt>
                      <c:pt idx="5008">
                        <c:v>184.01</c:v>
                      </c:pt>
                      <c:pt idx="5009">
                        <c:v>184.02</c:v>
                      </c:pt>
                      <c:pt idx="5010">
                        <c:v>183.45</c:v>
                      </c:pt>
                      <c:pt idx="5011">
                        <c:v>182.71</c:v>
                      </c:pt>
                      <c:pt idx="5012">
                        <c:v>182.44</c:v>
                      </c:pt>
                      <c:pt idx="5013">
                        <c:v>180.88</c:v>
                      </c:pt>
                      <c:pt idx="5014">
                        <c:v>179.07</c:v>
                      </c:pt>
                      <c:pt idx="5015">
                        <c:v>178.02</c:v>
                      </c:pt>
                      <c:pt idx="5016">
                        <c:v>176.23</c:v>
                      </c:pt>
                      <c:pt idx="5017">
                        <c:v>175.27</c:v>
                      </c:pt>
                      <c:pt idx="5018">
                        <c:v>174.06</c:v>
                      </c:pt>
                      <c:pt idx="5019">
                        <c:v>172.87</c:v>
                      </c:pt>
                      <c:pt idx="5020">
                        <c:v>171.04</c:v>
                      </c:pt>
                      <c:pt idx="5021">
                        <c:v>170.96</c:v>
                      </c:pt>
                      <c:pt idx="5022">
                        <c:v>170.96</c:v>
                      </c:pt>
                      <c:pt idx="5023">
                        <c:v>170.58</c:v>
                      </c:pt>
                      <c:pt idx="5024">
                        <c:v>169.43</c:v>
                      </c:pt>
                      <c:pt idx="5025">
                        <c:v>168.92</c:v>
                      </c:pt>
                      <c:pt idx="5026">
                        <c:v>168.5</c:v>
                      </c:pt>
                      <c:pt idx="5027">
                        <c:v>168.5</c:v>
                      </c:pt>
                      <c:pt idx="5028">
                        <c:v>168.5</c:v>
                      </c:pt>
                      <c:pt idx="5029">
                        <c:v>167.8</c:v>
                      </c:pt>
                      <c:pt idx="5030">
                        <c:v>167.8</c:v>
                      </c:pt>
                      <c:pt idx="5031">
                        <c:v>166.85</c:v>
                      </c:pt>
                      <c:pt idx="5032">
                        <c:v>165.81</c:v>
                      </c:pt>
                      <c:pt idx="5033">
                        <c:v>165.81</c:v>
                      </c:pt>
                      <c:pt idx="5034">
                        <c:v>164.04</c:v>
                      </c:pt>
                      <c:pt idx="5035">
                        <c:v>163.47999999999999</c:v>
                      </c:pt>
                      <c:pt idx="5036">
                        <c:v>162.93</c:v>
                      </c:pt>
                      <c:pt idx="5037">
                        <c:v>162.93</c:v>
                      </c:pt>
                      <c:pt idx="5038">
                        <c:v>162.79</c:v>
                      </c:pt>
                      <c:pt idx="5039">
                        <c:v>161.16</c:v>
                      </c:pt>
                      <c:pt idx="5040">
                        <c:v>161.16</c:v>
                      </c:pt>
                      <c:pt idx="5041">
                        <c:v>161.16</c:v>
                      </c:pt>
                      <c:pt idx="5042">
                        <c:v>161.16</c:v>
                      </c:pt>
                      <c:pt idx="5043">
                        <c:v>159.81</c:v>
                      </c:pt>
                      <c:pt idx="5044">
                        <c:v>158</c:v>
                      </c:pt>
                      <c:pt idx="5045">
                        <c:v>158.29</c:v>
                      </c:pt>
                      <c:pt idx="5046">
                        <c:v>156.49</c:v>
                      </c:pt>
                      <c:pt idx="5047">
                        <c:v>155.85</c:v>
                      </c:pt>
                      <c:pt idx="5048">
                        <c:v>156.09</c:v>
                      </c:pt>
                      <c:pt idx="5049">
                        <c:v>154.44999999999999</c:v>
                      </c:pt>
                      <c:pt idx="5050">
                        <c:v>153.96</c:v>
                      </c:pt>
                      <c:pt idx="5051">
                        <c:v>153.19</c:v>
                      </c:pt>
                      <c:pt idx="5052">
                        <c:v>153.19</c:v>
                      </c:pt>
                      <c:pt idx="5053">
                        <c:v>153.19</c:v>
                      </c:pt>
                      <c:pt idx="5054">
                        <c:v>152.41999999999999</c:v>
                      </c:pt>
                      <c:pt idx="5055">
                        <c:v>151.30000000000001</c:v>
                      </c:pt>
                      <c:pt idx="5056">
                        <c:v>151.30000000000001</c:v>
                      </c:pt>
                      <c:pt idx="5057">
                        <c:v>150.41</c:v>
                      </c:pt>
                      <c:pt idx="5058">
                        <c:v>150.03</c:v>
                      </c:pt>
                      <c:pt idx="5059">
                        <c:v>149.26</c:v>
                      </c:pt>
                      <c:pt idx="5060">
                        <c:v>149.26</c:v>
                      </c:pt>
                      <c:pt idx="5061">
                        <c:v>149.26</c:v>
                      </c:pt>
                      <c:pt idx="5062">
                        <c:v>150.31</c:v>
                      </c:pt>
                      <c:pt idx="5063">
                        <c:v>152.11000000000001</c:v>
                      </c:pt>
                      <c:pt idx="5064">
                        <c:v>152.1</c:v>
                      </c:pt>
                      <c:pt idx="5065">
                        <c:v>151.36000000000001</c:v>
                      </c:pt>
                      <c:pt idx="5066">
                        <c:v>150.55000000000001</c:v>
                      </c:pt>
                      <c:pt idx="5067">
                        <c:v>151.22</c:v>
                      </c:pt>
                      <c:pt idx="5068">
                        <c:v>150.38999999999999</c:v>
                      </c:pt>
                      <c:pt idx="5069">
                        <c:v>151.31</c:v>
                      </c:pt>
                      <c:pt idx="5070">
                        <c:v>151.31</c:v>
                      </c:pt>
                      <c:pt idx="5071">
                        <c:v>151.31</c:v>
                      </c:pt>
                      <c:pt idx="5072">
                        <c:v>151.99</c:v>
                      </c:pt>
                      <c:pt idx="5073">
                        <c:v>150.41</c:v>
                      </c:pt>
                      <c:pt idx="5074">
                        <c:v>151.29</c:v>
                      </c:pt>
                      <c:pt idx="5075">
                        <c:v>151.66999999999999</c:v>
                      </c:pt>
                      <c:pt idx="5076">
                        <c:v>151.47</c:v>
                      </c:pt>
                      <c:pt idx="5077">
                        <c:v>152.58000000000001</c:v>
                      </c:pt>
                      <c:pt idx="5078">
                        <c:v>151.13</c:v>
                      </c:pt>
                      <c:pt idx="5079">
                        <c:v>150.59</c:v>
                      </c:pt>
                      <c:pt idx="5080">
                        <c:v>150.02000000000001</c:v>
                      </c:pt>
                      <c:pt idx="5081">
                        <c:v>149.38</c:v>
                      </c:pt>
                      <c:pt idx="5082">
                        <c:v>148.24</c:v>
                      </c:pt>
                      <c:pt idx="5083">
                        <c:v>148.54</c:v>
                      </c:pt>
                      <c:pt idx="5084">
                        <c:v>148.75</c:v>
                      </c:pt>
                      <c:pt idx="5085">
                        <c:v>148.75</c:v>
                      </c:pt>
                      <c:pt idx="5086">
                        <c:v>147.83000000000001</c:v>
                      </c:pt>
                      <c:pt idx="5087">
                        <c:v>147.83000000000001</c:v>
                      </c:pt>
                      <c:pt idx="5088">
                        <c:v>147.83000000000001</c:v>
                      </c:pt>
                      <c:pt idx="5089">
                        <c:v>147.51</c:v>
                      </c:pt>
                      <c:pt idx="5090">
                        <c:v>147.51</c:v>
                      </c:pt>
                      <c:pt idx="5091">
                        <c:v>146.94</c:v>
                      </c:pt>
                      <c:pt idx="5092">
                        <c:v>147.69999999999999</c:v>
                      </c:pt>
                      <c:pt idx="5093">
                        <c:v>146.41</c:v>
                      </c:pt>
                      <c:pt idx="5094">
                        <c:v>145.91</c:v>
                      </c:pt>
                      <c:pt idx="5095">
                        <c:v>146.87</c:v>
                      </c:pt>
                      <c:pt idx="5096">
                        <c:v>146.87</c:v>
                      </c:pt>
                      <c:pt idx="5097">
                        <c:v>147.32</c:v>
                      </c:pt>
                      <c:pt idx="5098">
                        <c:v>147.27000000000001</c:v>
                      </c:pt>
                      <c:pt idx="5099">
                        <c:v>147.15</c:v>
                      </c:pt>
                      <c:pt idx="5100">
                        <c:v>146.38</c:v>
                      </c:pt>
                      <c:pt idx="5101">
                        <c:v>146.38</c:v>
                      </c:pt>
                      <c:pt idx="5102">
                        <c:v>145.91999999999999</c:v>
                      </c:pt>
                      <c:pt idx="5103">
                        <c:v>145.88</c:v>
                      </c:pt>
                      <c:pt idx="5104">
                        <c:v>145.88</c:v>
                      </c:pt>
                      <c:pt idx="5105">
                        <c:v>145.35</c:v>
                      </c:pt>
                      <c:pt idx="5106">
                        <c:v>144.81</c:v>
                      </c:pt>
                      <c:pt idx="5107">
                        <c:v>144.96</c:v>
                      </c:pt>
                      <c:pt idx="5108">
                        <c:v>144.51</c:v>
                      </c:pt>
                      <c:pt idx="5109">
                        <c:v>144.51</c:v>
                      </c:pt>
                      <c:pt idx="5110">
                        <c:v>145.08000000000001</c:v>
                      </c:pt>
                      <c:pt idx="5111">
                        <c:v>145.82</c:v>
                      </c:pt>
                      <c:pt idx="5112">
                        <c:v>146.09</c:v>
                      </c:pt>
                      <c:pt idx="5113">
                        <c:v>147.65</c:v>
                      </c:pt>
                      <c:pt idx="5114">
                        <c:v>148.88</c:v>
                      </c:pt>
                      <c:pt idx="5115">
                        <c:v>149.93</c:v>
                      </c:pt>
                      <c:pt idx="5116">
                        <c:v>151.03</c:v>
                      </c:pt>
                      <c:pt idx="5117">
                        <c:v>151</c:v>
                      </c:pt>
                      <c:pt idx="5118">
                        <c:v>152.08000000000001</c:v>
                      </c:pt>
                      <c:pt idx="5119">
                        <c:v>152.93</c:v>
                      </c:pt>
                      <c:pt idx="5120">
                        <c:v>154.76</c:v>
                      </c:pt>
                      <c:pt idx="5121">
                        <c:v>154.13</c:v>
                      </c:pt>
                      <c:pt idx="5122">
                        <c:v>153.02000000000001</c:v>
                      </c:pt>
                      <c:pt idx="5123">
                        <c:v>152.59</c:v>
                      </c:pt>
                      <c:pt idx="5124">
                        <c:v>152.94999999999999</c:v>
                      </c:pt>
                      <c:pt idx="5125">
                        <c:v>152.96</c:v>
                      </c:pt>
                      <c:pt idx="5126">
                        <c:v>152.79</c:v>
                      </c:pt>
                      <c:pt idx="5127">
                        <c:v>152.79</c:v>
                      </c:pt>
                      <c:pt idx="5128">
                        <c:v>151.66</c:v>
                      </c:pt>
                      <c:pt idx="5129">
                        <c:v>151.19999999999999</c:v>
                      </c:pt>
                      <c:pt idx="5130">
                        <c:v>150.15</c:v>
                      </c:pt>
                      <c:pt idx="5131">
                        <c:v>150.03</c:v>
                      </c:pt>
                      <c:pt idx="5132">
                        <c:v>150.52000000000001</c:v>
                      </c:pt>
                      <c:pt idx="5133">
                        <c:v>149.38</c:v>
                      </c:pt>
                      <c:pt idx="5134">
                        <c:v>150.12</c:v>
                      </c:pt>
                      <c:pt idx="5135">
                        <c:v>150.31</c:v>
                      </c:pt>
                      <c:pt idx="5136">
                        <c:v>149.77000000000001</c:v>
                      </c:pt>
                      <c:pt idx="5137">
                        <c:v>149.41999999999999</c:v>
                      </c:pt>
                      <c:pt idx="5138">
                        <c:v>149.21</c:v>
                      </c:pt>
                      <c:pt idx="5139">
                        <c:v>150.28</c:v>
                      </c:pt>
                      <c:pt idx="5140">
                        <c:v>149.47999999999999</c:v>
                      </c:pt>
                      <c:pt idx="5141">
                        <c:v>148.85</c:v>
                      </c:pt>
                      <c:pt idx="5142">
                        <c:v>148.35</c:v>
                      </c:pt>
                      <c:pt idx="5143">
                        <c:v>149.12</c:v>
                      </c:pt>
                      <c:pt idx="5144">
                        <c:v>150.16999999999999</c:v>
                      </c:pt>
                      <c:pt idx="5145">
                        <c:v>149.91999999999999</c:v>
                      </c:pt>
                      <c:pt idx="5146">
                        <c:v>151.72</c:v>
                      </c:pt>
                      <c:pt idx="5147">
                        <c:v>151.49</c:v>
                      </c:pt>
                      <c:pt idx="5148">
                        <c:v>150.52000000000001</c:v>
                      </c:pt>
                      <c:pt idx="5149">
                        <c:v>151.1</c:v>
                      </c:pt>
                      <c:pt idx="5150">
                        <c:v>150.91999999999999</c:v>
                      </c:pt>
                      <c:pt idx="5151">
                        <c:v>150.91</c:v>
                      </c:pt>
                      <c:pt idx="5152">
                        <c:v>150.63999999999999</c:v>
                      </c:pt>
                      <c:pt idx="5153">
                        <c:v>150.63999999999999</c:v>
                      </c:pt>
                      <c:pt idx="5154">
                        <c:v>151.41</c:v>
                      </c:pt>
                      <c:pt idx="5155">
                        <c:v>151.52000000000001</c:v>
                      </c:pt>
                      <c:pt idx="5156">
                        <c:v>150.58000000000001</c:v>
                      </c:pt>
                      <c:pt idx="5157">
                        <c:v>150.91</c:v>
                      </c:pt>
                      <c:pt idx="5158">
                        <c:v>151.07</c:v>
                      </c:pt>
                      <c:pt idx="5159">
                        <c:v>150.81</c:v>
                      </c:pt>
                      <c:pt idx="5160">
                        <c:v>150.81</c:v>
                      </c:pt>
                      <c:pt idx="5161">
                        <c:v>150.06</c:v>
                      </c:pt>
                      <c:pt idx="5162">
                        <c:v>150.54</c:v>
                      </c:pt>
                      <c:pt idx="5163">
                        <c:v>150.54</c:v>
                      </c:pt>
                      <c:pt idx="5164">
                        <c:v>151.66999999999999</c:v>
                      </c:pt>
                      <c:pt idx="5165">
                        <c:v>152.19999999999999</c:v>
                      </c:pt>
                      <c:pt idx="5166">
                        <c:v>152.80000000000001</c:v>
                      </c:pt>
                      <c:pt idx="5167">
                        <c:v>152.74</c:v>
                      </c:pt>
                      <c:pt idx="5168">
                        <c:v>153.51</c:v>
                      </c:pt>
                      <c:pt idx="5169">
                        <c:v>152.88999999999999</c:v>
                      </c:pt>
                      <c:pt idx="5170">
                        <c:v>152.88999999999999</c:v>
                      </c:pt>
                      <c:pt idx="5171">
                        <c:v>151.81</c:v>
                      </c:pt>
                      <c:pt idx="5172">
                        <c:v>150.85</c:v>
                      </c:pt>
                      <c:pt idx="5173">
                        <c:v>151.44999999999999</c:v>
                      </c:pt>
                      <c:pt idx="5174">
                        <c:v>151.44999999999999</c:v>
                      </c:pt>
                      <c:pt idx="5175">
                        <c:v>151.44999999999999</c:v>
                      </c:pt>
                      <c:pt idx="5176">
                        <c:v>150.83000000000001</c:v>
                      </c:pt>
                      <c:pt idx="5177">
                        <c:v>150.77000000000001</c:v>
                      </c:pt>
                      <c:pt idx="5178">
                        <c:v>151.25</c:v>
                      </c:pt>
                      <c:pt idx="5179">
                        <c:v>151.71</c:v>
                      </c:pt>
                      <c:pt idx="5180">
                        <c:v>151.86000000000001</c:v>
                      </c:pt>
                      <c:pt idx="5181">
                        <c:v>152.5</c:v>
                      </c:pt>
                      <c:pt idx="5182">
                        <c:v>152.82</c:v>
                      </c:pt>
                      <c:pt idx="5183">
                        <c:v>151.99</c:v>
                      </c:pt>
                      <c:pt idx="5184">
                        <c:v>151.33000000000001</c:v>
                      </c:pt>
                      <c:pt idx="5185">
                        <c:v>150.56</c:v>
                      </c:pt>
                      <c:pt idx="5186">
                        <c:v>149.74</c:v>
                      </c:pt>
                      <c:pt idx="5187">
                        <c:v>149.61000000000001</c:v>
                      </c:pt>
                      <c:pt idx="5188">
                        <c:v>149.02000000000001</c:v>
                      </c:pt>
                      <c:pt idx="5189">
                        <c:v>148.80000000000001</c:v>
                      </c:pt>
                      <c:pt idx="5190">
                        <c:v>148.80000000000001</c:v>
                      </c:pt>
                      <c:pt idx="5191">
                        <c:v>149.37</c:v>
                      </c:pt>
                      <c:pt idx="5192">
                        <c:v>149.37</c:v>
                      </c:pt>
                      <c:pt idx="5193">
                        <c:v>150.27000000000001</c:v>
                      </c:pt>
                      <c:pt idx="5194">
                        <c:v>149.88999999999999</c:v>
                      </c:pt>
                      <c:pt idx="5195">
                        <c:v>149.66999999999999</c:v>
                      </c:pt>
                      <c:pt idx="5196">
                        <c:v>149.66999999999999</c:v>
                      </c:pt>
                      <c:pt idx="5197">
                        <c:v>149.66999999999999</c:v>
                      </c:pt>
                      <c:pt idx="5198">
                        <c:v>149.06</c:v>
                      </c:pt>
                      <c:pt idx="5199">
                        <c:v>149.18</c:v>
                      </c:pt>
                      <c:pt idx="5200">
                        <c:v>149.61000000000001</c:v>
                      </c:pt>
                      <c:pt idx="5201">
                        <c:v>149.33000000000001</c:v>
                      </c:pt>
                      <c:pt idx="5202">
                        <c:v>149.49</c:v>
                      </c:pt>
                      <c:pt idx="5203">
                        <c:v>149.86000000000001</c:v>
                      </c:pt>
                      <c:pt idx="5204">
                        <c:v>149.63999999999999</c:v>
                      </c:pt>
                      <c:pt idx="5205">
                        <c:v>150.05000000000001</c:v>
                      </c:pt>
                      <c:pt idx="5206">
                        <c:v>150.13999999999999</c:v>
                      </c:pt>
                      <c:pt idx="5207">
                        <c:v>149.33000000000001</c:v>
                      </c:pt>
                      <c:pt idx="5208">
                        <c:v>149.78</c:v>
                      </c:pt>
                      <c:pt idx="5209">
                        <c:v>149.55000000000001</c:v>
                      </c:pt>
                      <c:pt idx="5210">
                        <c:v>148.44</c:v>
                      </c:pt>
                      <c:pt idx="5211">
                        <c:v>147.75</c:v>
                      </c:pt>
                      <c:pt idx="5212">
                        <c:v>147.36000000000001</c:v>
                      </c:pt>
                      <c:pt idx="5213">
                        <c:v>146.6</c:v>
                      </c:pt>
                      <c:pt idx="5214">
                        <c:v>146.93</c:v>
                      </c:pt>
                      <c:pt idx="5215">
                        <c:v>146.93</c:v>
                      </c:pt>
                      <c:pt idx="5216">
                        <c:v>147.62</c:v>
                      </c:pt>
                      <c:pt idx="5217">
                        <c:v>147.55000000000001</c:v>
                      </c:pt>
                      <c:pt idx="5218">
                        <c:v>147.68</c:v>
                      </c:pt>
                      <c:pt idx="5219">
                        <c:v>147.29</c:v>
                      </c:pt>
                      <c:pt idx="5220">
                        <c:v>146.65</c:v>
                      </c:pt>
                      <c:pt idx="5221">
                        <c:v>147.36000000000001</c:v>
                      </c:pt>
                      <c:pt idx="5222">
                        <c:v>147.25</c:v>
                      </c:pt>
                      <c:pt idx="5223">
                        <c:v>147.55000000000001</c:v>
                      </c:pt>
                      <c:pt idx="5224">
                        <c:v>147.69</c:v>
                      </c:pt>
                      <c:pt idx="5225">
                        <c:v>147.07</c:v>
                      </c:pt>
                      <c:pt idx="5226">
                        <c:v>147.18</c:v>
                      </c:pt>
                      <c:pt idx="5227">
                        <c:v>147.18</c:v>
                      </c:pt>
                      <c:pt idx="5228">
                        <c:v>147.25</c:v>
                      </c:pt>
                      <c:pt idx="5229">
                        <c:v>148.04</c:v>
                      </c:pt>
                      <c:pt idx="5230">
                        <c:v>149.09</c:v>
                      </c:pt>
                      <c:pt idx="5231">
                        <c:v>150.16</c:v>
                      </c:pt>
                      <c:pt idx="5232">
                        <c:v>150.71</c:v>
                      </c:pt>
                      <c:pt idx="5233">
                        <c:v>151.85</c:v>
                      </c:pt>
                      <c:pt idx="5234">
                        <c:v>152.88</c:v>
                      </c:pt>
                      <c:pt idx="5235">
                        <c:v>153.25</c:v>
                      </c:pt>
                      <c:pt idx="5236">
                        <c:v>153.32</c:v>
                      </c:pt>
                      <c:pt idx="5237">
                        <c:v>153.66999999999999</c:v>
                      </c:pt>
                      <c:pt idx="5238">
                        <c:v>154.02000000000001</c:v>
                      </c:pt>
                      <c:pt idx="5239">
                        <c:v>153.97</c:v>
                      </c:pt>
                      <c:pt idx="5240">
                        <c:v>154.77000000000001</c:v>
                      </c:pt>
                      <c:pt idx="5241">
                        <c:v>155.4</c:v>
                      </c:pt>
                      <c:pt idx="5242">
                        <c:v>155.9</c:v>
                      </c:pt>
                      <c:pt idx="5243">
                        <c:v>156.47999999999999</c:v>
                      </c:pt>
                      <c:pt idx="5244">
                        <c:v>157.24</c:v>
                      </c:pt>
                      <c:pt idx="5245">
                        <c:v>156.59</c:v>
                      </c:pt>
                      <c:pt idx="5246">
                        <c:v>156.4</c:v>
                      </c:pt>
                      <c:pt idx="5247">
                        <c:v>155.65</c:v>
                      </c:pt>
                      <c:pt idx="5248">
                        <c:v>156.53</c:v>
                      </c:pt>
                      <c:pt idx="5249">
                        <c:v>156.68</c:v>
                      </c:pt>
                      <c:pt idx="5250">
                        <c:v>156.35</c:v>
                      </c:pt>
                      <c:pt idx="5251">
                        <c:v>156.26</c:v>
                      </c:pt>
                      <c:pt idx="5252">
                        <c:v>156.53</c:v>
                      </c:pt>
                      <c:pt idx="5253">
                        <c:v>156.53</c:v>
                      </c:pt>
                      <c:pt idx="5254">
                        <c:v>156.41999999999999</c:v>
                      </c:pt>
                      <c:pt idx="5255">
                        <c:v>157.07</c:v>
                      </c:pt>
                      <c:pt idx="5256">
                        <c:v>158.01</c:v>
                      </c:pt>
                      <c:pt idx="5257">
                        <c:v>158.49</c:v>
                      </c:pt>
                      <c:pt idx="5258">
                        <c:v>158.1</c:v>
                      </c:pt>
                      <c:pt idx="5259">
                        <c:v>159.13</c:v>
                      </c:pt>
                      <c:pt idx="5260">
                        <c:v>158.27000000000001</c:v>
                      </c:pt>
                      <c:pt idx="5261">
                        <c:v>158.79</c:v>
                      </c:pt>
                      <c:pt idx="5262">
                        <c:v>157.75</c:v>
                      </c:pt>
                      <c:pt idx="5263">
                        <c:v>157.02000000000001</c:v>
                      </c:pt>
                      <c:pt idx="5264">
                        <c:v>156.22999999999999</c:v>
                      </c:pt>
                      <c:pt idx="5265">
                        <c:v>155.47999999999999</c:v>
                      </c:pt>
                      <c:pt idx="5266">
                        <c:v>155.69</c:v>
                      </c:pt>
                      <c:pt idx="5267">
                        <c:v>155.08000000000001</c:v>
                      </c:pt>
                      <c:pt idx="5268">
                        <c:v>155.13999999999999</c:v>
                      </c:pt>
                      <c:pt idx="5269">
                        <c:v>155.76</c:v>
                      </c:pt>
                      <c:pt idx="5270">
                        <c:v>155.4</c:v>
                      </c:pt>
                      <c:pt idx="5271">
                        <c:v>156.34</c:v>
                      </c:pt>
                      <c:pt idx="5272">
                        <c:v>157.30000000000001</c:v>
                      </c:pt>
                      <c:pt idx="5273">
                        <c:v>157.44</c:v>
                      </c:pt>
                      <c:pt idx="5274">
                        <c:v>156.55000000000001</c:v>
                      </c:pt>
                      <c:pt idx="5275">
                        <c:v>155.63</c:v>
                      </c:pt>
                      <c:pt idx="5276">
                        <c:v>155.37</c:v>
                      </c:pt>
                      <c:pt idx="5277">
                        <c:v>155.36000000000001</c:v>
                      </c:pt>
                      <c:pt idx="5278">
                        <c:v>156.33000000000001</c:v>
                      </c:pt>
                      <c:pt idx="5279">
                        <c:v>155.26</c:v>
                      </c:pt>
                      <c:pt idx="5280">
                        <c:v>156.25</c:v>
                      </c:pt>
                      <c:pt idx="5281">
                        <c:v>156.25</c:v>
                      </c:pt>
                      <c:pt idx="5282">
                        <c:v>157.07</c:v>
                      </c:pt>
                      <c:pt idx="5283">
                        <c:v>158.13</c:v>
                      </c:pt>
                      <c:pt idx="5284">
                        <c:v>158.41</c:v>
                      </c:pt>
                      <c:pt idx="5285">
                        <c:v>158.96</c:v>
                      </c:pt>
                      <c:pt idx="5286">
                        <c:v>160.69999999999999</c:v>
                      </c:pt>
                      <c:pt idx="5287">
                        <c:v>160.83000000000001</c:v>
                      </c:pt>
                      <c:pt idx="5288">
                        <c:v>161.41999999999999</c:v>
                      </c:pt>
                      <c:pt idx="5289">
                        <c:v>161.96</c:v>
                      </c:pt>
                      <c:pt idx="5290">
                        <c:v>161.59</c:v>
                      </c:pt>
                      <c:pt idx="5291">
                        <c:v>161.26</c:v>
                      </c:pt>
                      <c:pt idx="5292">
                        <c:v>160.63999999999999</c:v>
                      </c:pt>
                      <c:pt idx="5293">
                        <c:v>161.03</c:v>
                      </c:pt>
                      <c:pt idx="5294">
                        <c:v>161.41999999999999</c:v>
                      </c:pt>
                      <c:pt idx="5295">
                        <c:v>160.77000000000001</c:v>
                      </c:pt>
                      <c:pt idx="5296">
                        <c:v>159.33000000000001</c:v>
                      </c:pt>
                      <c:pt idx="5297">
                        <c:v>159.33000000000001</c:v>
                      </c:pt>
                      <c:pt idx="5298">
                        <c:v>159.28</c:v>
                      </c:pt>
                      <c:pt idx="5299">
                        <c:v>159.28</c:v>
                      </c:pt>
                      <c:pt idx="5300">
                        <c:v>159.08000000000001</c:v>
                      </c:pt>
                      <c:pt idx="5301">
                        <c:v>159.36000000000001</c:v>
                      </c:pt>
                      <c:pt idx="5302">
                        <c:v>159.66</c:v>
                      </c:pt>
                      <c:pt idx="5303">
                        <c:v>159.94999999999999</c:v>
                      </c:pt>
                      <c:pt idx="5304">
                        <c:v>159.96</c:v>
                      </c:pt>
                      <c:pt idx="5305">
                        <c:v>160.08000000000001</c:v>
                      </c:pt>
                      <c:pt idx="5306">
                        <c:v>160.53</c:v>
                      </c:pt>
                      <c:pt idx="5307">
                        <c:v>160.22999999999999</c:v>
                      </c:pt>
                      <c:pt idx="5308">
                        <c:v>159.96</c:v>
                      </c:pt>
                      <c:pt idx="5309">
                        <c:v>159.97</c:v>
                      </c:pt>
                      <c:pt idx="5310">
                        <c:v>159.93</c:v>
                      </c:pt>
                      <c:pt idx="5311">
                        <c:v>159.52000000000001</c:v>
                      </c:pt>
                      <c:pt idx="5312">
                        <c:v>159.31</c:v>
                      </c:pt>
                      <c:pt idx="5313">
                        <c:v>159.72</c:v>
                      </c:pt>
                      <c:pt idx="5314">
                        <c:v>159.62</c:v>
                      </c:pt>
                      <c:pt idx="5315">
                        <c:v>158.91999999999999</c:v>
                      </c:pt>
                      <c:pt idx="5316">
                        <c:v>158.69</c:v>
                      </c:pt>
                      <c:pt idx="5317">
                        <c:v>159.46</c:v>
                      </c:pt>
                      <c:pt idx="5318">
                        <c:v>159.46</c:v>
                      </c:pt>
                      <c:pt idx="5319">
                        <c:v>158.97</c:v>
                      </c:pt>
                      <c:pt idx="5320">
                        <c:v>159.26</c:v>
                      </c:pt>
                      <c:pt idx="5321">
                        <c:v>159.26</c:v>
                      </c:pt>
                      <c:pt idx="5322">
                        <c:v>160.47999999999999</c:v>
                      </c:pt>
                      <c:pt idx="5323">
                        <c:v>160.91</c:v>
                      </c:pt>
                      <c:pt idx="5324">
                        <c:v>161.25</c:v>
                      </c:pt>
                      <c:pt idx="5325">
                        <c:v>162.37</c:v>
                      </c:pt>
                      <c:pt idx="5326">
                        <c:v>161.65</c:v>
                      </c:pt>
                      <c:pt idx="5327">
                        <c:v>161.32</c:v>
                      </c:pt>
                      <c:pt idx="5328">
                        <c:v>161.21</c:v>
                      </c:pt>
                      <c:pt idx="5329">
                        <c:v>159.84</c:v>
                      </c:pt>
                      <c:pt idx="5330">
                        <c:v>158.16999999999999</c:v>
                      </c:pt>
                      <c:pt idx="5331">
                        <c:v>158.16999999999999</c:v>
                      </c:pt>
                      <c:pt idx="5332">
                        <c:v>157.75</c:v>
                      </c:pt>
                      <c:pt idx="5333">
                        <c:v>156.27000000000001</c:v>
                      </c:pt>
                      <c:pt idx="5334">
                        <c:v>156.27000000000001</c:v>
                      </c:pt>
                      <c:pt idx="5335">
                        <c:v>156.27000000000001</c:v>
                      </c:pt>
                      <c:pt idx="5336">
                        <c:v>157.29</c:v>
                      </c:pt>
                      <c:pt idx="5337">
                        <c:v>157.29</c:v>
                      </c:pt>
                      <c:pt idx="5338">
                        <c:v>155.91</c:v>
                      </c:pt>
                      <c:pt idx="5339">
                        <c:v>156.52000000000001</c:v>
                      </c:pt>
                      <c:pt idx="5340">
                        <c:v>156.37</c:v>
                      </c:pt>
                      <c:pt idx="5341">
                        <c:v>156.37</c:v>
                      </c:pt>
                      <c:pt idx="5342">
                        <c:v>156.37</c:v>
                      </c:pt>
                      <c:pt idx="5343">
                        <c:v>156.37</c:v>
                      </c:pt>
                      <c:pt idx="5344">
                        <c:v>155.1</c:v>
                      </c:pt>
                      <c:pt idx="5345">
                        <c:v>156</c:v>
                      </c:pt>
                      <c:pt idx="5346">
                        <c:v>155.1</c:v>
                      </c:pt>
                      <c:pt idx="5347">
                        <c:v>156.72</c:v>
                      </c:pt>
                      <c:pt idx="5348">
                        <c:v>156.55000000000001</c:v>
                      </c:pt>
                      <c:pt idx="5349">
                        <c:v>157.46</c:v>
                      </c:pt>
                      <c:pt idx="5350">
                        <c:v>158.08000000000001</c:v>
                      </c:pt>
                      <c:pt idx="5351">
                        <c:v>158.94999999999999</c:v>
                      </c:pt>
                      <c:pt idx="5352">
                        <c:v>158.94999999999999</c:v>
                      </c:pt>
                      <c:pt idx="5353">
                        <c:v>158.16999999999999</c:v>
                      </c:pt>
                      <c:pt idx="5354">
                        <c:v>157.36000000000001</c:v>
                      </c:pt>
                      <c:pt idx="5355">
                        <c:v>156.66999999999999</c:v>
                      </c:pt>
                      <c:pt idx="5356">
                        <c:v>156.66999999999999</c:v>
                      </c:pt>
                      <c:pt idx="5357">
                        <c:v>156.75</c:v>
                      </c:pt>
                      <c:pt idx="5358">
                        <c:v>156.08000000000001</c:v>
                      </c:pt>
                      <c:pt idx="5359">
                        <c:v>156.08000000000001</c:v>
                      </c:pt>
                      <c:pt idx="5360">
                        <c:v>156.94</c:v>
                      </c:pt>
                      <c:pt idx="5361">
                        <c:v>156.55000000000001</c:v>
                      </c:pt>
                      <c:pt idx="5362">
                        <c:v>157.59</c:v>
                      </c:pt>
                      <c:pt idx="5363">
                        <c:v>158.32</c:v>
                      </c:pt>
                      <c:pt idx="5364">
                        <c:v>157.55000000000001</c:v>
                      </c:pt>
                      <c:pt idx="5365">
                        <c:v>158.51</c:v>
                      </c:pt>
                      <c:pt idx="5366">
                        <c:v>158.51</c:v>
                      </c:pt>
                      <c:pt idx="5367">
                        <c:v>158.84</c:v>
                      </c:pt>
                      <c:pt idx="5368">
                        <c:v>157.9</c:v>
                      </c:pt>
                      <c:pt idx="5369">
                        <c:v>156.41</c:v>
                      </c:pt>
                      <c:pt idx="5370">
                        <c:v>155.28</c:v>
                      </c:pt>
                      <c:pt idx="5371">
                        <c:v>154.91</c:v>
                      </c:pt>
                      <c:pt idx="5372">
                        <c:v>153.16</c:v>
                      </c:pt>
                      <c:pt idx="5373">
                        <c:v>153.01</c:v>
                      </c:pt>
                      <c:pt idx="5374">
                        <c:v>152.93</c:v>
                      </c:pt>
                      <c:pt idx="5375">
                        <c:v>153.38999999999999</c:v>
                      </c:pt>
                      <c:pt idx="5376">
                        <c:v>153.68</c:v>
                      </c:pt>
                      <c:pt idx="5377">
                        <c:v>153.01</c:v>
                      </c:pt>
                      <c:pt idx="5378">
                        <c:v>152.77000000000001</c:v>
                      </c:pt>
                      <c:pt idx="5379">
                        <c:v>153.51</c:v>
                      </c:pt>
                      <c:pt idx="5380">
                        <c:v>153.35</c:v>
                      </c:pt>
                      <c:pt idx="5381">
                        <c:v>153.19999999999999</c:v>
                      </c:pt>
                      <c:pt idx="5382">
                        <c:v>153.19999999999999</c:v>
                      </c:pt>
                      <c:pt idx="5383">
                        <c:v>152.38999999999999</c:v>
                      </c:pt>
                      <c:pt idx="5384">
                        <c:v>153.25</c:v>
                      </c:pt>
                      <c:pt idx="5385">
                        <c:v>153.47</c:v>
                      </c:pt>
                      <c:pt idx="5386">
                        <c:v>152.52000000000001</c:v>
                      </c:pt>
                      <c:pt idx="5387">
                        <c:v>151.97999999999999</c:v>
                      </c:pt>
                      <c:pt idx="5388">
                        <c:v>151.97999999999999</c:v>
                      </c:pt>
                      <c:pt idx="5389">
                        <c:v>151.87</c:v>
                      </c:pt>
                      <c:pt idx="5390">
                        <c:v>152.24</c:v>
                      </c:pt>
                      <c:pt idx="5391">
                        <c:v>152.57</c:v>
                      </c:pt>
                      <c:pt idx="5392">
                        <c:v>151.66999999999999</c:v>
                      </c:pt>
                      <c:pt idx="5393">
                        <c:v>150.13</c:v>
                      </c:pt>
                      <c:pt idx="5394">
                        <c:v>150.44999999999999</c:v>
                      </c:pt>
                      <c:pt idx="5395">
                        <c:v>151.32</c:v>
                      </c:pt>
                      <c:pt idx="5396">
                        <c:v>152.09</c:v>
                      </c:pt>
                      <c:pt idx="5397">
                        <c:v>151.37</c:v>
                      </c:pt>
                      <c:pt idx="5398">
                        <c:v>151.81</c:v>
                      </c:pt>
                      <c:pt idx="5399">
                        <c:v>151.81</c:v>
                      </c:pt>
                      <c:pt idx="5400">
                        <c:v>151.88</c:v>
                      </c:pt>
                      <c:pt idx="5401">
                        <c:v>151.34</c:v>
                      </c:pt>
                      <c:pt idx="5402">
                        <c:v>151.02000000000001</c:v>
                      </c:pt>
                      <c:pt idx="5403">
                        <c:v>149.88</c:v>
                      </c:pt>
                      <c:pt idx="5404">
                        <c:v>150.09</c:v>
                      </c:pt>
                      <c:pt idx="5405">
                        <c:v>149.77000000000001</c:v>
                      </c:pt>
                      <c:pt idx="5406">
                        <c:v>149.77000000000001</c:v>
                      </c:pt>
                      <c:pt idx="5407">
                        <c:v>150.88</c:v>
                      </c:pt>
                      <c:pt idx="5408">
                        <c:v>151.15</c:v>
                      </c:pt>
                      <c:pt idx="5409">
                        <c:v>151.37</c:v>
                      </c:pt>
                      <c:pt idx="5410">
                        <c:v>151.97</c:v>
                      </c:pt>
                      <c:pt idx="5411">
                        <c:v>153.07</c:v>
                      </c:pt>
                      <c:pt idx="5412">
                        <c:v>153.56</c:v>
                      </c:pt>
                      <c:pt idx="5413">
                        <c:v>153.91</c:v>
                      </c:pt>
                      <c:pt idx="5414">
                        <c:v>154.26</c:v>
                      </c:pt>
                      <c:pt idx="5415">
                        <c:v>154.78</c:v>
                      </c:pt>
                      <c:pt idx="5416">
                        <c:v>154.44999999999999</c:v>
                      </c:pt>
                      <c:pt idx="5417">
                        <c:v>154.74</c:v>
                      </c:pt>
                      <c:pt idx="5418">
                        <c:v>154.74</c:v>
                      </c:pt>
                      <c:pt idx="5419">
                        <c:v>155.96</c:v>
                      </c:pt>
                      <c:pt idx="5420">
                        <c:v>156.31</c:v>
                      </c:pt>
                      <c:pt idx="5421">
                        <c:v>156.31</c:v>
                      </c:pt>
                      <c:pt idx="5422">
                        <c:v>156.31</c:v>
                      </c:pt>
                      <c:pt idx="5423">
                        <c:v>155.54</c:v>
                      </c:pt>
                      <c:pt idx="5424">
                        <c:v>155.85</c:v>
                      </c:pt>
                      <c:pt idx="5425">
                        <c:v>155.85</c:v>
                      </c:pt>
                      <c:pt idx="5426">
                        <c:v>157.05000000000001</c:v>
                      </c:pt>
                      <c:pt idx="5427">
                        <c:v>157.38</c:v>
                      </c:pt>
                      <c:pt idx="5428">
                        <c:v>158.55000000000001</c:v>
                      </c:pt>
                      <c:pt idx="5429">
                        <c:v>160.29</c:v>
                      </c:pt>
                      <c:pt idx="5430">
                        <c:v>161.96</c:v>
                      </c:pt>
                      <c:pt idx="5431">
                        <c:v>161.96</c:v>
                      </c:pt>
                      <c:pt idx="5432">
                        <c:v>162.38</c:v>
                      </c:pt>
                      <c:pt idx="5433">
                        <c:v>163.86</c:v>
                      </c:pt>
                      <c:pt idx="5434">
                        <c:v>163.86</c:v>
                      </c:pt>
                      <c:pt idx="5435">
                        <c:v>163.86</c:v>
                      </c:pt>
                      <c:pt idx="5436">
                        <c:v>163.86</c:v>
                      </c:pt>
                      <c:pt idx="5437">
                        <c:v>163.86</c:v>
                      </c:pt>
                      <c:pt idx="5438">
                        <c:v>165.24</c:v>
                      </c:pt>
                      <c:pt idx="5439">
                        <c:v>165.24</c:v>
                      </c:pt>
                      <c:pt idx="5440">
                        <c:v>165.39</c:v>
                      </c:pt>
                      <c:pt idx="5441">
                        <c:v>165.28</c:v>
                      </c:pt>
                      <c:pt idx="5442">
                        <c:v>164.87</c:v>
                      </c:pt>
                      <c:pt idx="5443">
                        <c:v>164.87</c:v>
                      </c:pt>
                      <c:pt idx="5444">
                        <c:v>166.14</c:v>
                      </c:pt>
                      <c:pt idx="5445">
                        <c:v>166.14</c:v>
                      </c:pt>
                      <c:pt idx="5446">
                        <c:v>167.23</c:v>
                      </c:pt>
                      <c:pt idx="5447">
                        <c:v>167.23</c:v>
                      </c:pt>
                      <c:pt idx="5448">
                        <c:v>167.49</c:v>
                      </c:pt>
                      <c:pt idx="5449">
                        <c:v>167.49</c:v>
                      </c:pt>
                      <c:pt idx="5450">
                        <c:v>167.66</c:v>
                      </c:pt>
                      <c:pt idx="5451">
                        <c:v>167.34</c:v>
                      </c:pt>
                      <c:pt idx="5452">
                        <c:v>166.5</c:v>
                      </c:pt>
                      <c:pt idx="5453">
                        <c:v>167.28</c:v>
                      </c:pt>
                      <c:pt idx="5454">
                        <c:v>168.2</c:v>
                      </c:pt>
                      <c:pt idx="5455">
                        <c:v>169.25</c:v>
                      </c:pt>
                      <c:pt idx="5456">
                        <c:v>169.25</c:v>
                      </c:pt>
                      <c:pt idx="5457">
                        <c:v>169.25</c:v>
                      </c:pt>
                      <c:pt idx="5458">
                        <c:v>170.53</c:v>
                      </c:pt>
                      <c:pt idx="5459">
                        <c:v>170.53</c:v>
                      </c:pt>
                      <c:pt idx="5460">
                        <c:v>170.53</c:v>
                      </c:pt>
                      <c:pt idx="5461">
                        <c:v>171.15</c:v>
                      </c:pt>
                      <c:pt idx="5462">
                        <c:v>171.15</c:v>
                      </c:pt>
                      <c:pt idx="5463">
                        <c:v>171.15</c:v>
                      </c:pt>
                      <c:pt idx="5464">
                        <c:v>172.71</c:v>
                      </c:pt>
                      <c:pt idx="5465">
                        <c:v>172.71</c:v>
                      </c:pt>
                      <c:pt idx="5466">
                        <c:v>172.71</c:v>
                      </c:pt>
                      <c:pt idx="5467">
                        <c:v>173.05</c:v>
                      </c:pt>
                      <c:pt idx="5468">
                        <c:v>173.99</c:v>
                      </c:pt>
                      <c:pt idx="5469">
                        <c:v>175.48</c:v>
                      </c:pt>
                      <c:pt idx="5470">
                        <c:v>176.68</c:v>
                      </c:pt>
                      <c:pt idx="5471">
                        <c:v>177.19</c:v>
                      </c:pt>
                      <c:pt idx="5472">
                        <c:v>178.31</c:v>
                      </c:pt>
                      <c:pt idx="5473">
                        <c:v>179.3</c:v>
                      </c:pt>
                      <c:pt idx="5474">
                        <c:v>180</c:v>
                      </c:pt>
                      <c:pt idx="5475">
                        <c:v>180.46</c:v>
                      </c:pt>
                      <c:pt idx="5476">
                        <c:v>180.65</c:v>
                      </c:pt>
                      <c:pt idx="5477">
                        <c:v>181.02</c:v>
                      </c:pt>
                      <c:pt idx="5478">
                        <c:v>181.26</c:v>
                      </c:pt>
                      <c:pt idx="5479">
                        <c:v>181.67</c:v>
                      </c:pt>
                      <c:pt idx="5480">
                        <c:v>181.83</c:v>
                      </c:pt>
                      <c:pt idx="5481">
                        <c:v>181.98</c:v>
                      </c:pt>
                      <c:pt idx="5482">
                        <c:v>181.98</c:v>
                      </c:pt>
                      <c:pt idx="5483">
                        <c:v>182.79</c:v>
                      </c:pt>
                      <c:pt idx="5484">
                        <c:v>182.95</c:v>
                      </c:pt>
                      <c:pt idx="5485">
                        <c:v>182.95</c:v>
                      </c:pt>
                      <c:pt idx="5486">
                        <c:v>183.9</c:v>
                      </c:pt>
                      <c:pt idx="5487">
                        <c:v>184.44</c:v>
                      </c:pt>
                      <c:pt idx="5488">
                        <c:v>184.44</c:v>
                      </c:pt>
                      <c:pt idx="5489">
                        <c:v>184.55</c:v>
                      </c:pt>
                      <c:pt idx="5490">
                        <c:v>184.55</c:v>
                      </c:pt>
                      <c:pt idx="5491">
                        <c:v>184.33</c:v>
                      </c:pt>
                      <c:pt idx="5492">
                        <c:v>185.85</c:v>
                      </c:pt>
                      <c:pt idx="5493">
                        <c:v>187.39</c:v>
                      </c:pt>
                      <c:pt idx="5494">
                        <c:v>187.56</c:v>
                      </c:pt>
                      <c:pt idx="5495">
                        <c:v>187.56</c:v>
                      </c:pt>
                      <c:pt idx="5496">
                        <c:v>188.23</c:v>
                      </c:pt>
                      <c:pt idx="5497">
                        <c:v>188.95</c:v>
                      </c:pt>
                      <c:pt idx="5498">
                        <c:v>189.69</c:v>
                      </c:pt>
                      <c:pt idx="5499">
                        <c:v>189.69</c:v>
                      </c:pt>
                      <c:pt idx="5500">
                        <c:v>190.16</c:v>
                      </c:pt>
                      <c:pt idx="5501">
                        <c:v>190.7</c:v>
                      </c:pt>
                      <c:pt idx="5502">
                        <c:v>191.02</c:v>
                      </c:pt>
                      <c:pt idx="5503">
                        <c:v>192.16</c:v>
                      </c:pt>
                      <c:pt idx="5504">
                        <c:v>192.16</c:v>
                      </c:pt>
                      <c:pt idx="5505">
                        <c:v>191.9</c:v>
                      </c:pt>
                      <c:pt idx="5506">
                        <c:v>191.9</c:v>
                      </c:pt>
                      <c:pt idx="5507">
                        <c:v>191.9</c:v>
                      </c:pt>
                      <c:pt idx="5508">
                        <c:v>191.9</c:v>
                      </c:pt>
                      <c:pt idx="5509">
                        <c:v>191.9</c:v>
                      </c:pt>
                      <c:pt idx="5510">
                        <c:v>192.29</c:v>
                      </c:pt>
                      <c:pt idx="5511">
                        <c:v>191.16</c:v>
                      </c:pt>
                      <c:pt idx="5512">
                        <c:v>191.27</c:v>
                      </c:pt>
                      <c:pt idx="5513">
                        <c:v>190.89</c:v>
                      </c:pt>
                      <c:pt idx="5514">
                        <c:v>190.89</c:v>
                      </c:pt>
                      <c:pt idx="5515">
                        <c:v>190.41</c:v>
                      </c:pt>
                      <c:pt idx="5516">
                        <c:v>190.97</c:v>
                      </c:pt>
                      <c:pt idx="5517">
                        <c:v>189.76</c:v>
                      </c:pt>
                      <c:pt idx="5518">
                        <c:v>188.55</c:v>
                      </c:pt>
                      <c:pt idx="5519">
                        <c:v>187.43</c:v>
                      </c:pt>
                      <c:pt idx="5520">
                        <c:v>186.75</c:v>
                      </c:pt>
                      <c:pt idx="5521">
                        <c:v>186.73</c:v>
                      </c:pt>
                      <c:pt idx="5522">
                        <c:v>186.73</c:v>
                      </c:pt>
                      <c:pt idx="5523">
                        <c:v>187.58</c:v>
                      </c:pt>
                      <c:pt idx="5524">
                        <c:v>187.58</c:v>
                      </c:pt>
                      <c:pt idx="5525">
                        <c:v>187.58</c:v>
                      </c:pt>
                      <c:pt idx="5526">
                        <c:v>187.58</c:v>
                      </c:pt>
                      <c:pt idx="5527">
                        <c:v>187.58</c:v>
                      </c:pt>
                      <c:pt idx="5528">
                        <c:v>187.58</c:v>
                      </c:pt>
                      <c:pt idx="5529">
                        <c:v>187.58</c:v>
                      </c:pt>
                      <c:pt idx="5530">
                        <c:v>187.58</c:v>
                      </c:pt>
                      <c:pt idx="5531">
                        <c:v>187.56</c:v>
                      </c:pt>
                      <c:pt idx="5532">
                        <c:v>187.56</c:v>
                      </c:pt>
                      <c:pt idx="5533">
                        <c:v>187.56</c:v>
                      </c:pt>
                      <c:pt idx="5534">
                        <c:v>187.56</c:v>
                      </c:pt>
                      <c:pt idx="5535">
                        <c:v>187.56</c:v>
                      </c:pt>
                      <c:pt idx="5536">
                        <c:v>187.56</c:v>
                      </c:pt>
                      <c:pt idx="5537">
                        <c:v>187.56</c:v>
                      </c:pt>
                      <c:pt idx="5538">
                        <c:v>187.37</c:v>
                      </c:pt>
                      <c:pt idx="5539">
                        <c:v>187.37</c:v>
                      </c:pt>
                      <c:pt idx="5540">
                        <c:v>187.37</c:v>
                      </c:pt>
                      <c:pt idx="5541">
                        <c:v>187.48</c:v>
                      </c:pt>
                      <c:pt idx="5542">
                        <c:v>187.89</c:v>
                      </c:pt>
                      <c:pt idx="5543">
                        <c:v>187.89</c:v>
                      </c:pt>
                      <c:pt idx="5544">
                        <c:v>187.89</c:v>
                      </c:pt>
                      <c:pt idx="5545">
                        <c:v>187.89</c:v>
                      </c:pt>
                      <c:pt idx="5546">
                        <c:v>187.89</c:v>
                      </c:pt>
                      <c:pt idx="5547">
                        <c:v>187.89</c:v>
                      </c:pt>
                      <c:pt idx="5548">
                        <c:v>187.89</c:v>
                      </c:pt>
                      <c:pt idx="5549">
                        <c:v>187.89</c:v>
                      </c:pt>
                      <c:pt idx="5550">
                        <c:v>187.34</c:v>
                      </c:pt>
                      <c:pt idx="5551">
                        <c:v>187.66</c:v>
                      </c:pt>
                      <c:pt idx="5552">
                        <c:v>187.89</c:v>
                      </c:pt>
                      <c:pt idx="5553">
                        <c:v>187.89</c:v>
                      </c:pt>
                      <c:pt idx="5554">
                        <c:v>187.44</c:v>
                      </c:pt>
                      <c:pt idx="5555">
                        <c:v>187.44</c:v>
                      </c:pt>
                      <c:pt idx="5556">
                        <c:v>187.44</c:v>
                      </c:pt>
                      <c:pt idx="5557">
                        <c:v>187.44</c:v>
                      </c:pt>
                      <c:pt idx="5558">
                        <c:v>187.44</c:v>
                      </c:pt>
                      <c:pt idx="5559">
                        <c:v>187.44</c:v>
                      </c:pt>
                      <c:pt idx="5560">
                        <c:v>187.44</c:v>
                      </c:pt>
                      <c:pt idx="5561">
                        <c:v>187.44</c:v>
                      </c:pt>
                      <c:pt idx="5562">
                        <c:v>187.44</c:v>
                      </c:pt>
                      <c:pt idx="5563">
                        <c:v>187.44</c:v>
                      </c:pt>
                      <c:pt idx="5564">
                        <c:v>187.44</c:v>
                      </c:pt>
                      <c:pt idx="5565">
                        <c:v>187.44</c:v>
                      </c:pt>
                      <c:pt idx="5566">
                        <c:v>187.44</c:v>
                      </c:pt>
                      <c:pt idx="5567">
                        <c:v>187.44</c:v>
                      </c:pt>
                      <c:pt idx="5568">
                        <c:v>187.25</c:v>
                      </c:pt>
                      <c:pt idx="5569">
                        <c:v>186.82</c:v>
                      </c:pt>
                      <c:pt idx="5570">
                        <c:v>187.11</c:v>
                      </c:pt>
                      <c:pt idx="5571">
                        <c:v>187.11</c:v>
                      </c:pt>
                      <c:pt idx="5572">
                        <c:v>186.8</c:v>
                      </c:pt>
                      <c:pt idx="5573">
                        <c:v>186.8</c:v>
                      </c:pt>
                      <c:pt idx="5574">
                        <c:v>187.07</c:v>
                      </c:pt>
                      <c:pt idx="5575">
                        <c:v>187.07</c:v>
                      </c:pt>
                      <c:pt idx="5576">
                        <c:v>187.67</c:v>
                      </c:pt>
                      <c:pt idx="5577">
                        <c:v>188.04</c:v>
                      </c:pt>
                      <c:pt idx="5578">
                        <c:v>188.04</c:v>
                      </c:pt>
                      <c:pt idx="5579">
                        <c:v>188.04</c:v>
                      </c:pt>
                      <c:pt idx="5580">
                        <c:v>188.04</c:v>
                      </c:pt>
                      <c:pt idx="5581">
                        <c:v>188.04</c:v>
                      </c:pt>
                      <c:pt idx="5582">
                        <c:v>188.04</c:v>
                      </c:pt>
                      <c:pt idx="5583">
                        <c:v>188.04</c:v>
                      </c:pt>
                      <c:pt idx="5584">
                        <c:v>186.26</c:v>
                      </c:pt>
                      <c:pt idx="5585">
                        <c:v>186.26</c:v>
                      </c:pt>
                      <c:pt idx="5586">
                        <c:v>186.26</c:v>
                      </c:pt>
                      <c:pt idx="5587">
                        <c:v>186.12</c:v>
                      </c:pt>
                      <c:pt idx="5588">
                        <c:v>186.12</c:v>
                      </c:pt>
                      <c:pt idx="5589">
                        <c:v>186.12</c:v>
                      </c:pt>
                      <c:pt idx="5590">
                        <c:v>186.12</c:v>
                      </c:pt>
                      <c:pt idx="5591">
                        <c:v>186.34</c:v>
                      </c:pt>
                      <c:pt idx="5592">
                        <c:v>186.12</c:v>
                      </c:pt>
                      <c:pt idx="5593">
                        <c:v>185.82</c:v>
                      </c:pt>
                      <c:pt idx="5594">
                        <c:v>185.82</c:v>
                      </c:pt>
                      <c:pt idx="5595">
                        <c:v>185.82</c:v>
                      </c:pt>
                      <c:pt idx="5596">
                        <c:v>185.15</c:v>
                      </c:pt>
                      <c:pt idx="5597">
                        <c:v>185.15</c:v>
                      </c:pt>
                      <c:pt idx="5598">
                        <c:v>184.94</c:v>
                      </c:pt>
                      <c:pt idx="5599">
                        <c:v>184.94</c:v>
                      </c:pt>
                      <c:pt idx="5600">
                        <c:v>184.94</c:v>
                      </c:pt>
                      <c:pt idx="5601">
                        <c:v>184.94</c:v>
                      </c:pt>
                      <c:pt idx="5602">
                        <c:v>184.94</c:v>
                      </c:pt>
                      <c:pt idx="5603">
                        <c:v>184.94</c:v>
                      </c:pt>
                      <c:pt idx="5604">
                        <c:v>184.94</c:v>
                      </c:pt>
                      <c:pt idx="5605">
                        <c:v>185.52</c:v>
                      </c:pt>
                      <c:pt idx="5606">
                        <c:v>185.52</c:v>
                      </c:pt>
                      <c:pt idx="5607">
                        <c:v>185.52</c:v>
                      </c:pt>
                      <c:pt idx="5608">
                        <c:v>185.44</c:v>
                      </c:pt>
                      <c:pt idx="5609">
                        <c:v>185.44</c:v>
                      </c:pt>
                      <c:pt idx="5610">
                        <c:v>185.37</c:v>
                      </c:pt>
                      <c:pt idx="5611">
                        <c:v>186.5</c:v>
                      </c:pt>
                      <c:pt idx="5612">
                        <c:v>186.12</c:v>
                      </c:pt>
                      <c:pt idx="5613">
                        <c:v>186.5</c:v>
                      </c:pt>
                      <c:pt idx="5614">
                        <c:v>186.5</c:v>
                      </c:pt>
                      <c:pt idx="5615">
                        <c:v>187.16</c:v>
                      </c:pt>
                      <c:pt idx="5616">
                        <c:v>186.96</c:v>
                      </c:pt>
                      <c:pt idx="5617">
                        <c:v>187.93</c:v>
                      </c:pt>
                      <c:pt idx="5618">
                        <c:v>189.14</c:v>
                      </c:pt>
                      <c:pt idx="5619">
                        <c:v>190.26</c:v>
                      </c:pt>
                      <c:pt idx="5620">
                        <c:v>190.94</c:v>
                      </c:pt>
                      <c:pt idx="5621">
                        <c:v>190.96</c:v>
                      </c:pt>
                      <c:pt idx="5622">
                        <c:v>190.96</c:v>
                      </c:pt>
                      <c:pt idx="5623">
                        <c:v>189.98</c:v>
                      </c:pt>
                      <c:pt idx="5624">
                        <c:v>189.98</c:v>
                      </c:pt>
                      <c:pt idx="5625">
                        <c:v>189.98</c:v>
                      </c:pt>
                      <c:pt idx="5626">
                        <c:v>189.98</c:v>
                      </c:pt>
                      <c:pt idx="5627">
                        <c:v>189.98</c:v>
                      </c:pt>
                      <c:pt idx="5628">
                        <c:v>189.71</c:v>
                      </c:pt>
                      <c:pt idx="5629">
                        <c:v>189.71</c:v>
                      </c:pt>
                      <c:pt idx="5630">
                        <c:v>189.71</c:v>
                      </c:pt>
                      <c:pt idx="5631">
                        <c:v>189.73</c:v>
                      </c:pt>
                      <c:pt idx="5632">
                        <c:v>189.73</c:v>
                      </c:pt>
                      <c:pt idx="5633">
                        <c:v>189.58</c:v>
                      </c:pt>
                      <c:pt idx="5634">
                        <c:v>189.58</c:v>
                      </c:pt>
                      <c:pt idx="5635">
                        <c:v>189.58</c:v>
                      </c:pt>
                      <c:pt idx="5636">
                        <c:v>189.33</c:v>
                      </c:pt>
                      <c:pt idx="5637">
                        <c:v>188.76</c:v>
                      </c:pt>
                      <c:pt idx="5638">
                        <c:v>188.95</c:v>
                      </c:pt>
                      <c:pt idx="5639">
                        <c:v>188.95</c:v>
                      </c:pt>
                      <c:pt idx="5640">
                        <c:v>188.95</c:v>
                      </c:pt>
                      <c:pt idx="5641">
                        <c:v>188.95</c:v>
                      </c:pt>
                      <c:pt idx="5642">
                        <c:v>188.95</c:v>
                      </c:pt>
                      <c:pt idx="5643">
                        <c:v>188.95</c:v>
                      </c:pt>
                      <c:pt idx="5644">
                        <c:v>188.95</c:v>
                      </c:pt>
                      <c:pt idx="5645">
                        <c:v>188.95</c:v>
                      </c:pt>
                      <c:pt idx="5646">
                        <c:v>188.95</c:v>
                      </c:pt>
                      <c:pt idx="5647">
                        <c:v>188.36</c:v>
                      </c:pt>
                      <c:pt idx="5648">
                        <c:v>188.36</c:v>
                      </c:pt>
                      <c:pt idx="5649">
                        <c:v>188.36</c:v>
                      </c:pt>
                      <c:pt idx="5650">
                        <c:v>189.12</c:v>
                      </c:pt>
                      <c:pt idx="5651">
                        <c:v>189.12</c:v>
                      </c:pt>
                      <c:pt idx="5652">
                        <c:v>189.73</c:v>
                      </c:pt>
                      <c:pt idx="5653">
                        <c:v>189.73</c:v>
                      </c:pt>
                      <c:pt idx="5654">
                        <c:v>190.18</c:v>
                      </c:pt>
                      <c:pt idx="5655">
                        <c:v>190.18</c:v>
                      </c:pt>
                      <c:pt idx="5656">
                        <c:v>190.18</c:v>
                      </c:pt>
                      <c:pt idx="5657">
                        <c:v>190.18</c:v>
                      </c:pt>
                      <c:pt idx="5658">
                        <c:v>190.18</c:v>
                      </c:pt>
                      <c:pt idx="5659">
                        <c:v>190.18</c:v>
                      </c:pt>
                      <c:pt idx="5660">
                        <c:v>190.18</c:v>
                      </c:pt>
                      <c:pt idx="5661">
                        <c:v>190.18</c:v>
                      </c:pt>
                      <c:pt idx="5662">
                        <c:v>190.18</c:v>
                      </c:pt>
                      <c:pt idx="5663">
                        <c:v>190.18</c:v>
                      </c:pt>
                      <c:pt idx="5664">
                        <c:v>190.18</c:v>
                      </c:pt>
                      <c:pt idx="5665">
                        <c:v>190.18</c:v>
                      </c:pt>
                      <c:pt idx="5666">
                        <c:v>190.08</c:v>
                      </c:pt>
                      <c:pt idx="5667">
                        <c:v>190.08</c:v>
                      </c:pt>
                      <c:pt idx="5668">
                        <c:v>190.27</c:v>
                      </c:pt>
                      <c:pt idx="5669">
                        <c:v>190.7</c:v>
                      </c:pt>
                      <c:pt idx="5670">
                        <c:v>190.7</c:v>
                      </c:pt>
                      <c:pt idx="5671">
                        <c:v>190.7</c:v>
                      </c:pt>
                      <c:pt idx="5672">
                        <c:v>191.64</c:v>
                      </c:pt>
                      <c:pt idx="5673">
                        <c:v>191.64</c:v>
                      </c:pt>
                      <c:pt idx="5674">
                        <c:v>191.64</c:v>
                      </c:pt>
                      <c:pt idx="5675">
                        <c:v>191.54</c:v>
                      </c:pt>
                      <c:pt idx="5676">
                        <c:v>191.54</c:v>
                      </c:pt>
                      <c:pt idx="5677">
                        <c:v>191.54</c:v>
                      </c:pt>
                      <c:pt idx="5678">
                        <c:v>191.54</c:v>
                      </c:pt>
                      <c:pt idx="5679">
                        <c:v>191.54</c:v>
                      </c:pt>
                      <c:pt idx="5680">
                        <c:v>191.54</c:v>
                      </c:pt>
                      <c:pt idx="5681">
                        <c:v>191.54</c:v>
                      </c:pt>
                      <c:pt idx="5682">
                        <c:v>191.54</c:v>
                      </c:pt>
                      <c:pt idx="5683">
                        <c:v>191.54</c:v>
                      </c:pt>
                      <c:pt idx="5684">
                        <c:v>193.32</c:v>
                      </c:pt>
                      <c:pt idx="5685">
                        <c:v>193.32</c:v>
                      </c:pt>
                      <c:pt idx="5686">
                        <c:v>193.32</c:v>
                      </c:pt>
                      <c:pt idx="5687">
                        <c:v>193.46</c:v>
                      </c:pt>
                      <c:pt idx="5688">
                        <c:v>193.46</c:v>
                      </c:pt>
                      <c:pt idx="5689">
                        <c:v>193.46</c:v>
                      </c:pt>
                      <c:pt idx="5690">
                        <c:v>192.29</c:v>
                      </c:pt>
                      <c:pt idx="5691">
                        <c:v>192.29</c:v>
                      </c:pt>
                      <c:pt idx="5692">
                        <c:v>192.51</c:v>
                      </c:pt>
                      <c:pt idx="5693">
                        <c:v>192.81</c:v>
                      </c:pt>
                      <c:pt idx="5694">
                        <c:v>192.81</c:v>
                      </c:pt>
                      <c:pt idx="5695">
                        <c:v>192.81</c:v>
                      </c:pt>
                      <c:pt idx="5696">
                        <c:v>193.48</c:v>
                      </c:pt>
                      <c:pt idx="5697">
                        <c:v>193.48</c:v>
                      </c:pt>
                      <c:pt idx="5698">
                        <c:v>193.69</c:v>
                      </c:pt>
                      <c:pt idx="5699">
                        <c:v>193.69</c:v>
                      </c:pt>
                      <c:pt idx="5700">
                        <c:v>193.69</c:v>
                      </c:pt>
                      <c:pt idx="5701">
                        <c:v>193.69</c:v>
                      </c:pt>
                      <c:pt idx="5702">
                        <c:v>193.69</c:v>
                      </c:pt>
                      <c:pt idx="5703">
                        <c:v>193.69</c:v>
                      </c:pt>
                      <c:pt idx="5704">
                        <c:v>193.69</c:v>
                      </c:pt>
                      <c:pt idx="5705">
                        <c:v>193.69</c:v>
                      </c:pt>
                      <c:pt idx="5706">
                        <c:v>193.69</c:v>
                      </c:pt>
                      <c:pt idx="5707">
                        <c:v>193.69</c:v>
                      </c:pt>
                      <c:pt idx="5708">
                        <c:v>193.77</c:v>
                      </c:pt>
                      <c:pt idx="5709">
                        <c:v>193.77</c:v>
                      </c:pt>
                      <c:pt idx="5710">
                        <c:v>194</c:v>
                      </c:pt>
                      <c:pt idx="5711">
                        <c:v>194</c:v>
                      </c:pt>
                      <c:pt idx="5712">
                        <c:v>194.38</c:v>
                      </c:pt>
                      <c:pt idx="5713">
                        <c:v>194.38</c:v>
                      </c:pt>
                      <c:pt idx="5714">
                        <c:v>194.38</c:v>
                      </c:pt>
                      <c:pt idx="5715">
                        <c:v>194.38</c:v>
                      </c:pt>
                      <c:pt idx="5716">
                        <c:v>194.58</c:v>
                      </c:pt>
                      <c:pt idx="5717">
                        <c:v>194.82</c:v>
                      </c:pt>
                      <c:pt idx="5718">
                        <c:v>194.82</c:v>
                      </c:pt>
                      <c:pt idx="5719">
                        <c:v>194.02</c:v>
                      </c:pt>
                      <c:pt idx="5720">
                        <c:v>194.02</c:v>
                      </c:pt>
                      <c:pt idx="5721">
                        <c:v>193.23</c:v>
                      </c:pt>
                      <c:pt idx="5722">
                        <c:v>192.77</c:v>
                      </c:pt>
                      <c:pt idx="5723">
                        <c:v>193.75</c:v>
                      </c:pt>
                      <c:pt idx="5724">
                        <c:v>193.75</c:v>
                      </c:pt>
                      <c:pt idx="5725">
                        <c:v>192.1</c:v>
                      </c:pt>
                      <c:pt idx="5726">
                        <c:v>190.54</c:v>
                      </c:pt>
                      <c:pt idx="5727">
                        <c:v>189.11</c:v>
                      </c:pt>
                      <c:pt idx="5728">
                        <c:v>189.38</c:v>
                      </c:pt>
                      <c:pt idx="5729">
                        <c:v>189.38</c:v>
                      </c:pt>
                      <c:pt idx="5730">
                        <c:v>189.38</c:v>
                      </c:pt>
                      <c:pt idx="5731">
                        <c:v>189.38</c:v>
                      </c:pt>
                      <c:pt idx="5732">
                        <c:v>187.61</c:v>
                      </c:pt>
                      <c:pt idx="5733">
                        <c:v>187.76</c:v>
                      </c:pt>
                      <c:pt idx="5734">
                        <c:v>187.76</c:v>
                      </c:pt>
                      <c:pt idx="5735">
                        <c:v>186.03</c:v>
                      </c:pt>
                      <c:pt idx="5736">
                        <c:v>184.54</c:v>
                      </c:pt>
                      <c:pt idx="5737">
                        <c:v>185.11</c:v>
                      </c:pt>
                      <c:pt idx="5738">
                        <c:v>185.11</c:v>
                      </c:pt>
                      <c:pt idx="5739">
                        <c:v>185.11</c:v>
                      </c:pt>
                      <c:pt idx="5740">
                        <c:v>185.11</c:v>
                      </c:pt>
                      <c:pt idx="5741">
                        <c:v>185.11</c:v>
                      </c:pt>
                      <c:pt idx="5742">
                        <c:v>185.11</c:v>
                      </c:pt>
                      <c:pt idx="5743">
                        <c:v>185.11</c:v>
                      </c:pt>
                      <c:pt idx="5744">
                        <c:v>184.66</c:v>
                      </c:pt>
                      <c:pt idx="5745">
                        <c:v>184.66</c:v>
                      </c:pt>
                      <c:pt idx="5746">
                        <c:v>184.25</c:v>
                      </c:pt>
                      <c:pt idx="5747">
                        <c:v>184.82</c:v>
                      </c:pt>
                      <c:pt idx="5748">
                        <c:v>184.82</c:v>
                      </c:pt>
                      <c:pt idx="5749">
                        <c:v>184.82</c:v>
                      </c:pt>
                      <c:pt idx="5750">
                        <c:v>184.82</c:v>
                      </c:pt>
                      <c:pt idx="5751">
                        <c:v>184.12</c:v>
                      </c:pt>
                      <c:pt idx="5752">
                        <c:v>183.53</c:v>
                      </c:pt>
                      <c:pt idx="5753">
                        <c:v>183.53</c:v>
                      </c:pt>
                      <c:pt idx="5754">
                        <c:v>182.48</c:v>
                      </c:pt>
                      <c:pt idx="5755">
                        <c:v>182.48</c:v>
                      </c:pt>
                      <c:pt idx="5756">
                        <c:v>181.39</c:v>
                      </c:pt>
                      <c:pt idx="5757">
                        <c:v>181.39</c:v>
                      </c:pt>
                      <c:pt idx="5758">
                        <c:v>181.39</c:v>
                      </c:pt>
                      <c:pt idx="5759">
                        <c:v>181.39</c:v>
                      </c:pt>
                      <c:pt idx="5760">
                        <c:v>181</c:v>
                      </c:pt>
                      <c:pt idx="5761">
                        <c:v>181</c:v>
                      </c:pt>
                      <c:pt idx="5762">
                        <c:v>180.09</c:v>
                      </c:pt>
                      <c:pt idx="5763">
                        <c:v>179.94</c:v>
                      </c:pt>
                      <c:pt idx="5764">
                        <c:v>179.51</c:v>
                      </c:pt>
                      <c:pt idx="5765">
                        <c:v>179.51</c:v>
                      </c:pt>
                      <c:pt idx="5766">
                        <c:v>179.61</c:v>
                      </c:pt>
                      <c:pt idx="5767">
                        <c:v>179.61</c:v>
                      </c:pt>
                      <c:pt idx="5768">
                        <c:v>179.61</c:v>
                      </c:pt>
                      <c:pt idx="5769">
                        <c:v>179.35</c:v>
                      </c:pt>
                      <c:pt idx="5770">
                        <c:v>179.35</c:v>
                      </c:pt>
                      <c:pt idx="5771">
                        <c:v>179.03</c:v>
                      </c:pt>
                      <c:pt idx="5772">
                        <c:v>179.03</c:v>
                      </c:pt>
                      <c:pt idx="5773">
                        <c:v>179.03</c:v>
                      </c:pt>
                      <c:pt idx="5774">
                        <c:v>179.03</c:v>
                      </c:pt>
                      <c:pt idx="5775">
                        <c:v>179</c:v>
                      </c:pt>
                      <c:pt idx="5776">
                        <c:v>177.88</c:v>
                      </c:pt>
                      <c:pt idx="5777">
                        <c:v>177.88</c:v>
                      </c:pt>
                      <c:pt idx="5778">
                        <c:v>177.52</c:v>
                      </c:pt>
                      <c:pt idx="5779">
                        <c:v>177.52</c:v>
                      </c:pt>
                      <c:pt idx="5780">
                        <c:v>176.9</c:v>
                      </c:pt>
                      <c:pt idx="5781">
                        <c:v>176.9</c:v>
                      </c:pt>
                      <c:pt idx="5782">
                        <c:v>176.14</c:v>
                      </c:pt>
                      <c:pt idx="5783">
                        <c:v>176.14</c:v>
                      </c:pt>
                      <c:pt idx="5784">
                        <c:v>176.14</c:v>
                      </c:pt>
                      <c:pt idx="5785">
                        <c:v>176.14</c:v>
                      </c:pt>
                      <c:pt idx="5786">
                        <c:v>176.14</c:v>
                      </c:pt>
                      <c:pt idx="5787">
                        <c:v>176.14</c:v>
                      </c:pt>
                      <c:pt idx="5788">
                        <c:v>176.14</c:v>
                      </c:pt>
                      <c:pt idx="5789">
                        <c:v>176.14</c:v>
                      </c:pt>
                      <c:pt idx="5790">
                        <c:v>177.31</c:v>
                      </c:pt>
                      <c:pt idx="5791">
                        <c:v>177.31</c:v>
                      </c:pt>
                      <c:pt idx="5792">
                        <c:v>176.26</c:v>
                      </c:pt>
                      <c:pt idx="5793">
                        <c:v>176.26</c:v>
                      </c:pt>
                      <c:pt idx="5794">
                        <c:v>176.12</c:v>
                      </c:pt>
                      <c:pt idx="5795">
                        <c:v>176.12</c:v>
                      </c:pt>
                      <c:pt idx="5796">
                        <c:v>175.4</c:v>
                      </c:pt>
                      <c:pt idx="5797">
                        <c:v>175.39</c:v>
                      </c:pt>
                      <c:pt idx="5798">
                        <c:v>174.69</c:v>
                      </c:pt>
                      <c:pt idx="5799">
                        <c:v>174.69</c:v>
                      </c:pt>
                      <c:pt idx="5800">
                        <c:v>174.69</c:v>
                      </c:pt>
                      <c:pt idx="5801">
                        <c:v>174.69</c:v>
                      </c:pt>
                      <c:pt idx="5802">
                        <c:v>174.69</c:v>
                      </c:pt>
                      <c:pt idx="5803">
                        <c:v>174.69</c:v>
                      </c:pt>
                      <c:pt idx="5804">
                        <c:v>174.69</c:v>
                      </c:pt>
                      <c:pt idx="5805">
                        <c:v>174.69</c:v>
                      </c:pt>
                      <c:pt idx="5806">
                        <c:v>174.69</c:v>
                      </c:pt>
                      <c:pt idx="5807">
                        <c:v>174.69</c:v>
                      </c:pt>
                      <c:pt idx="5808">
                        <c:v>174.69</c:v>
                      </c:pt>
                      <c:pt idx="5809">
                        <c:v>174.02</c:v>
                      </c:pt>
                      <c:pt idx="5810">
                        <c:v>174.02</c:v>
                      </c:pt>
                      <c:pt idx="5811">
                        <c:v>173.37</c:v>
                      </c:pt>
                      <c:pt idx="5812">
                        <c:v>173.37</c:v>
                      </c:pt>
                      <c:pt idx="5813">
                        <c:v>173.37</c:v>
                      </c:pt>
                      <c:pt idx="5814">
                        <c:v>173.37</c:v>
                      </c:pt>
                      <c:pt idx="5815">
                        <c:v>173.37</c:v>
                      </c:pt>
                      <c:pt idx="5816">
                        <c:v>173.31</c:v>
                      </c:pt>
                      <c:pt idx="5817">
                        <c:v>173.29</c:v>
                      </c:pt>
                      <c:pt idx="5818">
                        <c:v>173.29</c:v>
                      </c:pt>
                      <c:pt idx="5819">
                        <c:v>174.09</c:v>
                      </c:pt>
                      <c:pt idx="5820">
                        <c:v>174.05</c:v>
                      </c:pt>
                      <c:pt idx="5821">
                        <c:v>174.84</c:v>
                      </c:pt>
                      <c:pt idx="5822">
                        <c:v>175.3</c:v>
                      </c:pt>
                      <c:pt idx="5823">
                        <c:v>174.98</c:v>
                      </c:pt>
                      <c:pt idx="5824">
                        <c:v>174.73</c:v>
                      </c:pt>
                      <c:pt idx="5825">
                        <c:v>176.38</c:v>
                      </c:pt>
                      <c:pt idx="5826">
                        <c:v>177.62</c:v>
                      </c:pt>
                      <c:pt idx="5827">
                        <c:v>178.29</c:v>
                      </c:pt>
                      <c:pt idx="5828">
                        <c:v>178.29</c:v>
                      </c:pt>
                      <c:pt idx="5829">
                        <c:v>176.93</c:v>
                      </c:pt>
                      <c:pt idx="5830">
                        <c:v>176.93</c:v>
                      </c:pt>
                      <c:pt idx="5831">
                        <c:v>176.93</c:v>
                      </c:pt>
                      <c:pt idx="5832">
                        <c:v>178.7</c:v>
                      </c:pt>
                      <c:pt idx="5833">
                        <c:v>177.54</c:v>
                      </c:pt>
                      <c:pt idx="5834">
                        <c:v>177.32</c:v>
                      </c:pt>
                      <c:pt idx="5835">
                        <c:v>179.05</c:v>
                      </c:pt>
                      <c:pt idx="5836">
                        <c:v>180.32</c:v>
                      </c:pt>
                      <c:pt idx="5837">
                        <c:v>180.32</c:v>
                      </c:pt>
                      <c:pt idx="5838">
                        <c:v>179.83</c:v>
                      </c:pt>
                      <c:pt idx="5839">
                        <c:v>179.29</c:v>
                      </c:pt>
                      <c:pt idx="5840">
                        <c:v>178.22</c:v>
                      </c:pt>
                      <c:pt idx="5841">
                        <c:v>177.66</c:v>
                      </c:pt>
                      <c:pt idx="5842">
                        <c:v>177.66</c:v>
                      </c:pt>
                      <c:pt idx="5843">
                        <c:v>177.66</c:v>
                      </c:pt>
                      <c:pt idx="5844">
                        <c:v>178.11</c:v>
                      </c:pt>
                      <c:pt idx="5845">
                        <c:v>178.11</c:v>
                      </c:pt>
                      <c:pt idx="5846">
                        <c:v>178.52</c:v>
                      </c:pt>
                      <c:pt idx="5847">
                        <c:v>177.49</c:v>
                      </c:pt>
                      <c:pt idx="5848">
                        <c:v>176.67</c:v>
                      </c:pt>
                      <c:pt idx="5849">
                        <c:v>176.67</c:v>
                      </c:pt>
                      <c:pt idx="5850">
                        <c:v>175.69</c:v>
                      </c:pt>
                      <c:pt idx="5851">
                        <c:v>175.96</c:v>
                      </c:pt>
                      <c:pt idx="5852">
                        <c:v>176.42</c:v>
                      </c:pt>
                      <c:pt idx="5853">
                        <c:v>176.42</c:v>
                      </c:pt>
                      <c:pt idx="5854">
                        <c:v>176.83</c:v>
                      </c:pt>
                      <c:pt idx="5855">
                        <c:v>175.82</c:v>
                      </c:pt>
                      <c:pt idx="5856">
                        <c:v>176.41</c:v>
                      </c:pt>
                      <c:pt idx="5857">
                        <c:v>175.64</c:v>
                      </c:pt>
                      <c:pt idx="5858">
                        <c:v>175.64</c:v>
                      </c:pt>
                      <c:pt idx="5859">
                        <c:v>174.97</c:v>
                      </c:pt>
                      <c:pt idx="5860">
                        <c:v>175.36</c:v>
                      </c:pt>
                      <c:pt idx="5861">
                        <c:v>175.36</c:v>
                      </c:pt>
                      <c:pt idx="5862">
                        <c:v>176.27</c:v>
                      </c:pt>
                      <c:pt idx="5863">
                        <c:v>176.42</c:v>
                      </c:pt>
                      <c:pt idx="5864">
                        <c:v>176.85</c:v>
                      </c:pt>
                      <c:pt idx="5865">
                        <c:v>176.85</c:v>
                      </c:pt>
                      <c:pt idx="5866">
                        <c:v>176.85</c:v>
                      </c:pt>
                      <c:pt idx="5867">
                        <c:v>176.85</c:v>
                      </c:pt>
                      <c:pt idx="5868">
                        <c:v>176.85</c:v>
                      </c:pt>
                      <c:pt idx="5869">
                        <c:v>177.11</c:v>
                      </c:pt>
                      <c:pt idx="5870">
                        <c:v>177.11</c:v>
                      </c:pt>
                      <c:pt idx="5871">
                        <c:v>177.43</c:v>
                      </c:pt>
                      <c:pt idx="5872">
                        <c:v>177.43</c:v>
                      </c:pt>
                      <c:pt idx="5873">
                        <c:v>177.43</c:v>
                      </c:pt>
                      <c:pt idx="5874">
                        <c:v>177.43</c:v>
                      </c:pt>
                      <c:pt idx="5875">
                        <c:v>177.56</c:v>
                      </c:pt>
                      <c:pt idx="5876">
                        <c:v>178.68</c:v>
                      </c:pt>
                      <c:pt idx="5877">
                        <c:v>178.68</c:v>
                      </c:pt>
                      <c:pt idx="5878">
                        <c:v>179.04</c:v>
                      </c:pt>
                      <c:pt idx="5879">
                        <c:v>179.04</c:v>
                      </c:pt>
                      <c:pt idx="5880">
                        <c:v>179.66</c:v>
                      </c:pt>
                      <c:pt idx="5881">
                        <c:v>178.98</c:v>
                      </c:pt>
                      <c:pt idx="5882">
                        <c:v>179.74</c:v>
                      </c:pt>
                      <c:pt idx="5883">
                        <c:v>179.74</c:v>
                      </c:pt>
                      <c:pt idx="5884">
                        <c:v>179.74</c:v>
                      </c:pt>
                      <c:pt idx="5885">
                        <c:v>179.74</c:v>
                      </c:pt>
                      <c:pt idx="5886">
                        <c:v>179.74</c:v>
                      </c:pt>
                      <c:pt idx="5887">
                        <c:v>179.74</c:v>
                      </c:pt>
                      <c:pt idx="5888">
                        <c:v>179.74</c:v>
                      </c:pt>
                      <c:pt idx="5889">
                        <c:v>179.62</c:v>
                      </c:pt>
                      <c:pt idx="5890">
                        <c:v>179.62</c:v>
                      </c:pt>
                      <c:pt idx="5891">
                        <c:v>179.62</c:v>
                      </c:pt>
                      <c:pt idx="5892">
                        <c:v>180.67</c:v>
                      </c:pt>
                      <c:pt idx="5893">
                        <c:v>180.67</c:v>
                      </c:pt>
                      <c:pt idx="5894">
                        <c:v>180.81</c:v>
                      </c:pt>
                      <c:pt idx="5895">
                        <c:v>180.81</c:v>
                      </c:pt>
                      <c:pt idx="5896">
                        <c:v>181.53</c:v>
                      </c:pt>
                      <c:pt idx="5897">
                        <c:v>181.54</c:v>
                      </c:pt>
                      <c:pt idx="5898">
                        <c:v>182.24</c:v>
                      </c:pt>
                      <c:pt idx="5899">
                        <c:v>181.91</c:v>
                      </c:pt>
                      <c:pt idx="5900">
                        <c:v>180.28</c:v>
                      </c:pt>
                      <c:pt idx="5901">
                        <c:v>179.85</c:v>
                      </c:pt>
                      <c:pt idx="5902">
                        <c:v>178.96</c:v>
                      </c:pt>
                      <c:pt idx="5903">
                        <c:v>178.96</c:v>
                      </c:pt>
                      <c:pt idx="5904">
                        <c:v>178.96</c:v>
                      </c:pt>
                      <c:pt idx="5905">
                        <c:v>178.96</c:v>
                      </c:pt>
                      <c:pt idx="5906">
                        <c:v>178.96</c:v>
                      </c:pt>
                      <c:pt idx="5907">
                        <c:v>178.96</c:v>
                      </c:pt>
                      <c:pt idx="5908">
                        <c:v>178.96</c:v>
                      </c:pt>
                      <c:pt idx="5909">
                        <c:v>179.63</c:v>
                      </c:pt>
                      <c:pt idx="5910">
                        <c:v>179.14</c:v>
                      </c:pt>
                      <c:pt idx="5911">
                        <c:v>179.79</c:v>
                      </c:pt>
                      <c:pt idx="5912">
                        <c:v>179.79</c:v>
                      </c:pt>
                      <c:pt idx="5913">
                        <c:v>179.79</c:v>
                      </c:pt>
                      <c:pt idx="5914">
                        <c:v>179.79</c:v>
                      </c:pt>
                      <c:pt idx="5915">
                        <c:v>179.79</c:v>
                      </c:pt>
                      <c:pt idx="5916">
                        <c:v>179.85</c:v>
                      </c:pt>
                      <c:pt idx="5917">
                        <c:v>179.87</c:v>
                      </c:pt>
                      <c:pt idx="5918">
                        <c:v>179.87</c:v>
                      </c:pt>
                      <c:pt idx="5919">
                        <c:v>179.87</c:v>
                      </c:pt>
                      <c:pt idx="5920">
                        <c:v>179.91</c:v>
                      </c:pt>
                      <c:pt idx="5921">
                        <c:v>179.91</c:v>
                      </c:pt>
                      <c:pt idx="5922">
                        <c:v>179.91</c:v>
                      </c:pt>
                      <c:pt idx="5923">
                        <c:v>179.64</c:v>
                      </c:pt>
                      <c:pt idx="5924">
                        <c:v>179.89</c:v>
                      </c:pt>
                      <c:pt idx="5925">
                        <c:v>179.13</c:v>
                      </c:pt>
                      <c:pt idx="5926">
                        <c:v>178.75</c:v>
                      </c:pt>
                      <c:pt idx="5927">
                        <c:v>179.51</c:v>
                      </c:pt>
                      <c:pt idx="5928">
                        <c:v>179.51</c:v>
                      </c:pt>
                      <c:pt idx="5929">
                        <c:v>180.87</c:v>
                      </c:pt>
                      <c:pt idx="5930">
                        <c:v>180.87</c:v>
                      </c:pt>
                      <c:pt idx="5931">
                        <c:v>180.87</c:v>
                      </c:pt>
                      <c:pt idx="5932">
                        <c:v>180.87</c:v>
                      </c:pt>
                      <c:pt idx="5933">
                        <c:v>182.03</c:v>
                      </c:pt>
                      <c:pt idx="5934">
                        <c:v>182.25</c:v>
                      </c:pt>
                      <c:pt idx="5935">
                        <c:v>182.25</c:v>
                      </c:pt>
                      <c:pt idx="5936">
                        <c:v>182.72</c:v>
                      </c:pt>
                      <c:pt idx="5937">
                        <c:v>182.72</c:v>
                      </c:pt>
                      <c:pt idx="5938">
                        <c:v>183.21</c:v>
                      </c:pt>
                      <c:pt idx="5939">
                        <c:v>183.75</c:v>
                      </c:pt>
                      <c:pt idx="5940">
                        <c:v>184.82</c:v>
                      </c:pt>
                      <c:pt idx="5941">
                        <c:v>185.02</c:v>
                      </c:pt>
                      <c:pt idx="5942">
                        <c:v>185.02</c:v>
                      </c:pt>
                      <c:pt idx="5943">
                        <c:v>185.02</c:v>
                      </c:pt>
                      <c:pt idx="5944">
                        <c:v>185.02</c:v>
                      </c:pt>
                      <c:pt idx="5945">
                        <c:v>184.92</c:v>
                      </c:pt>
                      <c:pt idx="5946">
                        <c:v>184.92</c:v>
                      </c:pt>
                      <c:pt idx="5947">
                        <c:v>185.57</c:v>
                      </c:pt>
                      <c:pt idx="5948">
                        <c:v>185.96</c:v>
                      </c:pt>
                      <c:pt idx="5949">
                        <c:v>185.03</c:v>
                      </c:pt>
                      <c:pt idx="5950">
                        <c:v>185.33</c:v>
                      </c:pt>
                      <c:pt idx="5951">
                        <c:v>185.76</c:v>
                      </c:pt>
                      <c:pt idx="5952">
                        <c:v>185.68</c:v>
                      </c:pt>
                      <c:pt idx="5953">
                        <c:v>185.02</c:v>
                      </c:pt>
                      <c:pt idx="5954">
                        <c:v>184.87</c:v>
                      </c:pt>
                      <c:pt idx="5955">
                        <c:v>185.25</c:v>
                      </c:pt>
                      <c:pt idx="5956">
                        <c:v>185.64</c:v>
                      </c:pt>
                      <c:pt idx="5957">
                        <c:v>185.24</c:v>
                      </c:pt>
                      <c:pt idx="5958">
                        <c:v>185.03</c:v>
                      </c:pt>
                      <c:pt idx="5959">
                        <c:v>185.7</c:v>
                      </c:pt>
                      <c:pt idx="5960">
                        <c:v>185.7</c:v>
                      </c:pt>
                      <c:pt idx="5961">
                        <c:v>185.7</c:v>
                      </c:pt>
                      <c:pt idx="5962">
                        <c:v>185.7</c:v>
                      </c:pt>
                      <c:pt idx="5963">
                        <c:v>185.7</c:v>
                      </c:pt>
                      <c:pt idx="5964">
                        <c:v>185.7</c:v>
                      </c:pt>
                      <c:pt idx="5965">
                        <c:v>185.7</c:v>
                      </c:pt>
                      <c:pt idx="5966">
                        <c:v>185.7</c:v>
                      </c:pt>
                      <c:pt idx="5967">
                        <c:v>185.7</c:v>
                      </c:pt>
                      <c:pt idx="5968">
                        <c:v>185.7</c:v>
                      </c:pt>
                      <c:pt idx="5969">
                        <c:v>185.7</c:v>
                      </c:pt>
                      <c:pt idx="5970">
                        <c:v>185.7</c:v>
                      </c:pt>
                      <c:pt idx="5971">
                        <c:v>185.7</c:v>
                      </c:pt>
                      <c:pt idx="5972">
                        <c:v>185.7</c:v>
                      </c:pt>
                      <c:pt idx="5973">
                        <c:v>185.7</c:v>
                      </c:pt>
                      <c:pt idx="5974">
                        <c:v>185.7</c:v>
                      </c:pt>
                      <c:pt idx="5975">
                        <c:v>185.7</c:v>
                      </c:pt>
                      <c:pt idx="5976">
                        <c:v>185.7</c:v>
                      </c:pt>
                      <c:pt idx="5977">
                        <c:v>185.7</c:v>
                      </c:pt>
                      <c:pt idx="5978">
                        <c:v>185.7</c:v>
                      </c:pt>
                      <c:pt idx="5979">
                        <c:v>185.7</c:v>
                      </c:pt>
                      <c:pt idx="5980">
                        <c:v>185.7</c:v>
                      </c:pt>
                      <c:pt idx="5981">
                        <c:v>185.9</c:v>
                      </c:pt>
                      <c:pt idx="5982">
                        <c:v>185.8</c:v>
                      </c:pt>
                      <c:pt idx="5983">
                        <c:v>185.8</c:v>
                      </c:pt>
                      <c:pt idx="5984">
                        <c:v>185.8</c:v>
                      </c:pt>
                      <c:pt idx="5985">
                        <c:v>185.8</c:v>
                      </c:pt>
                      <c:pt idx="5986">
                        <c:v>185.18</c:v>
                      </c:pt>
                      <c:pt idx="5987">
                        <c:v>185.18</c:v>
                      </c:pt>
                      <c:pt idx="5988">
                        <c:v>184.47</c:v>
                      </c:pt>
                      <c:pt idx="5989">
                        <c:v>184.59</c:v>
                      </c:pt>
                      <c:pt idx="5990">
                        <c:v>183.36</c:v>
                      </c:pt>
                      <c:pt idx="5991">
                        <c:v>183.09</c:v>
                      </c:pt>
                      <c:pt idx="5992">
                        <c:v>183.09</c:v>
                      </c:pt>
                      <c:pt idx="5993">
                        <c:v>181.42</c:v>
                      </c:pt>
                      <c:pt idx="5994">
                        <c:v>179.94</c:v>
                      </c:pt>
                      <c:pt idx="5995">
                        <c:v>178.09</c:v>
                      </c:pt>
                      <c:pt idx="5996">
                        <c:v>176.26</c:v>
                      </c:pt>
                      <c:pt idx="5997">
                        <c:v>176.26</c:v>
                      </c:pt>
                      <c:pt idx="5998">
                        <c:v>174.4</c:v>
                      </c:pt>
                      <c:pt idx="5999">
                        <c:v>173</c:v>
                      </c:pt>
                      <c:pt idx="6000">
                        <c:v>173.02</c:v>
                      </c:pt>
                      <c:pt idx="6001">
                        <c:v>173.45</c:v>
                      </c:pt>
                      <c:pt idx="6002">
                        <c:v>174.34</c:v>
                      </c:pt>
                      <c:pt idx="6003">
                        <c:v>174.34</c:v>
                      </c:pt>
                      <c:pt idx="6004">
                        <c:v>174.34</c:v>
                      </c:pt>
                      <c:pt idx="6005">
                        <c:v>174.34</c:v>
                      </c:pt>
                      <c:pt idx="6006">
                        <c:v>174.34</c:v>
                      </c:pt>
                      <c:pt idx="6007">
                        <c:v>174.34</c:v>
                      </c:pt>
                      <c:pt idx="6008">
                        <c:v>174.34</c:v>
                      </c:pt>
                      <c:pt idx="6009">
                        <c:v>174.34</c:v>
                      </c:pt>
                      <c:pt idx="6010">
                        <c:v>174.83</c:v>
                      </c:pt>
                      <c:pt idx="6011">
                        <c:v>173.24</c:v>
                      </c:pt>
                      <c:pt idx="6012">
                        <c:v>173.24</c:v>
                      </c:pt>
                      <c:pt idx="6013">
                        <c:v>173.24</c:v>
                      </c:pt>
                      <c:pt idx="6014">
                        <c:v>173.24</c:v>
                      </c:pt>
                      <c:pt idx="6015">
                        <c:v>173.24</c:v>
                      </c:pt>
                      <c:pt idx="6016">
                        <c:v>173.24</c:v>
                      </c:pt>
                      <c:pt idx="6017">
                        <c:v>171.53</c:v>
                      </c:pt>
                      <c:pt idx="6018">
                        <c:v>170.68</c:v>
                      </c:pt>
                      <c:pt idx="6019">
                        <c:v>170.68</c:v>
                      </c:pt>
                      <c:pt idx="6020">
                        <c:v>168.89</c:v>
                      </c:pt>
                      <c:pt idx="6021">
                        <c:v>168.89</c:v>
                      </c:pt>
                      <c:pt idx="6022">
                        <c:v>168.89</c:v>
                      </c:pt>
                      <c:pt idx="6023">
                        <c:v>169.48</c:v>
                      </c:pt>
                      <c:pt idx="6024">
                        <c:v>169.38</c:v>
                      </c:pt>
                      <c:pt idx="6025">
                        <c:v>170.08</c:v>
                      </c:pt>
                      <c:pt idx="6026">
                        <c:v>170.78</c:v>
                      </c:pt>
                      <c:pt idx="6027">
                        <c:v>169</c:v>
                      </c:pt>
                      <c:pt idx="6028">
                        <c:v>169</c:v>
                      </c:pt>
                      <c:pt idx="6029">
                        <c:v>169</c:v>
                      </c:pt>
                      <c:pt idx="6030">
                        <c:v>169</c:v>
                      </c:pt>
                      <c:pt idx="6031">
                        <c:v>169</c:v>
                      </c:pt>
                      <c:pt idx="6032">
                        <c:v>169</c:v>
                      </c:pt>
                      <c:pt idx="6033">
                        <c:v>169</c:v>
                      </c:pt>
                      <c:pt idx="6034">
                        <c:v>169</c:v>
                      </c:pt>
                      <c:pt idx="6035">
                        <c:v>169</c:v>
                      </c:pt>
                      <c:pt idx="6036">
                        <c:v>169</c:v>
                      </c:pt>
                      <c:pt idx="6037">
                        <c:v>168.75</c:v>
                      </c:pt>
                      <c:pt idx="6038">
                        <c:v>168.75</c:v>
                      </c:pt>
                      <c:pt idx="6039">
                        <c:v>168.75</c:v>
                      </c:pt>
                      <c:pt idx="6040">
                        <c:v>168.75</c:v>
                      </c:pt>
                      <c:pt idx="6041">
                        <c:v>169.11</c:v>
                      </c:pt>
                      <c:pt idx="6042">
                        <c:v>169.11</c:v>
                      </c:pt>
                      <c:pt idx="6043">
                        <c:v>169.11</c:v>
                      </c:pt>
                      <c:pt idx="6044">
                        <c:v>169.11</c:v>
                      </c:pt>
                      <c:pt idx="6045">
                        <c:v>169.04</c:v>
                      </c:pt>
                      <c:pt idx="6046">
                        <c:v>169.04</c:v>
                      </c:pt>
                      <c:pt idx="6047">
                        <c:v>169.44</c:v>
                      </c:pt>
                      <c:pt idx="6048">
                        <c:v>169.87</c:v>
                      </c:pt>
                      <c:pt idx="6049">
                        <c:v>170.8</c:v>
                      </c:pt>
                      <c:pt idx="6050">
                        <c:v>170.9</c:v>
                      </c:pt>
                      <c:pt idx="6051">
                        <c:v>169.87</c:v>
                      </c:pt>
                      <c:pt idx="6052">
                        <c:v>170.08</c:v>
                      </c:pt>
                      <c:pt idx="6053">
                        <c:v>170.74</c:v>
                      </c:pt>
                      <c:pt idx="6054">
                        <c:v>171.53</c:v>
                      </c:pt>
                      <c:pt idx="6055">
                        <c:v>172.16</c:v>
                      </c:pt>
                      <c:pt idx="6056">
                        <c:v>172.06</c:v>
                      </c:pt>
                      <c:pt idx="6057">
                        <c:v>173.23</c:v>
                      </c:pt>
                      <c:pt idx="6058">
                        <c:v>173</c:v>
                      </c:pt>
                      <c:pt idx="6059">
                        <c:v>173</c:v>
                      </c:pt>
                      <c:pt idx="6060">
                        <c:v>173</c:v>
                      </c:pt>
                      <c:pt idx="6061">
                        <c:v>173</c:v>
                      </c:pt>
                      <c:pt idx="6062">
                        <c:v>173</c:v>
                      </c:pt>
                      <c:pt idx="6063">
                        <c:v>173</c:v>
                      </c:pt>
                      <c:pt idx="6064">
                        <c:v>173</c:v>
                      </c:pt>
                      <c:pt idx="6065">
                        <c:v>172.53</c:v>
                      </c:pt>
                      <c:pt idx="6066">
                        <c:v>172.21</c:v>
                      </c:pt>
                      <c:pt idx="6067">
                        <c:v>172.21</c:v>
                      </c:pt>
                      <c:pt idx="6068">
                        <c:v>171.57</c:v>
                      </c:pt>
                      <c:pt idx="6069">
                        <c:v>171.33</c:v>
                      </c:pt>
                      <c:pt idx="6070">
                        <c:v>171.33</c:v>
                      </c:pt>
                      <c:pt idx="6071">
                        <c:v>171.33</c:v>
                      </c:pt>
                      <c:pt idx="6072">
                        <c:v>171.33</c:v>
                      </c:pt>
                      <c:pt idx="6073">
                        <c:v>170.45</c:v>
                      </c:pt>
                      <c:pt idx="6074">
                        <c:v>170.45</c:v>
                      </c:pt>
                      <c:pt idx="6075">
                        <c:v>170.45</c:v>
                      </c:pt>
                      <c:pt idx="6076">
                        <c:v>170.45</c:v>
                      </c:pt>
                      <c:pt idx="6077">
                        <c:v>170.45</c:v>
                      </c:pt>
                      <c:pt idx="6078">
                        <c:v>170.45</c:v>
                      </c:pt>
                      <c:pt idx="6079">
                        <c:v>170.45</c:v>
                      </c:pt>
                      <c:pt idx="6080">
                        <c:v>170</c:v>
                      </c:pt>
                      <c:pt idx="6081">
                        <c:v>170.48</c:v>
                      </c:pt>
                      <c:pt idx="6082">
                        <c:v>170.58</c:v>
                      </c:pt>
                      <c:pt idx="6083">
                        <c:v>170.58</c:v>
                      </c:pt>
                      <c:pt idx="6084">
                        <c:v>170.58</c:v>
                      </c:pt>
                      <c:pt idx="6085">
                        <c:v>170.58</c:v>
                      </c:pt>
                      <c:pt idx="6086">
                        <c:v>171.2</c:v>
                      </c:pt>
                      <c:pt idx="6087">
                        <c:v>171.2</c:v>
                      </c:pt>
                      <c:pt idx="6088">
                        <c:v>171.91</c:v>
                      </c:pt>
                      <c:pt idx="6089">
                        <c:v>171.91</c:v>
                      </c:pt>
                      <c:pt idx="6090">
                        <c:v>173.14</c:v>
                      </c:pt>
                      <c:pt idx="6091">
                        <c:v>173.41</c:v>
                      </c:pt>
                      <c:pt idx="6092">
                        <c:v>173.28</c:v>
                      </c:pt>
                      <c:pt idx="6093">
                        <c:v>174.95</c:v>
                      </c:pt>
                      <c:pt idx="6094">
                        <c:v>176.43</c:v>
                      </c:pt>
                      <c:pt idx="6095">
                        <c:v>178.28</c:v>
                      </c:pt>
                      <c:pt idx="6096">
                        <c:v>180.11</c:v>
                      </c:pt>
                      <c:pt idx="6097">
                        <c:v>180.11</c:v>
                      </c:pt>
                      <c:pt idx="6098">
                        <c:v>181.97</c:v>
                      </c:pt>
                      <c:pt idx="6099">
                        <c:v>183.7</c:v>
                      </c:pt>
                      <c:pt idx="6100">
                        <c:v>185.31</c:v>
                      </c:pt>
                      <c:pt idx="6101">
                        <c:v>185.31</c:v>
                      </c:pt>
                      <c:pt idx="6102">
                        <c:v>185.2</c:v>
                      </c:pt>
                      <c:pt idx="6103">
                        <c:v>184.89</c:v>
                      </c:pt>
                      <c:pt idx="6104">
                        <c:v>184.86</c:v>
                      </c:pt>
                      <c:pt idx="6105">
                        <c:v>184.86</c:v>
                      </c:pt>
                      <c:pt idx="6106">
                        <c:v>184.38</c:v>
                      </c:pt>
                      <c:pt idx="6107">
                        <c:v>184.38</c:v>
                      </c:pt>
                      <c:pt idx="6108">
                        <c:v>184.38</c:v>
                      </c:pt>
                      <c:pt idx="6109">
                        <c:v>184.38</c:v>
                      </c:pt>
                      <c:pt idx="6110">
                        <c:v>184.38</c:v>
                      </c:pt>
                      <c:pt idx="6111">
                        <c:v>185.97</c:v>
                      </c:pt>
                      <c:pt idx="6112">
                        <c:v>185.55</c:v>
                      </c:pt>
                      <c:pt idx="6113">
                        <c:v>185.55</c:v>
                      </c:pt>
                      <c:pt idx="6114">
                        <c:v>185.34</c:v>
                      </c:pt>
                      <c:pt idx="6115">
                        <c:v>185.07</c:v>
                      </c:pt>
                      <c:pt idx="6116">
                        <c:v>185.07</c:v>
                      </c:pt>
                      <c:pt idx="6117">
                        <c:v>186.54</c:v>
                      </c:pt>
                      <c:pt idx="6118">
                        <c:v>187.39</c:v>
                      </c:pt>
                      <c:pt idx="6119">
                        <c:v>187.39</c:v>
                      </c:pt>
                      <c:pt idx="6120">
                        <c:v>189.18</c:v>
                      </c:pt>
                      <c:pt idx="6121">
                        <c:v>188.9</c:v>
                      </c:pt>
                      <c:pt idx="6122">
                        <c:v>188.9</c:v>
                      </c:pt>
                      <c:pt idx="6123">
                        <c:v>188.9</c:v>
                      </c:pt>
                      <c:pt idx="6124">
                        <c:v>189</c:v>
                      </c:pt>
                      <c:pt idx="6125">
                        <c:v>189.06</c:v>
                      </c:pt>
                      <c:pt idx="6126">
                        <c:v>189</c:v>
                      </c:pt>
                      <c:pt idx="6127">
                        <c:v>190.78</c:v>
                      </c:pt>
                      <c:pt idx="6128">
                        <c:v>190.78</c:v>
                      </c:pt>
                      <c:pt idx="6129">
                        <c:v>190.78</c:v>
                      </c:pt>
                      <c:pt idx="6130">
                        <c:v>190.46</c:v>
                      </c:pt>
                      <c:pt idx="6131">
                        <c:v>190.46</c:v>
                      </c:pt>
                      <c:pt idx="6132">
                        <c:v>190.46</c:v>
                      </c:pt>
                      <c:pt idx="6133">
                        <c:v>189.8</c:v>
                      </c:pt>
                      <c:pt idx="6134">
                        <c:v>189.8</c:v>
                      </c:pt>
                      <c:pt idx="6135">
                        <c:v>189.8</c:v>
                      </c:pt>
                      <c:pt idx="6136">
                        <c:v>189.8</c:v>
                      </c:pt>
                      <c:pt idx="6137">
                        <c:v>190.02</c:v>
                      </c:pt>
                      <c:pt idx="6138">
                        <c:v>190.02</c:v>
                      </c:pt>
                      <c:pt idx="6139">
                        <c:v>189.8</c:v>
                      </c:pt>
                      <c:pt idx="6140">
                        <c:v>189.8</c:v>
                      </c:pt>
                      <c:pt idx="6141">
                        <c:v>189.22</c:v>
                      </c:pt>
                      <c:pt idx="6142">
                        <c:v>189.22</c:v>
                      </c:pt>
                      <c:pt idx="6143">
                        <c:v>189.22</c:v>
                      </c:pt>
                      <c:pt idx="6144">
                        <c:v>189.22</c:v>
                      </c:pt>
                      <c:pt idx="6145">
                        <c:v>188.89</c:v>
                      </c:pt>
                      <c:pt idx="6146">
                        <c:v>188.89</c:v>
                      </c:pt>
                      <c:pt idx="6147">
                        <c:v>188.66</c:v>
                      </c:pt>
                      <c:pt idx="6148">
                        <c:v>188.66</c:v>
                      </c:pt>
                      <c:pt idx="6149">
                        <c:v>188.66</c:v>
                      </c:pt>
                      <c:pt idx="6150">
                        <c:v>188.79</c:v>
                      </c:pt>
                      <c:pt idx="6151">
                        <c:v>189.71</c:v>
                      </c:pt>
                      <c:pt idx="6152">
                        <c:v>189.71</c:v>
                      </c:pt>
                      <c:pt idx="6153">
                        <c:v>189.71</c:v>
                      </c:pt>
                      <c:pt idx="6154">
                        <c:v>189.71</c:v>
                      </c:pt>
                      <c:pt idx="6155">
                        <c:v>189.71</c:v>
                      </c:pt>
                      <c:pt idx="6156">
                        <c:v>189.25</c:v>
                      </c:pt>
                      <c:pt idx="6157">
                        <c:v>188.98</c:v>
                      </c:pt>
                      <c:pt idx="6158">
                        <c:v>189.07</c:v>
                      </c:pt>
                      <c:pt idx="6159">
                        <c:v>189.07</c:v>
                      </c:pt>
                      <c:pt idx="6160">
                        <c:v>189.07</c:v>
                      </c:pt>
                      <c:pt idx="6161">
                        <c:v>189.07</c:v>
                      </c:pt>
                      <c:pt idx="6162">
                        <c:v>189.07</c:v>
                      </c:pt>
                      <c:pt idx="6163">
                        <c:v>189.07</c:v>
                      </c:pt>
                      <c:pt idx="6164">
                        <c:v>189.07</c:v>
                      </c:pt>
                      <c:pt idx="6165">
                        <c:v>189.54</c:v>
                      </c:pt>
                      <c:pt idx="6166">
                        <c:v>189.86</c:v>
                      </c:pt>
                      <c:pt idx="6167">
                        <c:v>189.86</c:v>
                      </c:pt>
                      <c:pt idx="6168">
                        <c:v>190.5</c:v>
                      </c:pt>
                      <c:pt idx="6169">
                        <c:v>190.74</c:v>
                      </c:pt>
                      <c:pt idx="6170">
                        <c:v>190.31</c:v>
                      </c:pt>
                      <c:pt idx="6171">
                        <c:v>190.31</c:v>
                      </c:pt>
                      <c:pt idx="6172">
                        <c:v>190.31</c:v>
                      </c:pt>
                      <c:pt idx="6173">
                        <c:v>190.65</c:v>
                      </c:pt>
                      <c:pt idx="6174">
                        <c:v>190.65</c:v>
                      </c:pt>
                      <c:pt idx="6175">
                        <c:v>190.65</c:v>
                      </c:pt>
                      <c:pt idx="6176">
                        <c:v>190.65</c:v>
                      </c:pt>
                      <c:pt idx="6177">
                        <c:v>190.51</c:v>
                      </c:pt>
                      <c:pt idx="6178">
                        <c:v>190.51</c:v>
                      </c:pt>
                      <c:pt idx="6179">
                        <c:v>190.51</c:v>
                      </c:pt>
                      <c:pt idx="6180">
                        <c:v>190.96</c:v>
                      </c:pt>
                      <c:pt idx="6181">
                        <c:v>190.96</c:v>
                      </c:pt>
                      <c:pt idx="6182">
                        <c:v>190.74</c:v>
                      </c:pt>
                      <c:pt idx="6183">
                        <c:v>190.74</c:v>
                      </c:pt>
                      <c:pt idx="6184">
                        <c:v>190.74</c:v>
                      </c:pt>
                      <c:pt idx="6185">
                        <c:v>190.74</c:v>
                      </c:pt>
                      <c:pt idx="6186">
                        <c:v>190.74</c:v>
                      </c:pt>
                      <c:pt idx="6187">
                        <c:v>190.22</c:v>
                      </c:pt>
                      <c:pt idx="6188">
                        <c:v>190.22</c:v>
                      </c:pt>
                      <c:pt idx="6189">
                        <c:v>189.86</c:v>
                      </c:pt>
                      <c:pt idx="6190">
                        <c:v>189.86</c:v>
                      </c:pt>
                      <c:pt idx="6191">
                        <c:v>189.86</c:v>
                      </c:pt>
                      <c:pt idx="6192">
                        <c:v>189.99</c:v>
                      </c:pt>
                      <c:pt idx="6193">
                        <c:v>189.76</c:v>
                      </c:pt>
                      <c:pt idx="6194">
                        <c:v>189.76</c:v>
                      </c:pt>
                      <c:pt idx="6195">
                        <c:v>188.96</c:v>
                      </c:pt>
                      <c:pt idx="6196">
                        <c:v>188.96</c:v>
                      </c:pt>
                      <c:pt idx="6197">
                        <c:v>188.96</c:v>
                      </c:pt>
                      <c:pt idx="6198">
                        <c:v>188.96</c:v>
                      </c:pt>
                      <c:pt idx="6199">
                        <c:v>188.96</c:v>
                      </c:pt>
                      <c:pt idx="6200">
                        <c:v>188.58</c:v>
                      </c:pt>
                      <c:pt idx="6201">
                        <c:v>188.58</c:v>
                      </c:pt>
                      <c:pt idx="6202">
                        <c:v>188.69</c:v>
                      </c:pt>
                      <c:pt idx="6203">
                        <c:v>189</c:v>
                      </c:pt>
                      <c:pt idx="6204">
                        <c:v>189.03</c:v>
                      </c:pt>
                      <c:pt idx="6205">
                        <c:v>187.79</c:v>
                      </c:pt>
                      <c:pt idx="6206">
                        <c:v>186.89</c:v>
                      </c:pt>
                      <c:pt idx="6207">
                        <c:v>185.91</c:v>
                      </c:pt>
                      <c:pt idx="6208">
                        <c:v>184.77</c:v>
                      </c:pt>
                      <c:pt idx="6209">
                        <c:v>184.77</c:v>
                      </c:pt>
                      <c:pt idx="6210">
                        <c:v>184.77</c:v>
                      </c:pt>
                      <c:pt idx="6211">
                        <c:v>184.77</c:v>
                      </c:pt>
                      <c:pt idx="6212">
                        <c:v>185.19</c:v>
                      </c:pt>
                      <c:pt idx="6213">
                        <c:v>185.19</c:v>
                      </c:pt>
                      <c:pt idx="6214">
                        <c:v>185.4</c:v>
                      </c:pt>
                      <c:pt idx="6215">
                        <c:v>185.67</c:v>
                      </c:pt>
                      <c:pt idx="6216">
                        <c:v>185.67</c:v>
                      </c:pt>
                      <c:pt idx="6217">
                        <c:v>185.91</c:v>
                      </c:pt>
                      <c:pt idx="6218">
                        <c:v>185.91</c:v>
                      </c:pt>
                      <c:pt idx="6219">
                        <c:v>185.91</c:v>
                      </c:pt>
                      <c:pt idx="6220">
                        <c:v>185.91</c:v>
                      </c:pt>
                      <c:pt idx="6221">
                        <c:v>186.19</c:v>
                      </c:pt>
                      <c:pt idx="6222">
                        <c:v>184.55</c:v>
                      </c:pt>
                      <c:pt idx="6223">
                        <c:v>184.55</c:v>
                      </c:pt>
                      <c:pt idx="6224">
                        <c:v>184.55</c:v>
                      </c:pt>
                      <c:pt idx="6225">
                        <c:v>184.55</c:v>
                      </c:pt>
                      <c:pt idx="6226">
                        <c:v>184.61</c:v>
                      </c:pt>
                      <c:pt idx="6227">
                        <c:v>184.61</c:v>
                      </c:pt>
                      <c:pt idx="6228">
                        <c:v>184.61</c:v>
                      </c:pt>
                      <c:pt idx="6229">
                        <c:v>184.61</c:v>
                      </c:pt>
                      <c:pt idx="6230">
                        <c:v>184.93</c:v>
                      </c:pt>
                      <c:pt idx="6231">
                        <c:v>184.93</c:v>
                      </c:pt>
                      <c:pt idx="6232">
                        <c:v>184.93</c:v>
                      </c:pt>
                      <c:pt idx="6233">
                        <c:v>185.59</c:v>
                      </c:pt>
                      <c:pt idx="6234">
                        <c:v>185.14</c:v>
                      </c:pt>
                      <c:pt idx="6235">
                        <c:v>185.14</c:v>
                      </c:pt>
                      <c:pt idx="6236">
                        <c:v>185.14</c:v>
                      </c:pt>
                      <c:pt idx="6237">
                        <c:v>184.87</c:v>
                      </c:pt>
                      <c:pt idx="6238">
                        <c:v>184.87</c:v>
                      </c:pt>
                      <c:pt idx="6239">
                        <c:v>185.09</c:v>
                      </c:pt>
                      <c:pt idx="6240">
                        <c:v>185.09</c:v>
                      </c:pt>
                      <c:pt idx="6241">
                        <c:v>185.67</c:v>
                      </c:pt>
                      <c:pt idx="6242">
                        <c:v>185.67</c:v>
                      </c:pt>
                      <c:pt idx="6243">
                        <c:v>185.67</c:v>
                      </c:pt>
                      <c:pt idx="6244">
                        <c:v>185.67</c:v>
                      </c:pt>
                      <c:pt idx="6245">
                        <c:v>186.17</c:v>
                      </c:pt>
                      <c:pt idx="6246">
                        <c:v>186.17</c:v>
                      </c:pt>
                      <c:pt idx="6247">
                        <c:v>186.4</c:v>
                      </c:pt>
                      <c:pt idx="6248">
                        <c:v>186.4</c:v>
                      </c:pt>
                      <c:pt idx="6249">
                        <c:v>186.4</c:v>
                      </c:pt>
                      <c:pt idx="6250">
                        <c:v>186.85</c:v>
                      </c:pt>
                      <c:pt idx="6251">
                        <c:v>186.96</c:v>
                      </c:pt>
                      <c:pt idx="6252">
                        <c:v>186.96</c:v>
                      </c:pt>
                      <c:pt idx="6253">
                        <c:v>186.96</c:v>
                      </c:pt>
                      <c:pt idx="6254">
                        <c:v>186.96</c:v>
                      </c:pt>
                      <c:pt idx="6255">
                        <c:v>186.96</c:v>
                      </c:pt>
                      <c:pt idx="6256">
                        <c:v>187.63</c:v>
                      </c:pt>
                      <c:pt idx="6257">
                        <c:v>187.9</c:v>
                      </c:pt>
                      <c:pt idx="6258">
                        <c:v>188.25</c:v>
                      </c:pt>
                      <c:pt idx="6259">
                        <c:v>188.25</c:v>
                      </c:pt>
                      <c:pt idx="6260">
                        <c:v>188.25</c:v>
                      </c:pt>
                      <c:pt idx="6261">
                        <c:v>188.25</c:v>
                      </c:pt>
                      <c:pt idx="6262">
                        <c:v>188.25</c:v>
                      </c:pt>
                      <c:pt idx="6263">
                        <c:v>188.25</c:v>
                      </c:pt>
                      <c:pt idx="6264">
                        <c:v>187.67</c:v>
                      </c:pt>
                      <c:pt idx="6265">
                        <c:v>187.67</c:v>
                      </c:pt>
                      <c:pt idx="6266">
                        <c:v>187.3</c:v>
                      </c:pt>
                      <c:pt idx="6267">
                        <c:v>187.3</c:v>
                      </c:pt>
                      <c:pt idx="6268">
                        <c:v>187.3</c:v>
                      </c:pt>
                      <c:pt idx="6269">
                        <c:v>186.75</c:v>
                      </c:pt>
                      <c:pt idx="6270">
                        <c:v>187.18</c:v>
                      </c:pt>
                      <c:pt idx="6271">
                        <c:v>187.18</c:v>
                      </c:pt>
                      <c:pt idx="6272">
                        <c:v>187.1</c:v>
                      </c:pt>
                      <c:pt idx="6273">
                        <c:v>187.64</c:v>
                      </c:pt>
                      <c:pt idx="6274">
                        <c:v>187.64</c:v>
                      </c:pt>
                      <c:pt idx="6275">
                        <c:v>187.36</c:v>
                      </c:pt>
                      <c:pt idx="6276">
                        <c:v>185.65</c:v>
                      </c:pt>
                      <c:pt idx="6277">
                        <c:v>185.79</c:v>
                      </c:pt>
                      <c:pt idx="6278">
                        <c:v>185.79</c:v>
                      </c:pt>
                      <c:pt idx="6279">
                        <c:v>185.79</c:v>
                      </c:pt>
                      <c:pt idx="6280">
                        <c:v>185.79</c:v>
                      </c:pt>
                      <c:pt idx="6281">
                        <c:v>185.77</c:v>
                      </c:pt>
                      <c:pt idx="6282">
                        <c:v>185.32</c:v>
                      </c:pt>
                      <c:pt idx="6283">
                        <c:v>185.02</c:v>
                      </c:pt>
                      <c:pt idx="6284">
                        <c:v>183.23</c:v>
                      </c:pt>
                      <c:pt idx="6285">
                        <c:v>181.69</c:v>
                      </c:pt>
                      <c:pt idx="6286">
                        <c:v>181.69</c:v>
                      </c:pt>
                      <c:pt idx="6287">
                        <c:v>181.89</c:v>
                      </c:pt>
                      <c:pt idx="6288">
                        <c:v>181.04</c:v>
                      </c:pt>
                      <c:pt idx="6289">
                        <c:v>181.4</c:v>
                      </c:pt>
                      <c:pt idx="6290">
                        <c:v>181.4</c:v>
                      </c:pt>
                      <c:pt idx="6291">
                        <c:v>181.4</c:v>
                      </c:pt>
                      <c:pt idx="6292">
                        <c:v>181.4</c:v>
                      </c:pt>
                      <c:pt idx="6293">
                        <c:v>181.63</c:v>
                      </c:pt>
                      <c:pt idx="6294">
                        <c:v>181.63</c:v>
                      </c:pt>
                      <c:pt idx="6295">
                        <c:v>182.4</c:v>
                      </c:pt>
                      <c:pt idx="6296">
                        <c:v>182.4</c:v>
                      </c:pt>
                      <c:pt idx="6297">
                        <c:v>182.4</c:v>
                      </c:pt>
                      <c:pt idx="6298">
                        <c:v>182.4</c:v>
                      </c:pt>
                      <c:pt idx="6299">
                        <c:v>182.4</c:v>
                      </c:pt>
                      <c:pt idx="6300">
                        <c:v>182.78</c:v>
                      </c:pt>
                      <c:pt idx="6301">
                        <c:v>182.78</c:v>
                      </c:pt>
                      <c:pt idx="6302">
                        <c:v>182.78</c:v>
                      </c:pt>
                      <c:pt idx="6303">
                        <c:v>182.75</c:v>
                      </c:pt>
                      <c:pt idx="6304">
                        <c:v>182.56</c:v>
                      </c:pt>
                      <c:pt idx="6305">
                        <c:v>183.8</c:v>
                      </c:pt>
                      <c:pt idx="6306">
                        <c:v>185.18</c:v>
                      </c:pt>
                      <c:pt idx="6307">
                        <c:v>186.16</c:v>
                      </c:pt>
                      <c:pt idx="6308">
                        <c:v>186.94</c:v>
                      </c:pt>
                      <c:pt idx="6309">
                        <c:v>186.94</c:v>
                      </c:pt>
                      <c:pt idx="6310">
                        <c:v>186.94</c:v>
                      </c:pt>
                      <c:pt idx="6311">
                        <c:v>186.94</c:v>
                      </c:pt>
                      <c:pt idx="6312">
                        <c:v>186.94</c:v>
                      </c:pt>
                      <c:pt idx="6313">
                        <c:v>186.94</c:v>
                      </c:pt>
                      <c:pt idx="6314">
                        <c:v>186.83</c:v>
                      </c:pt>
                      <c:pt idx="6315">
                        <c:v>186.56</c:v>
                      </c:pt>
                      <c:pt idx="6316">
                        <c:v>186.56</c:v>
                      </c:pt>
                      <c:pt idx="6317">
                        <c:v>186.56</c:v>
                      </c:pt>
                      <c:pt idx="6318">
                        <c:v>186.56</c:v>
                      </c:pt>
                      <c:pt idx="6319">
                        <c:v>186.56</c:v>
                      </c:pt>
                      <c:pt idx="6320">
                        <c:v>186.56</c:v>
                      </c:pt>
                      <c:pt idx="6321">
                        <c:v>186.56</c:v>
                      </c:pt>
                      <c:pt idx="6322">
                        <c:v>188.2</c:v>
                      </c:pt>
                      <c:pt idx="6323">
                        <c:v>188.2</c:v>
                      </c:pt>
                      <c:pt idx="6324">
                        <c:v>188.2</c:v>
                      </c:pt>
                      <c:pt idx="6325">
                        <c:v>188.2</c:v>
                      </c:pt>
                      <c:pt idx="6326">
                        <c:v>188.18</c:v>
                      </c:pt>
                      <c:pt idx="6327">
                        <c:v>188.18</c:v>
                      </c:pt>
                      <c:pt idx="6328">
                        <c:v>188.18</c:v>
                      </c:pt>
                      <c:pt idx="6329">
                        <c:v>188.18</c:v>
                      </c:pt>
                      <c:pt idx="6330">
                        <c:v>188.18</c:v>
                      </c:pt>
                      <c:pt idx="6331">
                        <c:v>188.18</c:v>
                      </c:pt>
                      <c:pt idx="6332">
                        <c:v>188.18</c:v>
                      </c:pt>
                      <c:pt idx="6333">
                        <c:v>187.67</c:v>
                      </c:pt>
                      <c:pt idx="6334">
                        <c:v>187.55</c:v>
                      </c:pt>
                      <c:pt idx="6335">
                        <c:v>185.81</c:v>
                      </c:pt>
                      <c:pt idx="6336">
                        <c:v>184.38</c:v>
                      </c:pt>
                      <c:pt idx="6337">
                        <c:v>183.8</c:v>
                      </c:pt>
                      <c:pt idx="6338">
                        <c:v>182.09</c:v>
                      </c:pt>
                      <c:pt idx="6339">
                        <c:v>180.78</c:v>
                      </c:pt>
                      <c:pt idx="6340">
                        <c:v>180.62</c:v>
                      </c:pt>
                      <c:pt idx="6341">
                        <c:v>179.44</c:v>
                      </c:pt>
                      <c:pt idx="6342">
                        <c:v>179.44</c:v>
                      </c:pt>
                      <c:pt idx="6343">
                        <c:v>179.44</c:v>
                      </c:pt>
                      <c:pt idx="6344">
                        <c:v>179.44</c:v>
                      </c:pt>
                      <c:pt idx="6345">
                        <c:v>179.44</c:v>
                      </c:pt>
                      <c:pt idx="6346">
                        <c:v>179.44</c:v>
                      </c:pt>
                      <c:pt idx="6347">
                        <c:v>179.44</c:v>
                      </c:pt>
                      <c:pt idx="6348">
                        <c:v>179.44</c:v>
                      </c:pt>
                      <c:pt idx="6349">
                        <c:v>179.44</c:v>
                      </c:pt>
                      <c:pt idx="6350">
                        <c:v>179.44</c:v>
                      </c:pt>
                      <c:pt idx="6351">
                        <c:v>179.44</c:v>
                      </c:pt>
                      <c:pt idx="6352">
                        <c:v>179.44</c:v>
                      </c:pt>
                      <c:pt idx="6353">
                        <c:v>179.44</c:v>
                      </c:pt>
                      <c:pt idx="6354">
                        <c:v>179.44</c:v>
                      </c:pt>
                      <c:pt idx="6355">
                        <c:v>179.44</c:v>
                      </c:pt>
                      <c:pt idx="6356">
                        <c:v>179.44</c:v>
                      </c:pt>
                      <c:pt idx="6357">
                        <c:v>179.44</c:v>
                      </c:pt>
                      <c:pt idx="6358">
                        <c:v>179.44</c:v>
                      </c:pt>
                      <c:pt idx="6359">
                        <c:v>179.44</c:v>
                      </c:pt>
                      <c:pt idx="6360">
                        <c:v>179.44</c:v>
                      </c:pt>
                      <c:pt idx="6361">
                        <c:v>179.44</c:v>
                      </c:pt>
                      <c:pt idx="6362">
                        <c:v>179.44</c:v>
                      </c:pt>
                      <c:pt idx="6363">
                        <c:v>179.44</c:v>
                      </c:pt>
                      <c:pt idx="6364">
                        <c:v>180.02</c:v>
                      </c:pt>
                      <c:pt idx="6365">
                        <c:v>180.02</c:v>
                      </c:pt>
                      <c:pt idx="6366">
                        <c:v>180.18</c:v>
                      </c:pt>
                      <c:pt idx="6367">
                        <c:v>180.18</c:v>
                      </c:pt>
                      <c:pt idx="6368">
                        <c:v>180.18</c:v>
                      </c:pt>
                      <c:pt idx="6369">
                        <c:v>180.73</c:v>
                      </c:pt>
                      <c:pt idx="6370">
                        <c:v>180.73</c:v>
                      </c:pt>
                      <c:pt idx="6371">
                        <c:v>180.73</c:v>
                      </c:pt>
                      <c:pt idx="6372">
                        <c:v>180.81</c:v>
                      </c:pt>
                      <c:pt idx="6373">
                        <c:v>180.81</c:v>
                      </c:pt>
                      <c:pt idx="6374">
                        <c:v>180.81</c:v>
                      </c:pt>
                      <c:pt idx="6375">
                        <c:v>181.09</c:v>
                      </c:pt>
                      <c:pt idx="6376">
                        <c:v>182.8</c:v>
                      </c:pt>
                      <c:pt idx="6377">
                        <c:v>182.8</c:v>
                      </c:pt>
                      <c:pt idx="6378">
                        <c:v>182.8</c:v>
                      </c:pt>
                      <c:pt idx="6379">
                        <c:v>182.8</c:v>
                      </c:pt>
                      <c:pt idx="6380">
                        <c:v>182.71</c:v>
                      </c:pt>
                      <c:pt idx="6381">
                        <c:v>182.73</c:v>
                      </c:pt>
                      <c:pt idx="6382">
                        <c:v>183.4</c:v>
                      </c:pt>
                      <c:pt idx="6383">
                        <c:v>183.7</c:v>
                      </c:pt>
                      <c:pt idx="6384">
                        <c:v>185.45</c:v>
                      </c:pt>
                      <c:pt idx="6385">
                        <c:v>185.98</c:v>
                      </c:pt>
                      <c:pt idx="6386">
                        <c:v>184.28</c:v>
                      </c:pt>
                      <c:pt idx="6387">
                        <c:v>183.01</c:v>
                      </c:pt>
                      <c:pt idx="6388">
                        <c:v>183.63</c:v>
                      </c:pt>
                      <c:pt idx="6389">
                        <c:v>183.63</c:v>
                      </c:pt>
                      <c:pt idx="6390">
                        <c:v>183.63</c:v>
                      </c:pt>
                      <c:pt idx="6391">
                        <c:v>183.63</c:v>
                      </c:pt>
                      <c:pt idx="6392">
                        <c:v>183.63</c:v>
                      </c:pt>
                      <c:pt idx="6393">
                        <c:v>183.63</c:v>
                      </c:pt>
                      <c:pt idx="6394">
                        <c:v>183.19</c:v>
                      </c:pt>
                      <c:pt idx="6395">
                        <c:v>183.22</c:v>
                      </c:pt>
                      <c:pt idx="6396">
                        <c:v>183.22</c:v>
                      </c:pt>
                      <c:pt idx="6397">
                        <c:v>183.22</c:v>
                      </c:pt>
                      <c:pt idx="6398">
                        <c:v>183.22</c:v>
                      </c:pt>
                      <c:pt idx="6399">
                        <c:v>183.22</c:v>
                      </c:pt>
                      <c:pt idx="6400">
                        <c:v>183.22</c:v>
                      </c:pt>
                      <c:pt idx="6401">
                        <c:v>183.13</c:v>
                      </c:pt>
                      <c:pt idx="6402">
                        <c:v>183.13</c:v>
                      </c:pt>
                      <c:pt idx="6403">
                        <c:v>182.91</c:v>
                      </c:pt>
                      <c:pt idx="6404">
                        <c:v>183.1</c:v>
                      </c:pt>
                      <c:pt idx="6405">
                        <c:v>182.63</c:v>
                      </c:pt>
                      <c:pt idx="6406">
                        <c:v>182.63</c:v>
                      </c:pt>
                      <c:pt idx="6407">
                        <c:v>182.17</c:v>
                      </c:pt>
                      <c:pt idx="6408">
                        <c:v>182.53</c:v>
                      </c:pt>
                      <c:pt idx="6409">
                        <c:v>182.53</c:v>
                      </c:pt>
                      <c:pt idx="6410">
                        <c:v>182.53</c:v>
                      </c:pt>
                      <c:pt idx="6411">
                        <c:v>182.53</c:v>
                      </c:pt>
                      <c:pt idx="6412">
                        <c:v>182.53</c:v>
                      </c:pt>
                      <c:pt idx="6413">
                        <c:v>182.53</c:v>
                      </c:pt>
                      <c:pt idx="6414">
                        <c:v>182.64</c:v>
                      </c:pt>
                      <c:pt idx="6415">
                        <c:v>182.91</c:v>
                      </c:pt>
                      <c:pt idx="6416">
                        <c:v>182.91</c:v>
                      </c:pt>
                      <c:pt idx="6417">
                        <c:v>182.91</c:v>
                      </c:pt>
                      <c:pt idx="6418">
                        <c:v>182.91</c:v>
                      </c:pt>
                      <c:pt idx="6419">
                        <c:v>182.91</c:v>
                      </c:pt>
                      <c:pt idx="6420">
                        <c:v>182.91</c:v>
                      </c:pt>
                      <c:pt idx="6421">
                        <c:v>182.91</c:v>
                      </c:pt>
                      <c:pt idx="6422">
                        <c:v>182.91</c:v>
                      </c:pt>
                      <c:pt idx="6423">
                        <c:v>182.91</c:v>
                      </c:pt>
                      <c:pt idx="6424">
                        <c:v>182.91</c:v>
                      </c:pt>
                      <c:pt idx="6425">
                        <c:v>182.91</c:v>
                      </c:pt>
                      <c:pt idx="6426">
                        <c:v>182.93</c:v>
                      </c:pt>
                      <c:pt idx="6427">
                        <c:v>182.93</c:v>
                      </c:pt>
                      <c:pt idx="6428">
                        <c:v>182.93</c:v>
                      </c:pt>
                      <c:pt idx="6429">
                        <c:v>182.27</c:v>
                      </c:pt>
                      <c:pt idx="6430">
                        <c:v>180.82</c:v>
                      </c:pt>
                      <c:pt idx="6431">
                        <c:v>179.02</c:v>
                      </c:pt>
                      <c:pt idx="6432">
                        <c:v>177.81</c:v>
                      </c:pt>
                      <c:pt idx="6433">
                        <c:v>176.72</c:v>
                      </c:pt>
                      <c:pt idx="6434">
                        <c:v>177.29</c:v>
                      </c:pt>
                      <c:pt idx="6435">
                        <c:v>178.32</c:v>
                      </c:pt>
                      <c:pt idx="6436">
                        <c:v>178.4</c:v>
                      </c:pt>
                      <c:pt idx="6437">
                        <c:v>178.17</c:v>
                      </c:pt>
                      <c:pt idx="6438">
                        <c:v>179.88</c:v>
                      </c:pt>
                      <c:pt idx="6439">
                        <c:v>181.19</c:v>
                      </c:pt>
                      <c:pt idx="6440">
                        <c:v>180.31</c:v>
                      </c:pt>
                      <c:pt idx="6441">
                        <c:v>181.49</c:v>
                      </c:pt>
                      <c:pt idx="6442">
                        <c:v>181</c:v>
                      </c:pt>
                      <c:pt idx="6443">
                        <c:v>180.07</c:v>
                      </c:pt>
                      <c:pt idx="6444">
                        <c:v>180.04</c:v>
                      </c:pt>
                      <c:pt idx="6445">
                        <c:v>180.04</c:v>
                      </c:pt>
                      <c:pt idx="6446">
                        <c:v>180.04</c:v>
                      </c:pt>
                      <c:pt idx="6447">
                        <c:v>180.04</c:v>
                      </c:pt>
                      <c:pt idx="6448">
                        <c:v>179.7</c:v>
                      </c:pt>
                      <c:pt idx="6449">
                        <c:v>179.7</c:v>
                      </c:pt>
                      <c:pt idx="6450">
                        <c:v>179.7</c:v>
                      </c:pt>
                      <c:pt idx="6451">
                        <c:v>179</c:v>
                      </c:pt>
                      <c:pt idx="6452">
                        <c:v>179</c:v>
                      </c:pt>
                      <c:pt idx="6453">
                        <c:v>178.83</c:v>
                      </c:pt>
                      <c:pt idx="6454">
                        <c:v>178.83</c:v>
                      </c:pt>
                      <c:pt idx="6455">
                        <c:v>178.83</c:v>
                      </c:pt>
                      <c:pt idx="6456">
                        <c:v>178.8</c:v>
                      </c:pt>
                      <c:pt idx="6457">
                        <c:v>178.8</c:v>
                      </c:pt>
                      <c:pt idx="6458">
                        <c:v>178.8</c:v>
                      </c:pt>
                      <c:pt idx="6459">
                        <c:v>178.8</c:v>
                      </c:pt>
                      <c:pt idx="6460">
                        <c:v>178.8</c:v>
                      </c:pt>
                      <c:pt idx="6461">
                        <c:v>178.8</c:v>
                      </c:pt>
                      <c:pt idx="6462">
                        <c:v>178.8</c:v>
                      </c:pt>
                      <c:pt idx="6463">
                        <c:v>178.8</c:v>
                      </c:pt>
                      <c:pt idx="6464">
                        <c:v>178.8</c:v>
                      </c:pt>
                      <c:pt idx="6465">
                        <c:v>178.76</c:v>
                      </c:pt>
                      <c:pt idx="6466">
                        <c:v>178.97</c:v>
                      </c:pt>
                      <c:pt idx="6467">
                        <c:v>178.97</c:v>
                      </c:pt>
                      <c:pt idx="6468">
                        <c:v>178.97</c:v>
                      </c:pt>
                      <c:pt idx="6469">
                        <c:v>178.42</c:v>
                      </c:pt>
                      <c:pt idx="6470">
                        <c:v>178.42</c:v>
                      </c:pt>
                      <c:pt idx="6471">
                        <c:v>178.19</c:v>
                      </c:pt>
                      <c:pt idx="6472">
                        <c:v>178.19</c:v>
                      </c:pt>
                      <c:pt idx="6473">
                        <c:v>178.19</c:v>
                      </c:pt>
                      <c:pt idx="6474">
                        <c:v>178</c:v>
                      </c:pt>
                      <c:pt idx="6475">
                        <c:v>177.63</c:v>
                      </c:pt>
                      <c:pt idx="6476">
                        <c:v>177.63</c:v>
                      </c:pt>
                      <c:pt idx="6477">
                        <c:v>177.63</c:v>
                      </c:pt>
                      <c:pt idx="6478">
                        <c:v>177.46</c:v>
                      </c:pt>
                      <c:pt idx="6479">
                        <c:v>177.46</c:v>
                      </c:pt>
                      <c:pt idx="6480">
                        <c:v>177.55</c:v>
                      </c:pt>
                      <c:pt idx="6481">
                        <c:v>177.55</c:v>
                      </c:pt>
                      <c:pt idx="6482">
                        <c:v>177.55</c:v>
                      </c:pt>
                      <c:pt idx="6483">
                        <c:v>177.55</c:v>
                      </c:pt>
                      <c:pt idx="6484">
                        <c:v>177.59</c:v>
                      </c:pt>
                      <c:pt idx="6485">
                        <c:v>178.08</c:v>
                      </c:pt>
                      <c:pt idx="6486">
                        <c:v>179.78</c:v>
                      </c:pt>
                      <c:pt idx="6487">
                        <c:v>180.99</c:v>
                      </c:pt>
                      <c:pt idx="6488">
                        <c:v>180.5</c:v>
                      </c:pt>
                      <c:pt idx="6489">
                        <c:v>180.5</c:v>
                      </c:pt>
                      <c:pt idx="6490">
                        <c:v>180.5</c:v>
                      </c:pt>
                      <c:pt idx="6491">
                        <c:v>180.5</c:v>
                      </c:pt>
                      <c:pt idx="6492">
                        <c:v>180.5</c:v>
                      </c:pt>
                      <c:pt idx="6493">
                        <c:v>180.5</c:v>
                      </c:pt>
                      <c:pt idx="6494">
                        <c:v>180.94</c:v>
                      </c:pt>
                      <c:pt idx="6495">
                        <c:v>180.12</c:v>
                      </c:pt>
                      <c:pt idx="6496">
                        <c:v>180.12</c:v>
                      </c:pt>
                      <c:pt idx="6497">
                        <c:v>180.12</c:v>
                      </c:pt>
                      <c:pt idx="6498">
                        <c:v>180.12</c:v>
                      </c:pt>
                      <c:pt idx="6499">
                        <c:v>180.12</c:v>
                      </c:pt>
                      <c:pt idx="6500">
                        <c:v>180.12</c:v>
                      </c:pt>
                      <c:pt idx="6501">
                        <c:v>180.17</c:v>
                      </c:pt>
                      <c:pt idx="6502">
                        <c:v>180.17</c:v>
                      </c:pt>
                      <c:pt idx="6503">
                        <c:v>180.37</c:v>
                      </c:pt>
                      <c:pt idx="6504">
                        <c:v>180.37</c:v>
                      </c:pt>
                      <c:pt idx="6505">
                        <c:v>180.4</c:v>
                      </c:pt>
                      <c:pt idx="6506">
                        <c:v>180.4</c:v>
                      </c:pt>
                      <c:pt idx="6507">
                        <c:v>180.86</c:v>
                      </c:pt>
                      <c:pt idx="6508">
                        <c:v>180.86</c:v>
                      </c:pt>
                      <c:pt idx="6509">
                        <c:v>180.86</c:v>
                      </c:pt>
                      <c:pt idx="6510">
                        <c:v>179.57</c:v>
                      </c:pt>
                      <c:pt idx="6511">
                        <c:v>179.57</c:v>
                      </c:pt>
                      <c:pt idx="6512">
                        <c:v>179.57</c:v>
                      </c:pt>
                      <c:pt idx="6513">
                        <c:v>179.07</c:v>
                      </c:pt>
                      <c:pt idx="6514">
                        <c:v>179.07</c:v>
                      </c:pt>
                      <c:pt idx="6515">
                        <c:v>179.07</c:v>
                      </c:pt>
                      <c:pt idx="6516">
                        <c:v>179.07</c:v>
                      </c:pt>
                      <c:pt idx="6517">
                        <c:v>179.07</c:v>
                      </c:pt>
                      <c:pt idx="6518">
                        <c:v>179.07</c:v>
                      </c:pt>
                      <c:pt idx="6519">
                        <c:v>179.07</c:v>
                      </c:pt>
                      <c:pt idx="6520">
                        <c:v>179.07</c:v>
                      </c:pt>
                      <c:pt idx="6521">
                        <c:v>179.07</c:v>
                      </c:pt>
                      <c:pt idx="6522">
                        <c:v>179.07</c:v>
                      </c:pt>
                      <c:pt idx="6523">
                        <c:v>179.07</c:v>
                      </c:pt>
                      <c:pt idx="6524">
                        <c:v>179.07</c:v>
                      </c:pt>
                      <c:pt idx="6525">
                        <c:v>178.31</c:v>
                      </c:pt>
                      <c:pt idx="6526">
                        <c:v>178.31</c:v>
                      </c:pt>
                      <c:pt idx="6527">
                        <c:v>178.16</c:v>
                      </c:pt>
                      <c:pt idx="6528">
                        <c:v>177.14</c:v>
                      </c:pt>
                      <c:pt idx="6529">
                        <c:v>177.78</c:v>
                      </c:pt>
                      <c:pt idx="6530">
                        <c:v>179.23</c:v>
                      </c:pt>
                      <c:pt idx="6531">
                        <c:v>180.76</c:v>
                      </c:pt>
                      <c:pt idx="6532">
                        <c:v>181.97</c:v>
                      </c:pt>
                      <c:pt idx="6533">
                        <c:v>183.57</c:v>
                      </c:pt>
                      <c:pt idx="6534">
                        <c:v>183.57</c:v>
                      </c:pt>
                      <c:pt idx="6535">
                        <c:v>184.28</c:v>
                      </c:pt>
                      <c:pt idx="6536">
                        <c:v>185.63</c:v>
                      </c:pt>
                      <c:pt idx="6537">
                        <c:v>186.74</c:v>
                      </c:pt>
                      <c:pt idx="6538">
                        <c:v>186.74</c:v>
                      </c:pt>
                      <c:pt idx="6539">
                        <c:v>186.74</c:v>
                      </c:pt>
                      <c:pt idx="6540">
                        <c:v>187.78</c:v>
                      </c:pt>
                      <c:pt idx="6541">
                        <c:v>187.78</c:v>
                      </c:pt>
                      <c:pt idx="6542">
                        <c:v>188.27</c:v>
                      </c:pt>
                      <c:pt idx="6543">
                        <c:v>189.18</c:v>
                      </c:pt>
                      <c:pt idx="6544">
                        <c:v>189.21</c:v>
                      </c:pt>
                      <c:pt idx="6545">
                        <c:v>189.21</c:v>
                      </c:pt>
                      <c:pt idx="6546">
                        <c:v>189.21</c:v>
                      </c:pt>
                      <c:pt idx="6547">
                        <c:v>189.21</c:v>
                      </c:pt>
                      <c:pt idx="6548">
                        <c:v>189.41</c:v>
                      </c:pt>
                      <c:pt idx="6549">
                        <c:v>189.41</c:v>
                      </c:pt>
                      <c:pt idx="6550">
                        <c:v>189.41</c:v>
                      </c:pt>
                      <c:pt idx="6551">
                        <c:v>190.11</c:v>
                      </c:pt>
                      <c:pt idx="6552">
                        <c:v>190.11</c:v>
                      </c:pt>
                      <c:pt idx="6553">
                        <c:v>190.28</c:v>
                      </c:pt>
                      <c:pt idx="6554">
                        <c:v>190.13</c:v>
                      </c:pt>
                      <c:pt idx="6555">
                        <c:v>190.13</c:v>
                      </c:pt>
                      <c:pt idx="6556">
                        <c:v>190.16</c:v>
                      </c:pt>
                      <c:pt idx="6557">
                        <c:v>190.16</c:v>
                      </c:pt>
                      <c:pt idx="6558">
                        <c:v>190.16</c:v>
                      </c:pt>
                      <c:pt idx="6559">
                        <c:v>190.14</c:v>
                      </c:pt>
                      <c:pt idx="6560">
                        <c:v>190.14</c:v>
                      </c:pt>
                      <c:pt idx="6561">
                        <c:v>190.14</c:v>
                      </c:pt>
                      <c:pt idx="6562">
                        <c:v>189.84</c:v>
                      </c:pt>
                      <c:pt idx="6563">
                        <c:v>189.69</c:v>
                      </c:pt>
                      <c:pt idx="6564">
                        <c:v>189.69</c:v>
                      </c:pt>
                      <c:pt idx="6565">
                        <c:v>189.73</c:v>
                      </c:pt>
                      <c:pt idx="6566">
                        <c:v>189.73</c:v>
                      </c:pt>
                      <c:pt idx="6567">
                        <c:v>189.51</c:v>
                      </c:pt>
                      <c:pt idx="6568">
                        <c:v>189.51</c:v>
                      </c:pt>
                      <c:pt idx="6569">
                        <c:v>190.06</c:v>
                      </c:pt>
                      <c:pt idx="6570">
                        <c:v>190.06</c:v>
                      </c:pt>
                      <c:pt idx="6571">
                        <c:v>190.29</c:v>
                      </c:pt>
                      <c:pt idx="6572">
                        <c:v>190.29</c:v>
                      </c:pt>
                      <c:pt idx="6573">
                        <c:v>190.29</c:v>
                      </c:pt>
                      <c:pt idx="6574">
                        <c:v>190.48</c:v>
                      </c:pt>
                      <c:pt idx="6575">
                        <c:v>190.85</c:v>
                      </c:pt>
                      <c:pt idx="6576">
                        <c:v>190.85</c:v>
                      </c:pt>
                      <c:pt idx="6577">
                        <c:v>190.85</c:v>
                      </c:pt>
                      <c:pt idx="6578">
                        <c:v>191.02</c:v>
                      </c:pt>
                      <c:pt idx="6579">
                        <c:v>191.02</c:v>
                      </c:pt>
                      <c:pt idx="6580">
                        <c:v>191.02</c:v>
                      </c:pt>
                      <c:pt idx="6581">
                        <c:v>191.02</c:v>
                      </c:pt>
                      <c:pt idx="6582">
                        <c:v>191.02</c:v>
                      </c:pt>
                      <c:pt idx="6583">
                        <c:v>191.02</c:v>
                      </c:pt>
                      <c:pt idx="6584">
                        <c:v>191.02</c:v>
                      </c:pt>
                      <c:pt idx="6585">
                        <c:v>191.54</c:v>
                      </c:pt>
                      <c:pt idx="6586">
                        <c:v>191.54</c:v>
                      </c:pt>
                      <c:pt idx="6587">
                        <c:v>191.92</c:v>
                      </c:pt>
                      <c:pt idx="6588">
                        <c:v>192.64</c:v>
                      </c:pt>
                      <c:pt idx="6589">
                        <c:v>192.64</c:v>
                      </c:pt>
                      <c:pt idx="6590">
                        <c:v>192.64</c:v>
                      </c:pt>
                      <c:pt idx="6591">
                        <c:v>192.64</c:v>
                      </c:pt>
                      <c:pt idx="6592">
                        <c:v>192.64</c:v>
                      </c:pt>
                      <c:pt idx="6593">
                        <c:v>192.64</c:v>
                      </c:pt>
                      <c:pt idx="6594">
                        <c:v>192.46</c:v>
                      </c:pt>
                      <c:pt idx="6595">
                        <c:v>193.28</c:v>
                      </c:pt>
                      <c:pt idx="6596">
                        <c:v>193.28</c:v>
                      </c:pt>
                      <c:pt idx="6597">
                        <c:v>193.28</c:v>
                      </c:pt>
                      <c:pt idx="6598">
                        <c:v>193.28</c:v>
                      </c:pt>
                      <c:pt idx="6599">
                        <c:v>193.28</c:v>
                      </c:pt>
                      <c:pt idx="6600">
                        <c:v>193.28</c:v>
                      </c:pt>
                      <c:pt idx="6601">
                        <c:v>193.1</c:v>
                      </c:pt>
                      <c:pt idx="6602">
                        <c:v>193.1</c:v>
                      </c:pt>
                      <c:pt idx="6603">
                        <c:v>193.15</c:v>
                      </c:pt>
                      <c:pt idx="6604">
                        <c:v>193.11</c:v>
                      </c:pt>
                      <c:pt idx="6605">
                        <c:v>193.55</c:v>
                      </c:pt>
                      <c:pt idx="6606">
                        <c:v>193.55</c:v>
                      </c:pt>
                      <c:pt idx="6607">
                        <c:v>193.01</c:v>
                      </c:pt>
                      <c:pt idx="6608">
                        <c:v>192.62</c:v>
                      </c:pt>
                      <c:pt idx="6609">
                        <c:v>192.62</c:v>
                      </c:pt>
                      <c:pt idx="6610">
                        <c:v>192.3</c:v>
                      </c:pt>
                      <c:pt idx="6611">
                        <c:v>192.3</c:v>
                      </c:pt>
                      <c:pt idx="6612">
                        <c:v>192.3</c:v>
                      </c:pt>
                      <c:pt idx="6613">
                        <c:v>192.8</c:v>
                      </c:pt>
                      <c:pt idx="6614">
                        <c:v>192.8</c:v>
                      </c:pt>
                      <c:pt idx="6615">
                        <c:v>192.8</c:v>
                      </c:pt>
                      <c:pt idx="6616">
                        <c:v>192.8</c:v>
                      </c:pt>
                      <c:pt idx="6617">
                        <c:v>192.23</c:v>
                      </c:pt>
                      <c:pt idx="6618">
                        <c:v>192.23</c:v>
                      </c:pt>
                      <c:pt idx="6619">
                        <c:v>192.23</c:v>
                      </c:pt>
                      <c:pt idx="6620">
                        <c:v>191.93</c:v>
                      </c:pt>
                      <c:pt idx="6621">
                        <c:v>191.93</c:v>
                      </c:pt>
                      <c:pt idx="6622">
                        <c:v>190.92</c:v>
                      </c:pt>
                      <c:pt idx="6623">
                        <c:v>190.16</c:v>
                      </c:pt>
                      <c:pt idx="6624">
                        <c:v>190.16</c:v>
                      </c:pt>
                      <c:pt idx="6625">
                        <c:v>190.63</c:v>
                      </c:pt>
                      <c:pt idx="6626">
                        <c:v>189.96</c:v>
                      </c:pt>
                      <c:pt idx="6627">
                        <c:v>190.11</c:v>
                      </c:pt>
                      <c:pt idx="6628">
                        <c:v>190.12</c:v>
                      </c:pt>
                      <c:pt idx="6629">
                        <c:v>190.14</c:v>
                      </c:pt>
                      <c:pt idx="6630">
                        <c:v>189.61</c:v>
                      </c:pt>
                      <c:pt idx="6631">
                        <c:v>189.73</c:v>
                      </c:pt>
                      <c:pt idx="6632">
                        <c:v>189.69</c:v>
                      </c:pt>
                      <c:pt idx="6633">
                        <c:v>189.69</c:v>
                      </c:pt>
                      <c:pt idx="6634">
                        <c:v>189.69</c:v>
                      </c:pt>
                      <c:pt idx="6635">
                        <c:v>189.48</c:v>
                      </c:pt>
                      <c:pt idx="6636">
                        <c:v>189.48</c:v>
                      </c:pt>
                      <c:pt idx="6637">
                        <c:v>189.48</c:v>
                      </c:pt>
                      <c:pt idx="6638">
                        <c:v>189.48</c:v>
                      </c:pt>
                      <c:pt idx="6639">
                        <c:v>189.48</c:v>
                      </c:pt>
                      <c:pt idx="6640">
                        <c:v>189.48</c:v>
                      </c:pt>
                      <c:pt idx="6641">
                        <c:v>189.48</c:v>
                      </c:pt>
                      <c:pt idx="6642">
                        <c:v>189.48</c:v>
                      </c:pt>
                      <c:pt idx="6643">
                        <c:v>189.5</c:v>
                      </c:pt>
                      <c:pt idx="6644">
                        <c:v>189.5</c:v>
                      </c:pt>
                      <c:pt idx="6645">
                        <c:v>189.5</c:v>
                      </c:pt>
                      <c:pt idx="6646">
                        <c:v>189.5</c:v>
                      </c:pt>
                      <c:pt idx="6647">
                        <c:v>189.5</c:v>
                      </c:pt>
                      <c:pt idx="6648">
                        <c:v>189.1</c:v>
                      </c:pt>
                      <c:pt idx="6649">
                        <c:v>189</c:v>
                      </c:pt>
                      <c:pt idx="6650">
                        <c:v>189</c:v>
                      </c:pt>
                      <c:pt idx="6651">
                        <c:v>189</c:v>
                      </c:pt>
                      <c:pt idx="6652">
                        <c:v>189</c:v>
                      </c:pt>
                      <c:pt idx="6653">
                        <c:v>189</c:v>
                      </c:pt>
                      <c:pt idx="6654">
                        <c:v>189.15</c:v>
                      </c:pt>
                      <c:pt idx="6655">
                        <c:v>189.15</c:v>
                      </c:pt>
                      <c:pt idx="6656">
                        <c:v>189.15</c:v>
                      </c:pt>
                      <c:pt idx="6657">
                        <c:v>189.15</c:v>
                      </c:pt>
                      <c:pt idx="6658">
                        <c:v>189.15</c:v>
                      </c:pt>
                      <c:pt idx="6659">
                        <c:v>189.17</c:v>
                      </c:pt>
                      <c:pt idx="6660">
                        <c:v>189.17</c:v>
                      </c:pt>
                      <c:pt idx="6661">
                        <c:v>187.83</c:v>
                      </c:pt>
                      <c:pt idx="6662">
                        <c:v>188.13</c:v>
                      </c:pt>
                      <c:pt idx="6663">
                        <c:v>188.28</c:v>
                      </c:pt>
                      <c:pt idx="6664">
                        <c:v>188.28</c:v>
                      </c:pt>
                      <c:pt idx="6665">
                        <c:v>188.28</c:v>
                      </c:pt>
                      <c:pt idx="6666">
                        <c:v>188.28</c:v>
                      </c:pt>
                      <c:pt idx="6667">
                        <c:v>188.5</c:v>
                      </c:pt>
                      <c:pt idx="6668">
                        <c:v>188.5</c:v>
                      </c:pt>
                      <c:pt idx="6669">
                        <c:v>188.46</c:v>
                      </c:pt>
                      <c:pt idx="6670">
                        <c:v>188.46</c:v>
                      </c:pt>
                      <c:pt idx="6671">
                        <c:v>188.46</c:v>
                      </c:pt>
                      <c:pt idx="6672">
                        <c:v>188.46</c:v>
                      </c:pt>
                      <c:pt idx="6673">
                        <c:v>188.46</c:v>
                      </c:pt>
                      <c:pt idx="6674">
                        <c:v>188.46</c:v>
                      </c:pt>
                      <c:pt idx="6675">
                        <c:v>188.46</c:v>
                      </c:pt>
                      <c:pt idx="6676">
                        <c:v>188.46</c:v>
                      </c:pt>
                      <c:pt idx="6677">
                        <c:v>188.46</c:v>
                      </c:pt>
                      <c:pt idx="6678">
                        <c:v>187.97</c:v>
                      </c:pt>
                      <c:pt idx="6679">
                        <c:v>187.97</c:v>
                      </c:pt>
                      <c:pt idx="6680">
                        <c:v>187.97</c:v>
                      </c:pt>
                      <c:pt idx="6681">
                        <c:v>187.97</c:v>
                      </c:pt>
                      <c:pt idx="6682">
                        <c:v>187.97</c:v>
                      </c:pt>
                      <c:pt idx="6683">
                        <c:v>187.97</c:v>
                      </c:pt>
                      <c:pt idx="6684">
                        <c:v>187.97</c:v>
                      </c:pt>
                      <c:pt idx="6685">
                        <c:v>187.97</c:v>
                      </c:pt>
                      <c:pt idx="6686">
                        <c:v>187.97</c:v>
                      </c:pt>
                      <c:pt idx="6687">
                        <c:v>187.97</c:v>
                      </c:pt>
                      <c:pt idx="6688">
                        <c:v>187.97</c:v>
                      </c:pt>
                      <c:pt idx="6689">
                        <c:v>187.97</c:v>
                      </c:pt>
                      <c:pt idx="6690">
                        <c:v>187.97</c:v>
                      </c:pt>
                      <c:pt idx="6691">
                        <c:v>187.97</c:v>
                      </c:pt>
                      <c:pt idx="6692">
                        <c:v>187.97</c:v>
                      </c:pt>
                      <c:pt idx="6693">
                        <c:v>187.97</c:v>
                      </c:pt>
                      <c:pt idx="6694">
                        <c:v>188.15</c:v>
                      </c:pt>
                      <c:pt idx="6695">
                        <c:v>188.15</c:v>
                      </c:pt>
                      <c:pt idx="6696">
                        <c:v>188.15</c:v>
                      </c:pt>
                      <c:pt idx="6697">
                        <c:v>188.15</c:v>
                      </c:pt>
                      <c:pt idx="6698">
                        <c:v>188.15</c:v>
                      </c:pt>
                      <c:pt idx="6699">
                        <c:v>188.15</c:v>
                      </c:pt>
                      <c:pt idx="6700">
                        <c:v>188.15</c:v>
                      </c:pt>
                      <c:pt idx="6701">
                        <c:v>188.37</c:v>
                      </c:pt>
                      <c:pt idx="6702">
                        <c:v>188.37</c:v>
                      </c:pt>
                      <c:pt idx="6703">
                        <c:v>186.95</c:v>
                      </c:pt>
                      <c:pt idx="6704">
                        <c:v>186.93</c:v>
                      </c:pt>
                      <c:pt idx="6705">
                        <c:v>185.32</c:v>
                      </c:pt>
                      <c:pt idx="6706">
                        <c:v>185.32</c:v>
                      </c:pt>
                      <c:pt idx="6707">
                        <c:v>184.15</c:v>
                      </c:pt>
                      <c:pt idx="6708">
                        <c:v>182.87</c:v>
                      </c:pt>
                      <c:pt idx="6709">
                        <c:v>182.87</c:v>
                      </c:pt>
                      <c:pt idx="6710">
                        <c:v>184.48</c:v>
                      </c:pt>
                      <c:pt idx="6711">
                        <c:v>183.14</c:v>
                      </c:pt>
                      <c:pt idx="6712">
                        <c:v>183.14</c:v>
                      </c:pt>
                      <c:pt idx="6713">
                        <c:v>181.45</c:v>
                      </c:pt>
                      <c:pt idx="6714">
                        <c:v>180.46</c:v>
                      </c:pt>
                      <c:pt idx="6715">
                        <c:v>179.16</c:v>
                      </c:pt>
                      <c:pt idx="6716">
                        <c:v>179.16</c:v>
                      </c:pt>
                      <c:pt idx="6717">
                        <c:v>179.73</c:v>
                      </c:pt>
                      <c:pt idx="6718">
                        <c:v>179.73</c:v>
                      </c:pt>
                      <c:pt idx="6719">
                        <c:v>179.11</c:v>
                      </c:pt>
                      <c:pt idx="6720">
                        <c:v>178.79</c:v>
                      </c:pt>
                      <c:pt idx="6721">
                        <c:v>177.01</c:v>
                      </c:pt>
                      <c:pt idx="6722">
                        <c:v>178.02</c:v>
                      </c:pt>
                      <c:pt idx="6723">
                        <c:v>178.78</c:v>
                      </c:pt>
                      <c:pt idx="6724">
                        <c:v>178.78</c:v>
                      </c:pt>
                      <c:pt idx="6725">
                        <c:v>179.07</c:v>
                      </c:pt>
                      <c:pt idx="6726">
                        <c:v>179.7</c:v>
                      </c:pt>
                      <c:pt idx="6727">
                        <c:v>179.61</c:v>
                      </c:pt>
                      <c:pt idx="6728">
                        <c:v>178.8</c:v>
                      </c:pt>
                      <c:pt idx="6729">
                        <c:v>178.8</c:v>
                      </c:pt>
                      <c:pt idx="6730">
                        <c:v>179.33</c:v>
                      </c:pt>
                      <c:pt idx="6731">
                        <c:v>179.48</c:v>
                      </c:pt>
                      <c:pt idx="6732">
                        <c:v>179.52</c:v>
                      </c:pt>
                      <c:pt idx="6733">
                        <c:v>178.74</c:v>
                      </c:pt>
                      <c:pt idx="6734">
                        <c:v>178.29</c:v>
                      </c:pt>
                      <c:pt idx="6735">
                        <c:v>178.42</c:v>
                      </c:pt>
                      <c:pt idx="6736">
                        <c:v>177.91</c:v>
                      </c:pt>
                      <c:pt idx="6737">
                        <c:v>176.92</c:v>
                      </c:pt>
                      <c:pt idx="6738">
                        <c:v>175.86</c:v>
                      </c:pt>
                      <c:pt idx="6739">
                        <c:v>175.22</c:v>
                      </c:pt>
                      <c:pt idx="6740">
                        <c:v>174.7</c:v>
                      </c:pt>
                      <c:pt idx="6741">
                        <c:v>173.3</c:v>
                      </c:pt>
                      <c:pt idx="6742">
                        <c:v>173.3</c:v>
                      </c:pt>
                      <c:pt idx="6743">
                        <c:v>173.3</c:v>
                      </c:pt>
                      <c:pt idx="6744">
                        <c:v>172.73</c:v>
                      </c:pt>
                      <c:pt idx="6745">
                        <c:v>171.87</c:v>
                      </c:pt>
                      <c:pt idx="6746">
                        <c:v>170.78</c:v>
                      </c:pt>
                      <c:pt idx="6747">
                        <c:v>170.78</c:v>
                      </c:pt>
                      <c:pt idx="6748">
                        <c:v>171.32</c:v>
                      </c:pt>
                      <c:pt idx="6749">
                        <c:v>171.42</c:v>
                      </c:pt>
                      <c:pt idx="6750">
                        <c:v>171.34</c:v>
                      </c:pt>
                      <c:pt idx="6751">
                        <c:v>171.2</c:v>
                      </c:pt>
                      <c:pt idx="6752">
                        <c:v>171.2</c:v>
                      </c:pt>
                      <c:pt idx="6753">
                        <c:v>171.2</c:v>
                      </c:pt>
                      <c:pt idx="6754">
                        <c:v>170.31</c:v>
                      </c:pt>
                      <c:pt idx="6755">
                        <c:v>170.31</c:v>
                      </c:pt>
                      <c:pt idx="6756">
                        <c:v>170.31</c:v>
                      </c:pt>
                      <c:pt idx="6757">
                        <c:v>170.31</c:v>
                      </c:pt>
                      <c:pt idx="6758">
                        <c:v>170.31</c:v>
                      </c:pt>
                      <c:pt idx="6759">
                        <c:v>170.27</c:v>
                      </c:pt>
                      <c:pt idx="6760">
                        <c:v>170.27</c:v>
                      </c:pt>
                      <c:pt idx="6761">
                        <c:v>171.61</c:v>
                      </c:pt>
                      <c:pt idx="6762">
                        <c:v>171.09</c:v>
                      </c:pt>
                      <c:pt idx="6763">
                        <c:v>171.09</c:v>
                      </c:pt>
                      <c:pt idx="6764">
                        <c:v>170.75</c:v>
                      </c:pt>
                      <c:pt idx="6765">
                        <c:v>170.53</c:v>
                      </c:pt>
                      <c:pt idx="6766">
                        <c:v>170.53</c:v>
                      </c:pt>
                      <c:pt idx="6767">
                        <c:v>170.53</c:v>
                      </c:pt>
                      <c:pt idx="6768">
                        <c:v>169.87</c:v>
                      </c:pt>
                      <c:pt idx="6769">
                        <c:v>169.91</c:v>
                      </c:pt>
                      <c:pt idx="6770">
                        <c:v>169.91</c:v>
                      </c:pt>
                      <c:pt idx="6771">
                        <c:v>169.91</c:v>
                      </c:pt>
                      <c:pt idx="6772">
                        <c:v>169.91</c:v>
                      </c:pt>
                      <c:pt idx="6773">
                        <c:v>169.72</c:v>
                      </c:pt>
                      <c:pt idx="6774">
                        <c:v>168.52</c:v>
                      </c:pt>
                      <c:pt idx="6775">
                        <c:v>167.45</c:v>
                      </c:pt>
                      <c:pt idx="6776">
                        <c:v>167.45</c:v>
                      </c:pt>
                      <c:pt idx="6777">
                        <c:v>167.45</c:v>
                      </c:pt>
                      <c:pt idx="6778">
                        <c:v>167.52</c:v>
                      </c:pt>
                      <c:pt idx="6779">
                        <c:v>167.34</c:v>
                      </c:pt>
                      <c:pt idx="6780">
                        <c:v>167.2</c:v>
                      </c:pt>
                      <c:pt idx="6781">
                        <c:v>167.2</c:v>
                      </c:pt>
                      <c:pt idx="6782">
                        <c:v>167.2</c:v>
                      </c:pt>
                      <c:pt idx="6783">
                        <c:v>166.91</c:v>
                      </c:pt>
                      <c:pt idx="6784">
                        <c:v>166.23</c:v>
                      </c:pt>
                      <c:pt idx="6785">
                        <c:v>166.23</c:v>
                      </c:pt>
                      <c:pt idx="6786">
                        <c:v>166.23</c:v>
                      </c:pt>
                      <c:pt idx="6787">
                        <c:v>166.23</c:v>
                      </c:pt>
                      <c:pt idx="6788">
                        <c:v>166.01</c:v>
                      </c:pt>
                      <c:pt idx="6789">
                        <c:v>165.62</c:v>
                      </c:pt>
                      <c:pt idx="6790">
                        <c:v>165.53</c:v>
                      </c:pt>
                      <c:pt idx="6791">
                        <c:v>164.72</c:v>
                      </c:pt>
                      <c:pt idx="6792">
                        <c:v>163.34</c:v>
                      </c:pt>
                      <c:pt idx="6793">
                        <c:v>161.55000000000001</c:v>
                      </c:pt>
                      <c:pt idx="6794">
                        <c:v>159.74</c:v>
                      </c:pt>
                      <c:pt idx="6795">
                        <c:v>158.43</c:v>
                      </c:pt>
                      <c:pt idx="6796">
                        <c:v>156.66</c:v>
                      </c:pt>
                      <c:pt idx="6797">
                        <c:v>156.66</c:v>
                      </c:pt>
                      <c:pt idx="6798">
                        <c:v>156.66</c:v>
                      </c:pt>
                      <c:pt idx="6799">
                        <c:v>155.22</c:v>
                      </c:pt>
                      <c:pt idx="6800">
                        <c:v>153.44</c:v>
                      </c:pt>
                      <c:pt idx="6801">
                        <c:v>151.57</c:v>
                      </c:pt>
                      <c:pt idx="6802">
                        <c:v>151.22999999999999</c:v>
                      </c:pt>
                      <c:pt idx="6803">
                        <c:v>150.77000000000001</c:v>
                      </c:pt>
                      <c:pt idx="6804">
                        <c:v>149.53</c:v>
                      </c:pt>
                      <c:pt idx="6805">
                        <c:v>149.38999999999999</c:v>
                      </c:pt>
                      <c:pt idx="6806">
                        <c:v>148.81</c:v>
                      </c:pt>
                      <c:pt idx="6807">
                        <c:v>150.09</c:v>
                      </c:pt>
                      <c:pt idx="6808">
                        <c:v>150.78</c:v>
                      </c:pt>
                      <c:pt idx="6809">
                        <c:v>149.56</c:v>
                      </c:pt>
                      <c:pt idx="6810">
                        <c:v>148.62</c:v>
                      </c:pt>
                      <c:pt idx="6811">
                        <c:v>149.44</c:v>
                      </c:pt>
                      <c:pt idx="6812">
                        <c:v>148.88999999999999</c:v>
                      </c:pt>
                      <c:pt idx="6813">
                        <c:v>148.86000000000001</c:v>
                      </c:pt>
                      <c:pt idx="6814">
                        <c:v>148.83000000000001</c:v>
                      </c:pt>
                      <c:pt idx="6815">
                        <c:v>150.13</c:v>
                      </c:pt>
                      <c:pt idx="6816">
                        <c:v>148.35</c:v>
                      </c:pt>
                      <c:pt idx="6817">
                        <c:v>147.79</c:v>
                      </c:pt>
                      <c:pt idx="6818">
                        <c:v>147.07</c:v>
                      </c:pt>
                      <c:pt idx="6819">
                        <c:v>146.53</c:v>
                      </c:pt>
                      <c:pt idx="6820">
                        <c:v>146.47999999999999</c:v>
                      </c:pt>
                      <c:pt idx="6821">
                        <c:v>147.77000000000001</c:v>
                      </c:pt>
                      <c:pt idx="6822">
                        <c:v>147.61000000000001</c:v>
                      </c:pt>
                      <c:pt idx="6823">
                        <c:v>147.19</c:v>
                      </c:pt>
                      <c:pt idx="6824">
                        <c:v>147.19</c:v>
                      </c:pt>
                      <c:pt idx="6825">
                        <c:v>147.19</c:v>
                      </c:pt>
                      <c:pt idx="6826">
                        <c:v>146.22999999999999</c:v>
                      </c:pt>
                      <c:pt idx="6827">
                        <c:v>145.12</c:v>
                      </c:pt>
                      <c:pt idx="6828">
                        <c:v>146.43</c:v>
                      </c:pt>
                      <c:pt idx="6829">
                        <c:v>146.09</c:v>
                      </c:pt>
                      <c:pt idx="6830">
                        <c:v>146.09</c:v>
                      </c:pt>
                      <c:pt idx="6831">
                        <c:v>146.09</c:v>
                      </c:pt>
                      <c:pt idx="6832">
                        <c:v>145.83000000000001</c:v>
                      </c:pt>
                      <c:pt idx="6833">
                        <c:v>145.83000000000001</c:v>
                      </c:pt>
                      <c:pt idx="6834">
                        <c:v>145.56</c:v>
                      </c:pt>
                      <c:pt idx="6835">
                        <c:v>144.77000000000001</c:v>
                      </c:pt>
                      <c:pt idx="6836">
                        <c:v>144.47</c:v>
                      </c:pt>
                      <c:pt idx="6837">
                        <c:v>144.46</c:v>
                      </c:pt>
                      <c:pt idx="6838">
                        <c:v>145.35</c:v>
                      </c:pt>
                      <c:pt idx="6839">
                        <c:v>145.99</c:v>
                      </c:pt>
                      <c:pt idx="6840">
                        <c:v>146.19999999999999</c:v>
                      </c:pt>
                      <c:pt idx="6841">
                        <c:v>147.6</c:v>
                      </c:pt>
                      <c:pt idx="6842">
                        <c:v>147.44</c:v>
                      </c:pt>
                      <c:pt idx="6843">
                        <c:v>146.80000000000001</c:v>
                      </c:pt>
                      <c:pt idx="6844">
                        <c:v>146.65</c:v>
                      </c:pt>
                      <c:pt idx="6845">
                        <c:v>146.71</c:v>
                      </c:pt>
                      <c:pt idx="6846">
                        <c:v>146.72</c:v>
                      </c:pt>
                      <c:pt idx="6847">
                        <c:v>146.72</c:v>
                      </c:pt>
                      <c:pt idx="6848">
                        <c:v>146.37</c:v>
                      </c:pt>
                      <c:pt idx="6849">
                        <c:v>145.66999999999999</c:v>
                      </c:pt>
                      <c:pt idx="6850">
                        <c:v>145.75</c:v>
                      </c:pt>
                      <c:pt idx="6851">
                        <c:v>145.88999999999999</c:v>
                      </c:pt>
                      <c:pt idx="6852">
                        <c:v>145.88999999999999</c:v>
                      </c:pt>
                      <c:pt idx="6853">
                        <c:v>145.16999999999999</c:v>
                      </c:pt>
                      <c:pt idx="6854">
                        <c:v>145.31</c:v>
                      </c:pt>
                      <c:pt idx="6855">
                        <c:v>144.66999999999999</c:v>
                      </c:pt>
                      <c:pt idx="6856">
                        <c:v>144.66999999999999</c:v>
                      </c:pt>
                      <c:pt idx="6857">
                        <c:v>144.66999999999999</c:v>
                      </c:pt>
                      <c:pt idx="6858">
                        <c:v>144.66999999999999</c:v>
                      </c:pt>
                      <c:pt idx="6859">
                        <c:v>144.71</c:v>
                      </c:pt>
                      <c:pt idx="6860">
                        <c:v>143.4</c:v>
                      </c:pt>
                      <c:pt idx="6861">
                        <c:v>143.4</c:v>
                      </c:pt>
                      <c:pt idx="6862">
                        <c:v>143.31</c:v>
                      </c:pt>
                      <c:pt idx="6863">
                        <c:v>143.31</c:v>
                      </c:pt>
                      <c:pt idx="6864">
                        <c:v>143.65</c:v>
                      </c:pt>
                      <c:pt idx="6865">
                        <c:v>142.87</c:v>
                      </c:pt>
                      <c:pt idx="6866">
                        <c:v>142.26</c:v>
                      </c:pt>
                      <c:pt idx="6867">
                        <c:v>142.26</c:v>
                      </c:pt>
                      <c:pt idx="6868">
                        <c:v>142.13</c:v>
                      </c:pt>
                      <c:pt idx="6869">
                        <c:v>141.82</c:v>
                      </c:pt>
                      <c:pt idx="6870">
                        <c:v>141</c:v>
                      </c:pt>
                      <c:pt idx="6871">
                        <c:v>141</c:v>
                      </c:pt>
                      <c:pt idx="6872">
                        <c:v>140.27000000000001</c:v>
                      </c:pt>
                      <c:pt idx="6873">
                        <c:v>139.44999999999999</c:v>
                      </c:pt>
                      <c:pt idx="6874">
                        <c:v>139.38</c:v>
                      </c:pt>
                      <c:pt idx="6875">
                        <c:v>139.41</c:v>
                      </c:pt>
                      <c:pt idx="6876">
                        <c:v>139.41</c:v>
                      </c:pt>
                      <c:pt idx="6877">
                        <c:v>138.24</c:v>
                      </c:pt>
                      <c:pt idx="6878">
                        <c:v>137.44</c:v>
                      </c:pt>
                      <c:pt idx="6879">
                        <c:v>136.66</c:v>
                      </c:pt>
                      <c:pt idx="6880">
                        <c:v>136.80000000000001</c:v>
                      </c:pt>
                      <c:pt idx="6881">
                        <c:v>136.33000000000001</c:v>
                      </c:pt>
                      <c:pt idx="6882">
                        <c:v>136.33000000000001</c:v>
                      </c:pt>
                      <c:pt idx="6883">
                        <c:v>136.37</c:v>
                      </c:pt>
                      <c:pt idx="6884">
                        <c:v>136.77000000000001</c:v>
                      </c:pt>
                      <c:pt idx="6885">
                        <c:v>135.38</c:v>
                      </c:pt>
                      <c:pt idx="6886">
                        <c:v>135.38</c:v>
                      </c:pt>
                      <c:pt idx="6887">
                        <c:v>135.38</c:v>
                      </c:pt>
                      <c:pt idx="6888">
                        <c:v>135.6</c:v>
                      </c:pt>
                      <c:pt idx="6889">
                        <c:v>135.88</c:v>
                      </c:pt>
                      <c:pt idx="6890">
                        <c:v>135.27000000000001</c:v>
                      </c:pt>
                      <c:pt idx="6891">
                        <c:v>136.08000000000001</c:v>
                      </c:pt>
                      <c:pt idx="6892">
                        <c:v>137.46</c:v>
                      </c:pt>
                      <c:pt idx="6893">
                        <c:v>139.25</c:v>
                      </c:pt>
                      <c:pt idx="6894">
                        <c:v>140.55000000000001</c:v>
                      </c:pt>
                      <c:pt idx="6895">
                        <c:v>141.86000000000001</c:v>
                      </c:pt>
                      <c:pt idx="6896">
                        <c:v>143.63</c:v>
                      </c:pt>
                      <c:pt idx="6897">
                        <c:v>143.63</c:v>
                      </c:pt>
                      <c:pt idx="6898">
                        <c:v>143.29</c:v>
                      </c:pt>
                      <c:pt idx="6899">
                        <c:v>143.30000000000001</c:v>
                      </c:pt>
                      <c:pt idx="6900">
                        <c:v>145.08000000000001</c:v>
                      </c:pt>
                      <c:pt idx="6901">
                        <c:v>146.94999999999999</c:v>
                      </c:pt>
                      <c:pt idx="6902">
                        <c:v>147.29</c:v>
                      </c:pt>
                      <c:pt idx="6903">
                        <c:v>149.16999999999999</c:v>
                      </c:pt>
                      <c:pt idx="6904">
                        <c:v>150.47</c:v>
                      </c:pt>
                      <c:pt idx="6905">
                        <c:v>152</c:v>
                      </c:pt>
                      <c:pt idx="6906">
                        <c:v>152.58000000000001</c:v>
                      </c:pt>
                      <c:pt idx="6907">
                        <c:v>153.01</c:v>
                      </c:pt>
                      <c:pt idx="6908">
                        <c:v>153.99</c:v>
                      </c:pt>
                      <c:pt idx="6909">
                        <c:v>155.21</c:v>
                      </c:pt>
                      <c:pt idx="6910">
                        <c:v>156.15</c:v>
                      </c:pt>
                      <c:pt idx="6911">
                        <c:v>156.66999999999999</c:v>
                      </c:pt>
                      <c:pt idx="6912">
                        <c:v>157.22</c:v>
                      </c:pt>
                      <c:pt idx="6913">
                        <c:v>158.94</c:v>
                      </c:pt>
                      <c:pt idx="6914">
                        <c:v>159.96</c:v>
                      </c:pt>
                      <c:pt idx="6915">
                        <c:v>159.96</c:v>
                      </c:pt>
                      <c:pt idx="6916">
                        <c:v>161.74</c:v>
                      </c:pt>
                      <c:pt idx="6917">
                        <c:v>162.30000000000001</c:v>
                      </c:pt>
                      <c:pt idx="6918">
                        <c:v>162.80000000000001</c:v>
                      </c:pt>
                      <c:pt idx="6919">
                        <c:v>163.96</c:v>
                      </c:pt>
                      <c:pt idx="6920">
                        <c:v>164.63</c:v>
                      </c:pt>
                      <c:pt idx="6921">
                        <c:v>165.12</c:v>
                      </c:pt>
                      <c:pt idx="6922">
                        <c:v>165.28</c:v>
                      </c:pt>
                      <c:pt idx="6923">
                        <c:v>165.37</c:v>
                      </c:pt>
                      <c:pt idx="6924">
                        <c:v>165.37</c:v>
                      </c:pt>
                      <c:pt idx="6925">
                        <c:v>165.14</c:v>
                      </c:pt>
                      <c:pt idx="6926">
                        <c:v>165.98</c:v>
                      </c:pt>
                      <c:pt idx="6927">
                        <c:v>167.11</c:v>
                      </c:pt>
                      <c:pt idx="6928">
                        <c:v>167.62</c:v>
                      </c:pt>
                      <c:pt idx="6929">
                        <c:v>167.96</c:v>
                      </c:pt>
                      <c:pt idx="6930">
                        <c:v>167.96</c:v>
                      </c:pt>
                      <c:pt idx="6931">
                        <c:v>167.96</c:v>
                      </c:pt>
                      <c:pt idx="6932">
                        <c:v>168.22</c:v>
                      </c:pt>
                      <c:pt idx="6933">
                        <c:v>169</c:v>
                      </c:pt>
                      <c:pt idx="6934">
                        <c:v>169.72</c:v>
                      </c:pt>
                      <c:pt idx="6935">
                        <c:v>170.59</c:v>
                      </c:pt>
                      <c:pt idx="6936">
                        <c:v>171.4</c:v>
                      </c:pt>
                      <c:pt idx="6937">
                        <c:v>171.54</c:v>
                      </c:pt>
                      <c:pt idx="6938">
                        <c:v>171.71</c:v>
                      </c:pt>
                      <c:pt idx="6939">
                        <c:v>171.71</c:v>
                      </c:pt>
                      <c:pt idx="6940">
                        <c:v>172.02</c:v>
                      </c:pt>
                      <c:pt idx="6941">
                        <c:v>171.94</c:v>
                      </c:pt>
                      <c:pt idx="6942">
                        <c:v>172.1</c:v>
                      </c:pt>
                      <c:pt idx="6943">
                        <c:v>171.02</c:v>
                      </c:pt>
                      <c:pt idx="6944">
                        <c:v>170.09</c:v>
                      </c:pt>
                      <c:pt idx="6945">
                        <c:v>169.29</c:v>
                      </c:pt>
                      <c:pt idx="6946">
                        <c:v>170.01</c:v>
                      </c:pt>
                      <c:pt idx="6947">
                        <c:v>170.01</c:v>
                      </c:pt>
                      <c:pt idx="6948">
                        <c:v>169.46</c:v>
                      </c:pt>
                      <c:pt idx="6949">
                        <c:v>169.55</c:v>
                      </c:pt>
                      <c:pt idx="6950">
                        <c:v>168.68</c:v>
                      </c:pt>
                      <c:pt idx="6951">
                        <c:v>167.26</c:v>
                      </c:pt>
                      <c:pt idx="6952">
                        <c:v>165.99</c:v>
                      </c:pt>
                      <c:pt idx="6953">
                        <c:v>166.71</c:v>
                      </c:pt>
                      <c:pt idx="6954">
                        <c:v>167.46</c:v>
                      </c:pt>
                      <c:pt idx="6955">
                        <c:v>168.1</c:v>
                      </c:pt>
                      <c:pt idx="6956">
                        <c:v>168.1</c:v>
                      </c:pt>
                      <c:pt idx="6957">
                        <c:v>168.1</c:v>
                      </c:pt>
                      <c:pt idx="6958">
                        <c:v>168.1</c:v>
                      </c:pt>
                      <c:pt idx="6959">
                        <c:v>167.5</c:v>
                      </c:pt>
                      <c:pt idx="6960">
                        <c:v>168.81</c:v>
                      </c:pt>
                      <c:pt idx="6961">
                        <c:v>168.81</c:v>
                      </c:pt>
                      <c:pt idx="6962">
                        <c:v>169.42</c:v>
                      </c:pt>
                      <c:pt idx="6963">
                        <c:v>169.42</c:v>
                      </c:pt>
                      <c:pt idx="6964">
                        <c:v>169.42</c:v>
                      </c:pt>
                      <c:pt idx="6965">
                        <c:v>170.42</c:v>
                      </c:pt>
                      <c:pt idx="6966">
                        <c:v>171.03</c:v>
                      </c:pt>
                      <c:pt idx="6967">
                        <c:v>171.03</c:v>
                      </c:pt>
                      <c:pt idx="6968">
                        <c:v>171.82</c:v>
                      </c:pt>
                      <c:pt idx="6969">
                        <c:v>172.13</c:v>
                      </c:pt>
                      <c:pt idx="6970">
                        <c:v>172.95</c:v>
                      </c:pt>
                      <c:pt idx="6971">
                        <c:v>172.95</c:v>
                      </c:pt>
                      <c:pt idx="6972">
                        <c:v>172.92</c:v>
                      </c:pt>
                      <c:pt idx="6973">
                        <c:v>173.93</c:v>
                      </c:pt>
                      <c:pt idx="6974">
                        <c:v>175.2</c:v>
                      </c:pt>
                      <c:pt idx="6975">
                        <c:v>176.24</c:v>
                      </c:pt>
                      <c:pt idx="6976">
                        <c:v>176.24</c:v>
                      </c:pt>
                      <c:pt idx="6977">
                        <c:v>177.41</c:v>
                      </c:pt>
                      <c:pt idx="6978">
                        <c:v>178.63</c:v>
                      </c:pt>
                      <c:pt idx="6979">
                        <c:v>179.59</c:v>
                      </c:pt>
                      <c:pt idx="6980">
                        <c:v>179.59</c:v>
                      </c:pt>
                      <c:pt idx="6981">
                        <c:v>180.06</c:v>
                      </c:pt>
                      <c:pt idx="6982">
                        <c:v>180.06</c:v>
                      </c:pt>
                      <c:pt idx="6983">
                        <c:v>179.94</c:v>
                      </c:pt>
                      <c:pt idx="6984">
                        <c:v>180.22</c:v>
                      </c:pt>
                      <c:pt idx="6985">
                        <c:v>181.61</c:v>
                      </c:pt>
                      <c:pt idx="6986">
                        <c:v>181.61</c:v>
                      </c:pt>
                      <c:pt idx="6987">
                        <c:v>181.61</c:v>
                      </c:pt>
                      <c:pt idx="6988">
                        <c:v>181.61</c:v>
                      </c:pt>
                      <c:pt idx="6989">
                        <c:v>181.72</c:v>
                      </c:pt>
                      <c:pt idx="6990">
                        <c:v>182.42</c:v>
                      </c:pt>
                      <c:pt idx="6991">
                        <c:v>182.42</c:v>
                      </c:pt>
                      <c:pt idx="6992">
                        <c:v>182.42</c:v>
                      </c:pt>
                      <c:pt idx="6993">
                        <c:v>182.42</c:v>
                      </c:pt>
                      <c:pt idx="6994">
                        <c:v>182.93</c:v>
                      </c:pt>
                      <c:pt idx="6995">
                        <c:v>182.81</c:v>
                      </c:pt>
                      <c:pt idx="6996">
                        <c:v>182.81</c:v>
                      </c:pt>
                      <c:pt idx="6997">
                        <c:v>182.81</c:v>
                      </c:pt>
                      <c:pt idx="6998">
                        <c:v>183.15</c:v>
                      </c:pt>
                      <c:pt idx="6999">
                        <c:v>184.58</c:v>
                      </c:pt>
                      <c:pt idx="7000">
                        <c:v>184.58</c:v>
                      </c:pt>
                      <c:pt idx="7001">
                        <c:v>184.58</c:v>
                      </c:pt>
                      <c:pt idx="7002">
                        <c:v>184.58</c:v>
                      </c:pt>
                      <c:pt idx="7003">
                        <c:v>184.58</c:v>
                      </c:pt>
                      <c:pt idx="7004">
                        <c:v>184.58</c:v>
                      </c:pt>
                      <c:pt idx="7005">
                        <c:v>184.8</c:v>
                      </c:pt>
                      <c:pt idx="7006">
                        <c:v>184.64</c:v>
                      </c:pt>
                      <c:pt idx="7007">
                        <c:v>184.64</c:v>
                      </c:pt>
                      <c:pt idx="7008">
                        <c:v>184.64</c:v>
                      </c:pt>
                      <c:pt idx="7009">
                        <c:v>184.64</c:v>
                      </c:pt>
                      <c:pt idx="7010">
                        <c:v>184.64</c:v>
                      </c:pt>
                      <c:pt idx="7011">
                        <c:v>184.64</c:v>
                      </c:pt>
                      <c:pt idx="7012">
                        <c:v>184.64</c:v>
                      </c:pt>
                      <c:pt idx="7013">
                        <c:v>184.64</c:v>
                      </c:pt>
                      <c:pt idx="7014">
                        <c:v>184.64</c:v>
                      </c:pt>
                      <c:pt idx="7015">
                        <c:v>184.64</c:v>
                      </c:pt>
                      <c:pt idx="7016">
                        <c:v>184.64</c:v>
                      </c:pt>
                      <c:pt idx="7017">
                        <c:v>184.64</c:v>
                      </c:pt>
                      <c:pt idx="7018">
                        <c:v>184.86</c:v>
                      </c:pt>
                      <c:pt idx="7019">
                        <c:v>184.86</c:v>
                      </c:pt>
                      <c:pt idx="7020">
                        <c:v>184.86</c:v>
                      </c:pt>
                      <c:pt idx="7021">
                        <c:v>184.27</c:v>
                      </c:pt>
                      <c:pt idx="7022">
                        <c:v>184.14</c:v>
                      </c:pt>
                      <c:pt idx="7023">
                        <c:v>184.47</c:v>
                      </c:pt>
                      <c:pt idx="7024">
                        <c:v>184.47</c:v>
                      </c:pt>
                      <c:pt idx="7025">
                        <c:v>184.7</c:v>
                      </c:pt>
                      <c:pt idx="7026">
                        <c:v>184.86</c:v>
                      </c:pt>
                      <c:pt idx="7027">
                        <c:v>184.93</c:v>
                      </c:pt>
                      <c:pt idx="7028">
                        <c:v>184.93</c:v>
                      </c:pt>
                      <c:pt idx="7029">
                        <c:v>184.93</c:v>
                      </c:pt>
                      <c:pt idx="7030">
                        <c:v>184.93</c:v>
                      </c:pt>
                      <c:pt idx="7031">
                        <c:v>184.93</c:v>
                      </c:pt>
                      <c:pt idx="7032">
                        <c:v>184.93</c:v>
                      </c:pt>
                      <c:pt idx="7033">
                        <c:v>184.93</c:v>
                      </c:pt>
                      <c:pt idx="7034">
                        <c:v>184.93</c:v>
                      </c:pt>
                      <c:pt idx="7035">
                        <c:v>184.93</c:v>
                      </c:pt>
                      <c:pt idx="7036">
                        <c:v>184.93</c:v>
                      </c:pt>
                      <c:pt idx="7037">
                        <c:v>185.79</c:v>
                      </c:pt>
                      <c:pt idx="7038">
                        <c:v>185.79</c:v>
                      </c:pt>
                      <c:pt idx="7039">
                        <c:v>185.79</c:v>
                      </c:pt>
                      <c:pt idx="7040">
                        <c:v>185.79</c:v>
                      </c:pt>
                      <c:pt idx="7041">
                        <c:v>185.87</c:v>
                      </c:pt>
                      <c:pt idx="7042">
                        <c:v>185.87</c:v>
                      </c:pt>
                      <c:pt idx="7043">
                        <c:v>187.59</c:v>
                      </c:pt>
                      <c:pt idx="7044">
                        <c:v>189.24</c:v>
                      </c:pt>
                      <c:pt idx="7045">
                        <c:v>190.84</c:v>
                      </c:pt>
                      <c:pt idx="7046">
                        <c:v>190.03</c:v>
                      </c:pt>
                      <c:pt idx="7047">
                        <c:v>189.78</c:v>
                      </c:pt>
                      <c:pt idx="7048">
                        <c:v>190.68</c:v>
                      </c:pt>
                      <c:pt idx="7049">
                        <c:v>191.29</c:v>
                      </c:pt>
                      <c:pt idx="7050">
                        <c:v>192.16</c:v>
                      </c:pt>
                      <c:pt idx="7051">
                        <c:v>193.58</c:v>
                      </c:pt>
                      <c:pt idx="7052">
                        <c:v>194.85</c:v>
                      </c:pt>
                      <c:pt idx="7053">
                        <c:v>194.85</c:v>
                      </c:pt>
                      <c:pt idx="7054">
                        <c:v>194.85</c:v>
                      </c:pt>
                      <c:pt idx="7055">
                        <c:v>194.85</c:v>
                      </c:pt>
                      <c:pt idx="7056">
                        <c:v>194.85</c:v>
                      </c:pt>
                      <c:pt idx="7057">
                        <c:v>194.85</c:v>
                      </c:pt>
                      <c:pt idx="7058">
                        <c:v>194.85</c:v>
                      </c:pt>
                      <c:pt idx="7059">
                        <c:v>195.45</c:v>
                      </c:pt>
                      <c:pt idx="7060">
                        <c:v>195.45</c:v>
                      </c:pt>
                      <c:pt idx="7061">
                        <c:v>195.45</c:v>
                      </c:pt>
                      <c:pt idx="7062">
                        <c:v>195.45</c:v>
                      </c:pt>
                      <c:pt idx="7063">
                        <c:v>195.45</c:v>
                      </c:pt>
                      <c:pt idx="7064">
                        <c:v>195.45</c:v>
                      </c:pt>
                      <c:pt idx="7065">
                        <c:v>195.45</c:v>
                      </c:pt>
                      <c:pt idx="7066">
                        <c:v>195.45</c:v>
                      </c:pt>
                      <c:pt idx="7067">
                        <c:v>195.45</c:v>
                      </c:pt>
                      <c:pt idx="7068">
                        <c:v>195.45</c:v>
                      </c:pt>
                      <c:pt idx="7069">
                        <c:v>195.45</c:v>
                      </c:pt>
                      <c:pt idx="7070">
                        <c:v>195.34</c:v>
                      </c:pt>
                      <c:pt idx="7071">
                        <c:v>195.34</c:v>
                      </c:pt>
                      <c:pt idx="7072">
                        <c:v>196.1</c:v>
                      </c:pt>
                      <c:pt idx="7073">
                        <c:v>196.1</c:v>
                      </c:pt>
                      <c:pt idx="7074">
                        <c:v>196.1</c:v>
                      </c:pt>
                      <c:pt idx="7075">
                        <c:v>196.1</c:v>
                      </c:pt>
                      <c:pt idx="7076">
                        <c:v>196.1</c:v>
                      </c:pt>
                      <c:pt idx="7077">
                        <c:v>196.1</c:v>
                      </c:pt>
                      <c:pt idx="7078">
                        <c:v>196.1</c:v>
                      </c:pt>
                      <c:pt idx="7079">
                        <c:v>196.1</c:v>
                      </c:pt>
                      <c:pt idx="7080">
                        <c:v>195.88</c:v>
                      </c:pt>
                      <c:pt idx="7081">
                        <c:v>195.88</c:v>
                      </c:pt>
                      <c:pt idx="7082">
                        <c:v>195.88</c:v>
                      </c:pt>
                      <c:pt idx="7083">
                        <c:v>196.25</c:v>
                      </c:pt>
                      <c:pt idx="7084">
                        <c:v>196.25</c:v>
                      </c:pt>
                      <c:pt idx="7085">
                        <c:v>196.25</c:v>
                      </c:pt>
                      <c:pt idx="7086">
                        <c:v>196.25</c:v>
                      </c:pt>
                      <c:pt idx="7087">
                        <c:v>196.25</c:v>
                      </c:pt>
                      <c:pt idx="7088">
                        <c:v>196.25</c:v>
                      </c:pt>
                      <c:pt idx="7089">
                        <c:v>196.25</c:v>
                      </c:pt>
                      <c:pt idx="7090">
                        <c:v>196.25</c:v>
                      </c:pt>
                      <c:pt idx="7091">
                        <c:v>196.25</c:v>
                      </c:pt>
                      <c:pt idx="7092">
                        <c:v>196.25</c:v>
                      </c:pt>
                      <c:pt idx="7093">
                        <c:v>196.25</c:v>
                      </c:pt>
                      <c:pt idx="7094">
                        <c:v>196.25</c:v>
                      </c:pt>
                      <c:pt idx="7095">
                        <c:v>196.37</c:v>
                      </c:pt>
                      <c:pt idx="7096">
                        <c:v>196.37</c:v>
                      </c:pt>
                      <c:pt idx="7097">
                        <c:v>196.37</c:v>
                      </c:pt>
                      <c:pt idx="7098">
                        <c:v>196.37</c:v>
                      </c:pt>
                      <c:pt idx="7099">
                        <c:v>196.37</c:v>
                      </c:pt>
                      <c:pt idx="7100">
                        <c:v>196.37</c:v>
                      </c:pt>
                      <c:pt idx="7101">
                        <c:v>196.37</c:v>
                      </c:pt>
                      <c:pt idx="7102">
                        <c:v>196.37</c:v>
                      </c:pt>
                      <c:pt idx="7103">
                        <c:v>196.37</c:v>
                      </c:pt>
                      <c:pt idx="7104">
                        <c:v>196.37</c:v>
                      </c:pt>
                      <c:pt idx="7105">
                        <c:v>196.37</c:v>
                      </c:pt>
                      <c:pt idx="7106">
                        <c:v>196.53</c:v>
                      </c:pt>
                      <c:pt idx="7107">
                        <c:v>196.53</c:v>
                      </c:pt>
                      <c:pt idx="7108">
                        <c:v>196.53</c:v>
                      </c:pt>
                      <c:pt idx="7109">
                        <c:v>196.53</c:v>
                      </c:pt>
                      <c:pt idx="7110">
                        <c:v>196.53</c:v>
                      </c:pt>
                      <c:pt idx="7111">
                        <c:v>196.53</c:v>
                      </c:pt>
                      <c:pt idx="7112">
                        <c:v>196.53</c:v>
                      </c:pt>
                      <c:pt idx="7113">
                        <c:v>196.53</c:v>
                      </c:pt>
                      <c:pt idx="7114">
                        <c:v>196.53</c:v>
                      </c:pt>
                      <c:pt idx="7115">
                        <c:v>196.53</c:v>
                      </c:pt>
                      <c:pt idx="7116">
                        <c:v>196.53</c:v>
                      </c:pt>
                      <c:pt idx="7117">
                        <c:v>196.53</c:v>
                      </c:pt>
                      <c:pt idx="7118">
                        <c:v>196.53</c:v>
                      </c:pt>
                      <c:pt idx="7119">
                        <c:v>196.53</c:v>
                      </c:pt>
                      <c:pt idx="7120">
                        <c:v>196.53</c:v>
                      </c:pt>
                      <c:pt idx="7121">
                        <c:v>197.12</c:v>
                      </c:pt>
                      <c:pt idx="7122">
                        <c:v>197.21</c:v>
                      </c:pt>
                      <c:pt idx="7123">
                        <c:v>197.21</c:v>
                      </c:pt>
                      <c:pt idx="7124">
                        <c:v>197.21</c:v>
                      </c:pt>
                      <c:pt idx="7125">
                        <c:v>197.21</c:v>
                      </c:pt>
                      <c:pt idx="7126">
                        <c:v>197.21</c:v>
                      </c:pt>
                      <c:pt idx="7127">
                        <c:v>197.21</c:v>
                      </c:pt>
                      <c:pt idx="7128">
                        <c:v>197.21</c:v>
                      </c:pt>
                      <c:pt idx="7129">
                        <c:v>197.21</c:v>
                      </c:pt>
                      <c:pt idx="7130">
                        <c:v>197.21</c:v>
                      </c:pt>
                      <c:pt idx="7131">
                        <c:v>197.21</c:v>
                      </c:pt>
                      <c:pt idx="7132">
                        <c:v>197.21</c:v>
                      </c:pt>
                      <c:pt idx="7133">
                        <c:v>197.21</c:v>
                      </c:pt>
                      <c:pt idx="7134">
                        <c:v>197.21</c:v>
                      </c:pt>
                      <c:pt idx="7135">
                        <c:v>197.21</c:v>
                      </c:pt>
                      <c:pt idx="7136">
                        <c:v>197.21</c:v>
                      </c:pt>
                      <c:pt idx="7137">
                        <c:v>197.21</c:v>
                      </c:pt>
                      <c:pt idx="7138">
                        <c:v>197.21</c:v>
                      </c:pt>
                      <c:pt idx="7139">
                        <c:v>197.21</c:v>
                      </c:pt>
                      <c:pt idx="7140">
                        <c:v>197.21</c:v>
                      </c:pt>
                      <c:pt idx="7141">
                        <c:v>197.21</c:v>
                      </c:pt>
                      <c:pt idx="7142">
                        <c:v>197.21</c:v>
                      </c:pt>
                      <c:pt idx="7143">
                        <c:v>197.21</c:v>
                      </c:pt>
                      <c:pt idx="7144">
                        <c:v>197.21</c:v>
                      </c:pt>
                      <c:pt idx="7145">
                        <c:v>197.21</c:v>
                      </c:pt>
                      <c:pt idx="7146">
                        <c:v>198.38</c:v>
                      </c:pt>
                      <c:pt idx="7147">
                        <c:v>198.63</c:v>
                      </c:pt>
                      <c:pt idx="7148">
                        <c:v>198.63</c:v>
                      </c:pt>
                      <c:pt idx="7149">
                        <c:v>198.63</c:v>
                      </c:pt>
                      <c:pt idx="7150">
                        <c:v>198.63</c:v>
                      </c:pt>
                      <c:pt idx="7151">
                        <c:v>198.63</c:v>
                      </c:pt>
                      <c:pt idx="7152">
                        <c:v>198.63</c:v>
                      </c:pt>
                      <c:pt idx="7153">
                        <c:v>198.63</c:v>
                      </c:pt>
                      <c:pt idx="7154">
                        <c:v>198.63</c:v>
                      </c:pt>
                      <c:pt idx="7155">
                        <c:v>198.63</c:v>
                      </c:pt>
                      <c:pt idx="7156">
                        <c:v>198.63</c:v>
                      </c:pt>
                      <c:pt idx="7157">
                        <c:v>198.63</c:v>
                      </c:pt>
                      <c:pt idx="7158">
                        <c:v>198.63</c:v>
                      </c:pt>
                      <c:pt idx="7159">
                        <c:v>198.63</c:v>
                      </c:pt>
                      <c:pt idx="7160">
                        <c:v>198.63</c:v>
                      </c:pt>
                      <c:pt idx="7161">
                        <c:v>198.63</c:v>
                      </c:pt>
                      <c:pt idx="7162">
                        <c:v>198.63</c:v>
                      </c:pt>
                      <c:pt idx="7163">
                        <c:v>198.63</c:v>
                      </c:pt>
                      <c:pt idx="7164">
                        <c:v>198.63</c:v>
                      </c:pt>
                      <c:pt idx="7165">
                        <c:v>198.63</c:v>
                      </c:pt>
                      <c:pt idx="7166">
                        <c:v>198.63</c:v>
                      </c:pt>
                      <c:pt idx="7167">
                        <c:v>198.63</c:v>
                      </c:pt>
                      <c:pt idx="7168">
                        <c:v>198.63</c:v>
                      </c:pt>
                      <c:pt idx="7169">
                        <c:v>198.35</c:v>
                      </c:pt>
                      <c:pt idx="7170">
                        <c:v>198.21</c:v>
                      </c:pt>
                      <c:pt idx="7171">
                        <c:v>196.56</c:v>
                      </c:pt>
                      <c:pt idx="7172">
                        <c:v>196.56</c:v>
                      </c:pt>
                      <c:pt idx="7173">
                        <c:v>196.56</c:v>
                      </c:pt>
                      <c:pt idx="7174">
                        <c:v>196.56</c:v>
                      </c:pt>
                      <c:pt idx="7175">
                        <c:v>196.56</c:v>
                      </c:pt>
                      <c:pt idx="7176">
                        <c:v>196.56</c:v>
                      </c:pt>
                      <c:pt idx="7177">
                        <c:v>196.56</c:v>
                      </c:pt>
                      <c:pt idx="7178">
                        <c:v>196.56</c:v>
                      </c:pt>
                      <c:pt idx="7179">
                        <c:v>196.56</c:v>
                      </c:pt>
                      <c:pt idx="7180">
                        <c:v>196.78</c:v>
                      </c:pt>
                      <c:pt idx="7181">
                        <c:v>196.78</c:v>
                      </c:pt>
                      <c:pt idx="7182">
                        <c:v>196.78</c:v>
                      </c:pt>
                      <c:pt idx="7183">
                        <c:v>196.36</c:v>
                      </c:pt>
                      <c:pt idx="7184">
                        <c:v>196.36</c:v>
                      </c:pt>
                      <c:pt idx="7185">
                        <c:v>196.36</c:v>
                      </c:pt>
                      <c:pt idx="7186">
                        <c:v>196.36</c:v>
                      </c:pt>
                      <c:pt idx="7187">
                        <c:v>196.36</c:v>
                      </c:pt>
                      <c:pt idx="7188">
                        <c:v>196.36</c:v>
                      </c:pt>
                      <c:pt idx="7189">
                        <c:v>196.36</c:v>
                      </c:pt>
                      <c:pt idx="7190">
                        <c:v>196.36</c:v>
                      </c:pt>
                      <c:pt idx="7191">
                        <c:v>194.92</c:v>
                      </c:pt>
                      <c:pt idx="7192">
                        <c:v>193.44</c:v>
                      </c:pt>
                      <c:pt idx="7193">
                        <c:v>191.67</c:v>
                      </c:pt>
                      <c:pt idx="7194">
                        <c:v>191.67</c:v>
                      </c:pt>
                      <c:pt idx="7195">
                        <c:v>191.67</c:v>
                      </c:pt>
                      <c:pt idx="7196">
                        <c:v>191.67</c:v>
                      </c:pt>
                      <c:pt idx="7197">
                        <c:v>191.67</c:v>
                      </c:pt>
                      <c:pt idx="7198">
                        <c:v>191.67</c:v>
                      </c:pt>
                      <c:pt idx="7199">
                        <c:v>191.67</c:v>
                      </c:pt>
                      <c:pt idx="7200">
                        <c:v>191.67</c:v>
                      </c:pt>
                      <c:pt idx="7201">
                        <c:v>191.67</c:v>
                      </c:pt>
                      <c:pt idx="7202">
                        <c:v>191.29</c:v>
                      </c:pt>
                      <c:pt idx="7203">
                        <c:v>191.29</c:v>
                      </c:pt>
                      <c:pt idx="7204">
                        <c:v>191.29</c:v>
                      </c:pt>
                      <c:pt idx="7205">
                        <c:v>191.29</c:v>
                      </c:pt>
                      <c:pt idx="7206">
                        <c:v>191.29</c:v>
                      </c:pt>
                      <c:pt idx="7207">
                        <c:v>191.29</c:v>
                      </c:pt>
                      <c:pt idx="7208">
                        <c:v>191.29</c:v>
                      </c:pt>
                      <c:pt idx="7209">
                        <c:v>191.29</c:v>
                      </c:pt>
                      <c:pt idx="7210">
                        <c:v>189.6</c:v>
                      </c:pt>
                      <c:pt idx="7211">
                        <c:v>189.35</c:v>
                      </c:pt>
                      <c:pt idx="7212">
                        <c:v>189.35</c:v>
                      </c:pt>
                      <c:pt idx="7213">
                        <c:v>189.35</c:v>
                      </c:pt>
                      <c:pt idx="7214">
                        <c:v>189.35</c:v>
                      </c:pt>
                      <c:pt idx="7215">
                        <c:v>189.35</c:v>
                      </c:pt>
                      <c:pt idx="7216">
                        <c:v>189.35</c:v>
                      </c:pt>
                      <c:pt idx="7217">
                        <c:v>189.35</c:v>
                      </c:pt>
                      <c:pt idx="7218">
                        <c:v>189.35</c:v>
                      </c:pt>
                      <c:pt idx="7219">
                        <c:v>189.35</c:v>
                      </c:pt>
                      <c:pt idx="7220">
                        <c:v>189.35</c:v>
                      </c:pt>
                      <c:pt idx="7221">
                        <c:v>189.35</c:v>
                      </c:pt>
                      <c:pt idx="7222">
                        <c:v>189.39</c:v>
                      </c:pt>
                      <c:pt idx="7223">
                        <c:v>189.39</c:v>
                      </c:pt>
                      <c:pt idx="7224">
                        <c:v>189.39</c:v>
                      </c:pt>
                      <c:pt idx="7225">
                        <c:v>189.39</c:v>
                      </c:pt>
                      <c:pt idx="7226">
                        <c:v>189.39</c:v>
                      </c:pt>
                      <c:pt idx="7227">
                        <c:v>189.39</c:v>
                      </c:pt>
                      <c:pt idx="7228">
                        <c:v>188</c:v>
                      </c:pt>
                      <c:pt idx="7229">
                        <c:v>188</c:v>
                      </c:pt>
                      <c:pt idx="7230">
                        <c:v>188</c:v>
                      </c:pt>
                      <c:pt idx="7231">
                        <c:v>188</c:v>
                      </c:pt>
                      <c:pt idx="7232">
                        <c:v>187.34</c:v>
                      </c:pt>
                      <c:pt idx="7233">
                        <c:v>187.34</c:v>
                      </c:pt>
                      <c:pt idx="7234">
                        <c:v>187.34</c:v>
                      </c:pt>
                      <c:pt idx="7235">
                        <c:v>186.94</c:v>
                      </c:pt>
                      <c:pt idx="7236">
                        <c:v>186.74</c:v>
                      </c:pt>
                      <c:pt idx="7237">
                        <c:v>186.74</c:v>
                      </c:pt>
                      <c:pt idx="7238">
                        <c:v>184.95</c:v>
                      </c:pt>
                      <c:pt idx="7239">
                        <c:v>184.21</c:v>
                      </c:pt>
                      <c:pt idx="7240">
                        <c:v>182.36</c:v>
                      </c:pt>
                      <c:pt idx="7241">
                        <c:v>182.36</c:v>
                      </c:pt>
                      <c:pt idx="7242">
                        <c:v>182.19</c:v>
                      </c:pt>
                      <c:pt idx="7243">
                        <c:v>181.17</c:v>
                      </c:pt>
                      <c:pt idx="7244">
                        <c:v>181.17</c:v>
                      </c:pt>
                      <c:pt idx="7245">
                        <c:v>180.51</c:v>
                      </c:pt>
                      <c:pt idx="7246">
                        <c:v>180.51</c:v>
                      </c:pt>
                      <c:pt idx="7247">
                        <c:v>180.02</c:v>
                      </c:pt>
                      <c:pt idx="7248">
                        <c:v>180.02</c:v>
                      </c:pt>
                      <c:pt idx="7249">
                        <c:v>180.02</c:v>
                      </c:pt>
                      <c:pt idx="7250">
                        <c:v>180.01</c:v>
                      </c:pt>
                      <c:pt idx="7251">
                        <c:v>178.15</c:v>
                      </c:pt>
                      <c:pt idx="7252">
                        <c:v>178.12</c:v>
                      </c:pt>
                      <c:pt idx="7253">
                        <c:v>176.33</c:v>
                      </c:pt>
                      <c:pt idx="7254">
                        <c:v>174.49</c:v>
                      </c:pt>
                      <c:pt idx="7255">
                        <c:v>173.25</c:v>
                      </c:pt>
                      <c:pt idx="7256">
                        <c:v>173.21</c:v>
                      </c:pt>
                      <c:pt idx="7257">
                        <c:v>172.35</c:v>
                      </c:pt>
                      <c:pt idx="7258">
                        <c:v>172.32</c:v>
                      </c:pt>
                      <c:pt idx="7259">
                        <c:v>171.96</c:v>
                      </c:pt>
                      <c:pt idx="7260">
                        <c:v>171.96</c:v>
                      </c:pt>
                      <c:pt idx="7261">
                        <c:v>171.96</c:v>
                      </c:pt>
                      <c:pt idx="7262">
                        <c:v>171.96</c:v>
                      </c:pt>
                      <c:pt idx="7263">
                        <c:v>171.83</c:v>
                      </c:pt>
                      <c:pt idx="7264">
                        <c:v>171.79</c:v>
                      </c:pt>
                      <c:pt idx="7265">
                        <c:v>171.79</c:v>
                      </c:pt>
                      <c:pt idx="7266">
                        <c:v>170.79</c:v>
                      </c:pt>
                      <c:pt idx="7267">
                        <c:v>170.71</c:v>
                      </c:pt>
                      <c:pt idx="7268">
                        <c:v>170.71</c:v>
                      </c:pt>
                      <c:pt idx="7269">
                        <c:v>170.99</c:v>
                      </c:pt>
                      <c:pt idx="7270">
                        <c:v>170.18</c:v>
                      </c:pt>
                      <c:pt idx="7271">
                        <c:v>171.63</c:v>
                      </c:pt>
                      <c:pt idx="7272">
                        <c:v>171.63</c:v>
                      </c:pt>
                      <c:pt idx="7273">
                        <c:v>171.63</c:v>
                      </c:pt>
                      <c:pt idx="7274">
                        <c:v>171.29</c:v>
                      </c:pt>
                      <c:pt idx="7275">
                        <c:v>171</c:v>
                      </c:pt>
                      <c:pt idx="7276">
                        <c:v>171</c:v>
                      </c:pt>
                      <c:pt idx="7277">
                        <c:v>170.68</c:v>
                      </c:pt>
                      <c:pt idx="7278">
                        <c:v>170.29</c:v>
                      </c:pt>
                      <c:pt idx="7279">
                        <c:v>170.29</c:v>
                      </c:pt>
                      <c:pt idx="7280">
                        <c:v>169.27</c:v>
                      </c:pt>
                      <c:pt idx="7281">
                        <c:v>169.27</c:v>
                      </c:pt>
                      <c:pt idx="7282">
                        <c:v>168.83</c:v>
                      </c:pt>
                      <c:pt idx="7283">
                        <c:v>169.25</c:v>
                      </c:pt>
                      <c:pt idx="7284">
                        <c:v>169.05</c:v>
                      </c:pt>
                      <c:pt idx="7285">
                        <c:v>168.82</c:v>
                      </c:pt>
                      <c:pt idx="7286">
                        <c:v>168.82</c:v>
                      </c:pt>
                      <c:pt idx="7287">
                        <c:v>168.82</c:v>
                      </c:pt>
                      <c:pt idx="7288">
                        <c:v>168.32</c:v>
                      </c:pt>
                      <c:pt idx="7289">
                        <c:v>168.32</c:v>
                      </c:pt>
                      <c:pt idx="7290">
                        <c:v>167.99</c:v>
                      </c:pt>
                      <c:pt idx="7291">
                        <c:v>169.43</c:v>
                      </c:pt>
                      <c:pt idx="7292">
                        <c:v>170.91</c:v>
                      </c:pt>
                      <c:pt idx="7293">
                        <c:v>172.4</c:v>
                      </c:pt>
                      <c:pt idx="7294">
                        <c:v>172.07</c:v>
                      </c:pt>
                      <c:pt idx="7295">
                        <c:v>171.99</c:v>
                      </c:pt>
                      <c:pt idx="7296">
                        <c:v>171.99</c:v>
                      </c:pt>
                      <c:pt idx="7297">
                        <c:v>171.65</c:v>
                      </c:pt>
                      <c:pt idx="7298">
                        <c:v>170.13</c:v>
                      </c:pt>
                      <c:pt idx="7299">
                        <c:v>168.4</c:v>
                      </c:pt>
                      <c:pt idx="7300">
                        <c:v>167.6</c:v>
                      </c:pt>
                      <c:pt idx="7301">
                        <c:v>167.6</c:v>
                      </c:pt>
                      <c:pt idx="7302">
                        <c:v>167.1</c:v>
                      </c:pt>
                      <c:pt idx="7303">
                        <c:v>166.95</c:v>
                      </c:pt>
                      <c:pt idx="7304">
                        <c:v>166.02</c:v>
                      </c:pt>
                      <c:pt idx="7305">
                        <c:v>166.02</c:v>
                      </c:pt>
                      <c:pt idx="7306">
                        <c:v>165.99</c:v>
                      </c:pt>
                      <c:pt idx="7307">
                        <c:v>165.99</c:v>
                      </c:pt>
                      <c:pt idx="7308">
                        <c:v>165.99</c:v>
                      </c:pt>
                      <c:pt idx="7309">
                        <c:v>164.87</c:v>
                      </c:pt>
                      <c:pt idx="7310">
                        <c:v>165.78</c:v>
                      </c:pt>
                      <c:pt idx="7311">
                        <c:v>166.03</c:v>
                      </c:pt>
                      <c:pt idx="7312">
                        <c:v>165.86</c:v>
                      </c:pt>
                      <c:pt idx="7313">
                        <c:v>165.29</c:v>
                      </c:pt>
                      <c:pt idx="7314">
                        <c:v>164.66</c:v>
                      </c:pt>
                      <c:pt idx="7315">
                        <c:v>163.63</c:v>
                      </c:pt>
                      <c:pt idx="7316">
                        <c:v>162.69</c:v>
                      </c:pt>
                      <c:pt idx="7317">
                        <c:v>161.59</c:v>
                      </c:pt>
                      <c:pt idx="7318">
                        <c:v>161.52000000000001</c:v>
                      </c:pt>
                      <c:pt idx="7319">
                        <c:v>161.46</c:v>
                      </c:pt>
                      <c:pt idx="7320">
                        <c:v>161.46</c:v>
                      </c:pt>
                      <c:pt idx="7321">
                        <c:v>161.46</c:v>
                      </c:pt>
                      <c:pt idx="7322">
                        <c:v>161.46</c:v>
                      </c:pt>
                      <c:pt idx="7323">
                        <c:v>160.72999999999999</c:v>
                      </c:pt>
                      <c:pt idx="7324">
                        <c:v>160.72999999999999</c:v>
                      </c:pt>
                      <c:pt idx="7325">
                        <c:v>159.62</c:v>
                      </c:pt>
                      <c:pt idx="7326">
                        <c:v>159.62</c:v>
                      </c:pt>
                      <c:pt idx="7327">
                        <c:v>158.75</c:v>
                      </c:pt>
                      <c:pt idx="7328">
                        <c:v>160.13999999999999</c:v>
                      </c:pt>
                      <c:pt idx="7329">
                        <c:v>160.04</c:v>
                      </c:pt>
                      <c:pt idx="7330">
                        <c:v>160.04</c:v>
                      </c:pt>
                      <c:pt idx="7331">
                        <c:v>159.88</c:v>
                      </c:pt>
                      <c:pt idx="7332">
                        <c:v>159.65</c:v>
                      </c:pt>
                      <c:pt idx="7333">
                        <c:v>159.65</c:v>
                      </c:pt>
                      <c:pt idx="7334">
                        <c:v>159.65</c:v>
                      </c:pt>
                      <c:pt idx="7335">
                        <c:v>159.78</c:v>
                      </c:pt>
                      <c:pt idx="7336">
                        <c:v>159.11000000000001</c:v>
                      </c:pt>
                      <c:pt idx="7337">
                        <c:v>159.11000000000001</c:v>
                      </c:pt>
                      <c:pt idx="7338">
                        <c:v>159.82</c:v>
                      </c:pt>
                      <c:pt idx="7339">
                        <c:v>160.56</c:v>
                      </c:pt>
                      <c:pt idx="7340">
                        <c:v>161.27000000000001</c:v>
                      </c:pt>
                      <c:pt idx="7341">
                        <c:v>161.27000000000001</c:v>
                      </c:pt>
                      <c:pt idx="7342">
                        <c:v>161.19</c:v>
                      </c:pt>
                      <c:pt idx="7343">
                        <c:v>161.01</c:v>
                      </c:pt>
                      <c:pt idx="7344">
                        <c:v>160.54</c:v>
                      </c:pt>
                      <c:pt idx="7345">
                        <c:v>160.22</c:v>
                      </c:pt>
                      <c:pt idx="7346">
                        <c:v>159.19999999999999</c:v>
                      </c:pt>
                      <c:pt idx="7347">
                        <c:v>159.69</c:v>
                      </c:pt>
                      <c:pt idx="7348">
                        <c:v>158.93</c:v>
                      </c:pt>
                      <c:pt idx="7349">
                        <c:v>158.93</c:v>
                      </c:pt>
                      <c:pt idx="7350">
                        <c:v>158.94</c:v>
                      </c:pt>
                      <c:pt idx="7351">
                        <c:v>160.80000000000001</c:v>
                      </c:pt>
                      <c:pt idx="7352">
                        <c:v>160.83000000000001</c:v>
                      </c:pt>
                      <c:pt idx="7353">
                        <c:v>161.13999999999999</c:v>
                      </c:pt>
                      <c:pt idx="7354">
                        <c:v>161.62</c:v>
                      </c:pt>
                      <c:pt idx="7355">
                        <c:v>161.34</c:v>
                      </c:pt>
                      <c:pt idx="7356">
                        <c:v>161.38</c:v>
                      </c:pt>
                      <c:pt idx="7357">
                        <c:v>161.79</c:v>
                      </c:pt>
                      <c:pt idx="7358">
                        <c:v>161.43</c:v>
                      </c:pt>
                      <c:pt idx="7359">
                        <c:v>161.59</c:v>
                      </c:pt>
                      <c:pt idx="7360">
                        <c:v>161.53</c:v>
                      </c:pt>
                      <c:pt idx="7361">
                        <c:v>161.53</c:v>
                      </c:pt>
                      <c:pt idx="7362">
                        <c:v>161.53</c:v>
                      </c:pt>
                      <c:pt idx="7363">
                        <c:v>161.05000000000001</c:v>
                      </c:pt>
                      <c:pt idx="7364">
                        <c:v>160.62</c:v>
                      </c:pt>
                      <c:pt idx="7365">
                        <c:v>160.62</c:v>
                      </c:pt>
                      <c:pt idx="7366">
                        <c:v>160.76</c:v>
                      </c:pt>
                      <c:pt idx="7367">
                        <c:v>160.47999999999999</c:v>
                      </c:pt>
                      <c:pt idx="7368">
                        <c:v>160.47999999999999</c:v>
                      </c:pt>
                      <c:pt idx="7369">
                        <c:v>159.22999999999999</c:v>
                      </c:pt>
                      <c:pt idx="7370">
                        <c:v>159.88999999999999</c:v>
                      </c:pt>
                      <c:pt idx="7371">
                        <c:v>158.61000000000001</c:v>
                      </c:pt>
                      <c:pt idx="7372">
                        <c:v>158.19</c:v>
                      </c:pt>
                      <c:pt idx="7373">
                        <c:v>158.19</c:v>
                      </c:pt>
                      <c:pt idx="7374">
                        <c:v>158.53</c:v>
                      </c:pt>
                      <c:pt idx="7375">
                        <c:v>158.56</c:v>
                      </c:pt>
                      <c:pt idx="7376">
                        <c:v>158.28</c:v>
                      </c:pt>
                      <c:pt idx="7377">
                        <c:v>158.05000000000001</c:v>
                      </c:pt>
                      <c:pt idx="7378">
                        <c:v>158.15</c:v>
                      </c:pt>
                      <c:pt idx="7379">
                        <c:v>157.88999999999999</c:v>
                      </c:pt>
                      <c:pt idx="7380">
                        <c:v>158.86000000000001</c:v>
                      </c:pt>
                      <c:pt idx="7381">
                        <c:v>158.43</c:v>
                      </c:pt>
                      <c:pt idx="7382">
                        <c:v>157.91999999999999</c:v>
                      </c:pt>
                      <c:pt idx="7383">
                        <c:v>156.80000000000001</c:v>
                      </c:pt>
                      <c:pt idx="7384">
                        <c:v>156.59</c:v>
                      </c:pt>
                      <c:pt idx="7385">
                        <c:v>156.16</c:v>
                      </c:pt>
                      <c:pt idx="7386">
                        <c:v>156.16</c:v>
                      </c:pt>
                      <c:pt idx="7387">
                        <c:v>155.58000000000001</c:v>
                      </c:pt>
                      <c:pt idx="7388">
                        <c:v>156.08000000000001</c:v>
                      </c:pt>
                      <c:pt idx="7389">
                        <c:v>156.08000000000001</c:v>
                      </c:pt>
                      <c:pt idx="7390">
                        <c:v>156.05000000000001</c:v>
                      </c:pt>
                      <c:pt idx="7391">
                        <c:v>156.05000000000001</c:v>
                      </c:pt>
                      <c:pt idx="7392">
                        <c:v>155</c:v>
                      </c:pt>
                      <c:pt idx="7393">
                        <c:v>155.28</c:v>
                      </c:pt>
                      <c:pt idx="7394">
                        <c:v>155.61000000000001</c:v>
                      </c:pt>
                      <c:pt idx="7395">
                        <c:v>155.69</c:v>
                      </c:pt>
                      <c:pt idx="7396">
                        <c:v>155.41</c:v>
                      </c:pt>
                      <c:pt idx="7397">
                        <c:v>155.75</c:v>
                      </c:pt>
                      <c:pt idx="7398">
                        <c:v>156.88</c:v>
                      </c:pt>
                      <c:pt idx="7399">
                        <c:v>158.61000000000001</c:v>
                      </c:pt>
                      <c:pt idx="7400">
                        <c:v>159.41</c:v>
                      </c:pt>
                      <c:pt idx="7401">
                        <c:v>159.16999999999999</c:v>
                      </c:pt>
                      <c:pt idx="7402">
                        <c:v>159.21</c:v>
                      </c:pt>
                      <c:pt idx="7403">
                        <c:v>159.13999999999999</c:v>
                      </c:pt>
                      <c:pt idx="7404">
                        <c:v>159.68</c:v>
                      </c:pt>
                      <c:pt idx="7405">
                        <c:v>159.68</c:v>
                      </c:pt>
                      <c:pt idx="7406">
                        <c:v>159.71</c:v>
                      </c:pt>
                      <c:pt idx="7407">
                        <c:v>159.41</c:v>
                      </c:pt>
                      <c:pt idx="7408">
                        <c:v>159.41</c:v>
                      </c:pt>
                      <c:pt idx="7409">
                        <c:v>160.53</c:v>
                      </c:pt>
                      <c:pt idx="7410">
                        <c:v>161.31</c:v>
                      </c:pt>
                      <c:pt idx="7411">
                        <c:v>161.31</c:v>
                      </c:pt>
                      <c:pt idx="7412">
                        <c:v>161.47999999999999</c:v>
                      </c:pt>
                      <c:pt idx="7413">
                        <c:v>162.05000000000001</c:v>
                      </c:pt>
                      <c:pt idx="7414">
                        <c:v>162.68</c:v>
                      </c:pt>
                      <c:pt idx="7415">
                        <c:v>163.71</c:v>
                      </c:pt>
                      <c:pt idx="7416">
                        <c:v>164.65</c:v>
                      </c:pt>
                      <c:pt idx="7417">
                        <c:v>165.75</c:v>
                      </c:pt>
                      <c:pt idx="7418">
                        <c:v>165.82</c:v>
                      </c:pt>
                      <c:pt idx="7419">
                        <c:v>165.88</c:v>
                      </c:pt>
                      <c:pt idx="7420">
                        <c:v>165.88</c:v>
                      </c:pt>
                      <c:pt idx="7421">
                        <c:v>165.88</c:v>
                      </c:pt>
                      <c:pt idx="7422">
                        <c:v>165.88</c:v>
                      </c:pt>
                      <c:pt idx="7423">
                        <c:v>166.61</c:v>
                      </c:pt>
                      <c:pt idx="7424">
                        <c:v>166.61</c:v>
                      </c:pt>
                      <c:pt idx="7425">
                        <c:v>167.72</c:v>
                      </c:pt>
                      <c:pt idx="7426">
                        <c:v>167.72</c:v>
                      </c:pt>
                      <c:pt idx="7427">
                        <c:v>168.59</c:v>
                      </c:pt>
                      <c:pt idx="7428">
                        <c:v>168.59</c:v>
                      </c:pt>
                      <c:pt idx="7429">
                        <c:v>168.69</c:v>
                      </c:pt>
                      <c:pt idx="7430">
                        <c:v>168.69</c:v>
                      </c:pt>
                      <c:pt idx="7431">
                        <c:v>168.85</c:v>
                      </c:pt>
                      <c:pt idx="7432">
                        <c:v>169.74</c:v>
                      </c:pt>
                      <c:pt idx="7433">
                        <c:v>169.74</c:v>
                      </c:pt>
                      <c:pt idx="7434">
                        <c:v>169.74</c:v>
                      </c:pt>
                      <c:pt idx="7435">
                        <c:v>170.01</c:v>
                      </c:pt>
                      <c:pt idx="7436">
                        <c:v>170.88</c:v>
                      </c:pt>
                      <c:pt idx="7437">
                        <c:v>170.88</c:v>
                      </c:pt>
                      <c:pt idx="7438">
                        <c:v>171.96</c:v>
                      </c:pt>
                      <c:pt idx="7439">
                        <c:v>171.96</c:v>
                      </c:pt>
                      <c:pt idx="7440">
                        <c:v>173.1</c:v>
                      </c:pt>
                      <c:pt idx="7441">
                        <c:v>173.1</c:v>
                      </c:pt>
                      <c:pt idx="7442">
                        <c:v>173.35</c:v>
                      </c:pt>
                      <c:pt idx="7443">
                        <c:v>174.55</c:v>
                      </c:pt>
                      <c:pt idx="7444">
                        <c:v>175.02</c:v>
                      </c:pt>
                      <c:pt idx="7445">
                        <c:v>176</c:v>
                      </c:pt>
                      <c:pt idx="7446">
                        <c:v>177.02</c:v>
                      </c:pt>
                      <c:pt idx="7447">
                        <c:v>177.02</c:v>
                      </c:pt>
                      <c:pt idx="7448">
                        <c:v>177.78</c:v>
                      </c:pt>
                      <c:pt idx="7449">
                        <c:v>177.78</c:v>
                      </c:pt>
                      <c:pt idx="7450">
                        <c:v>177.78</c:v>
                      </c:pt>
                      <c:pt idx="7451">
                        <c:v>177.78</c:v>
                      </c:pt>
                      <c:pt idx="7452">
                        <c:v>177.78</c:v>
                      </c:pt>
                      <c:pt idx="7453">
                        <c:v>179.26</c:v>
                      </c:pt>
                      <c:pt idx="7454">
                        <c:v>180.62</c:v>
                      </c:pt>
                      <c:pt idx="7455">
                        <c:v>182.14</c:v>
                      </c:pt>
                      <c:pt idx="7456">
                        <c:v>182.14</c:v>
                      </c:pt>
                      <c:pt idx="7457">
                        <c:v>182.59</c:v>
                      </c:pt>
                      <c:pt idx="7458">
                        <c:v>182.98</c:v>
                      </c:pt>
                      <c:pt idx="7459">
                        <c:v>183.18</c:v>
                      </c:pt>
                      <c:pt idx="7460">
                        <c:v>183.24</c:v>
                      </c:pt>
                      <c:pt idx="7461">
                        <c:v>183.24</c:v>
                      </c:pt>
                      <c:pt idx="7462">
                        <c:v>183.24</c:v>
                      </c:pt>
                      <c:pt idx="7463">
                        <c:v>183.85</c:v>
                      </c:pt>
                      <c:pt idx="7464">
                        <c:v>184.32</c:v>
                      </c:pt>
                      <c:pt idx="7465">
                        <c:v>184.32</c:v>
                      </c:pt>
                      <c:pt idx="7466">
                        <c:v>185.18</c:v>
                      </c:pt>
                      <c:pt idx="7467">
                        <c:v>185.33</c:v>
                      </c:pt>
                      <c:pt idx="7468">
                        <c:v>185.33</c:v>
                      </c:pt>
                      <c:pt idx="7469">
                        <c:v>186.58</c:v>
                      </c:pt>
                      <c:pt idx="7470">
                        <c:v>186.98</c:v>
                      </c:pt>
                      <c:pt idx="7471">
                        <c:v>188.46</c:v>
                      </c:pt>
                      <c:pt idx="7472">
                        <c:v>188.88</c:v>
                      </c:pt>
                      <c:pt idx="7473">
                        <c:v>188.88</c:v>
                      </c:pt>
                      <c:pt idx="7474">
                        <c:v>188.88</c:v>
                      </c:pt>
                      <c:pt idx="7475">
                        <c:v>189.13</c:v>
                      </c:pt>
                      <c:pt idx="7476">
                        <c:v>189.33</c:v>
                      </c:pt>
                      <c:pt idx="7477">
                        <c:v>189.88</c:v>
                      </c:pt>
                      <c:pt idx="7478">
                        <c:v>190.17</c:v>
                      </c:pt>
                      <c:pt idx="7479">
                        <c:v>190.43</c:v>
                      </c:pt>
                      <c:pt idx="7480">
                        <c:v>190.48</c:v>
                      </c:pt>
                      <c:pt idx="7481">
                        <c:v>190.91</c:v>
                      </c:pt>
                      <c:pt idx="7482">
                        <c:v>191.86</c:v>
                      </c:pt>
                      <c:pt idx="7483">
                        <c:v>192.98</c:v>
                      </c:pt>
                      <c:pt idx="7484">
                        <c:v>193.39</c:v>
                      </c:pt>
                      <c:pt idx="7485">
                        <c:v>194.05</c:v>
                      </c:pt>
                      <c:pt idx="7486">
                        <c:v>194.05</c:v>
                      </c:pt>
                      <c:pt idx="7487">
                        <c:v>194.63</c:v>
                      </c:pt>
                      <c:pt idx="7488">
                        <c:v>194.63</c:v>
                      </c:pt>
                      <c:pt idx="7489">
                        <c:v>194.63</c:v>
                      </c:pt>
                      <c:pt idx="7490">
                        <c:v>194.99</c:v>
                      </c:pt>
                      <c:pt idx="7491">
                        <c:v>194.99</c:v>
                      </c:pt>
                      <c:pt idx="7492">
                        <c:v>196.04</c:v>
                      </c:pt>
                      <c:pt idx="7493">
                        <c:v>196.04</c:v>
                      </c:pt>
                      <c:pt idx="7494">
                        <c:v>196.02</c:v>
                      </c:pt>
                      <c:pt idx="7495">
                        <c:v>196.02</c:v>
                      </c:pt>
                      <c:pt idx="7496">
                        <c:v>196.3</c:v>
                      </c:pt>
                      <c:pt idx="7497">
                        <c:v>196.3</c:v>
                      </c:pt>
                      <c:pt idx="7498">
                        <c:v>196.69</c:v>
                      </c:pt>
                      <c:pt idx="7499">
                        <c:v>196.69</c:v>
                      </c:pt>
                      <c:pt idx="7500">
                        <c:v>196.69</c:v>
                      </c:pt>
                      <c:pt idx="7501">
                        <c:v>196.58</c:v>
                      </c:pt>
                      <c:pt idx="7502">
                        <c:v>197.42</c:v>
                      </c:pt>
                      <c:pt idx="7503">
                        <c:v>197.6</c:v>
                      </c:pt>
                      <c:pt idx="7504">
                        <c:v>197.99</c:v>
                      </c:pt>
                      <c:pt idx="7505">
                        <c:v>197.99</c:v>
                      </c:pt>
                      <c:pt idx="7506">
                        <c:v>197.99</c:v>
                      </c:pt>
                      <c:pt idx="7507">
                        <c:v>198.29</c:v>
                      </c:pt>
                      <c:pt idx="7508">
                        <c:v>198.29</c:v>
                      </c:pt>
                      <c:pt idx="7509">
                        <c:v>198.29</c:v>
                      </c:pt>
                      <c:pt idx="7510">
                        <c:v>198.29</c:v>
                      </c:pt>
                      <c:pt idx="7511">
                        <c:v>198.29</c:v>
                      </c:pt>
                      <c:pt idx="7512">
                        <c:v>198.29</c:v>
                      </c:pt>
                      <c:pt idx="7513">
                        <c:v>198.29</c:v>
                      </c:pt>
                      <c:pt idx="7514">
                        <c:v>198.29</c:v>
                      </c:pt>
                      <c:pt idx="7515">
                        <c:v>198.29</c:v>
                      </c:pt>
                      <c:pt idx="7516">
                        <c:v>198.29</c:v>
                      </c:pt>
                      <c:pt idx="7517">
                        <c:v>198.29</c:v>
                      </c:pt>
                      <c:pt idx="7518">
                        <c:v>198.29</c:v>
                      </c:pt>
                      <c:pt idx="7519">
                        <c:v>198.29</c:v>
                      </c:pt>
                      <c:pt idx="7520">
                        <c:v>198.29</c:v>
                      </c:pt>
                      <c:pt idx="7521">
                        <c:v>198.29</c:v>
                      </c:pt>
                      <c:pt idx="7522">
                        <c:v>198.29</c:v>
                      </c:pt>
                      <c:pt idx="7523">
                        <c:v>197.66</c:v>
                      </c:pt>
                      <c:pt idx="7524">
                        <c:v>197.66</c:v>
                      </c:pt>
                      <c:pt idx="7525">
                        <c:v>197.66</c:v>
                      </c:pt>
                      <c:pt idx="7526">
                        <c:v>197.66</c:v>
                      </c:pt>
                      <c:pt idx="7527">
                        <c:v>197.66</c:v>
                      </c:pt>
                      <c:pt idx="7528">
                        <c:v>197.66</c:v>
                      </c:pt>
                      <c:pt idx="7529">
                        <c:v>197.66</c:v>
                      </c:pt>
                      <c:pt idx="7530">
                        <c:v>197.66</c:v>
                      </c:pt>
                      <c:pt idx="7531">
                        <c:v>197.66</c:v>
                      </c:pt>
                      <c:pt idx="7532">
                        <c:v>197.66</c:v>
                      </c:pt>
                      <c:pt idx="7533">
                        <c:v>197.66</c:v>
                      </c:pt>
                      <c:pt idx="7534">
                        <c:v>197.66</c:v>
                      </c:pt>
                      <c:pt idx="7535">
                        <c:v>197.66</c:v>
                      </c:pt>
                      <c:pt idx="7536">
                        <c:v>197.66</c:v>
                      </c:pt>
                      <c:pt idx="7537">
                        <c:v>197.66</c:v>
                      </c:pt>
                      <c:pt idx="7538">
                        <c:v>197.66</c:v>
                      </c:pt>
                      <c:pt idx="7539">
                        <c:v>197.66</c:v>
                      </c:pt>
                      <c:pt idx="7540">
                        <c:v>197.66</c:v>
                      </c:pt>
                      <c:pt idx="7541">
                        <c:v>197.66</c:v>
                      </c:pt>
                      <c:pt idx="7542">
                        <c:v>197.66</c:v>
                      </c:pt>
                      <c:pt idx="7543">
                        <c:v>197.66</c:v>
                      </c:pt>
                      <c:pt idx="7544">
                        <c:v>197</c:v>
                      </c:pt>
                      <c:pt idx="7545">
                        <c:v>197</c:v>
                      </c:pt>
                      <c:pt idx="7546">
                        <c:v>197</c:v>
                      </c:pt>
                      <c:pt idx="7547">
                        <c:v>197</c:v>
                      </c:pt>
                      <c:pt idx="7548">
                        <c:v>195.86</c:v>
                      </c:pt>
                      <c:pt idx="7549">
                        <c:v>195.86</c:v>
                      </c:pt>
                      <c:pt idx="7550">
                        <c:v>195.86</c:v>
                      </c:pt>
                      <c:pt idx="7551">
                        <c:v>195.86</c:v>
                      </c:pt>
                      <c:pt idx="7552">
                        <c:v>195.86</c:v>
                      </c:pt>
                      <c:pt idx="7553">
                        <c:v>195.37</c:v>
                      </c:pt>
                      <c:pt idx="7554">
                        <c:v>194.6</c:v>
                      </c:pt>
                      <c:pt idx="7555">
                        <c:v>194.6</c:v>
                      </c:pt>
                      <c:pt idx="7556">
                        <c:v>193.82</c:v>
                      </c:pt>
                      <c:pt idx="7557">
                        <c:v>193.82</c:v>
                      </c:pt>
                      <c:pt idx="7558">
                        <c:v>193.21</c:v>
                      </c:pt>
                      <c:pt idx="7559">
                        <c:v>192.83</c:v>
                      </c:pt>
                      <c:pt idx="7560">
                        <c:v>191.02</c:v>
                      </c:pt>
                      <c:pt idx="7561">
                        <c:v>190.22</c:v>
                      </c:pt>
                      <c:pt idx="7562">
                        <c:v>189.31</c:v>
                      </c:pt>
                      <c:pt idx="7563">
                        <c:v>189.03</c:v>
                      </c:pt>
                      <c:pt idx="7564">
                        <c:v>189.03</c:v>
                      </c:pt>
                      <c:pt idx="7565">
                        <c:v>189.03</c:v>
                      </c:pt>
                      <c:pt idx="7566">
                        <c:v>188.85</c:v>
                      </c:pt>
                      <c:pt idx="7567">
                        <c:v>188.07</c:v>
                      </c:pt>
                      <c:pt idx="7568">
                        <c:v>188.07</c:v>
                      </c:pt>
                      <c:pt idx="7569">
                        <c:v>188.07</c:v>
                      </c:pt>
                      <c:pt idx="7570">
                        <c:v>188.07</c:v>
                      </c:pt>
                      <c:pt idx="7571">
                        <c:v>188.07</c:v>
                      </c:pt>
                      <c:pt idx="7572">
                        <c:v>187.98</c:v>
                      </c:pt>
                      <c:pt idx="7573">
                        <c:v>186.47</c:v>
                      </c:pt>
                      <c:pt idx="7574">
                        <c:v>186.32</c:v>
                      </c:pt>
                      <c:pt idx="7575">
                        <c:v>185.25</c:v>
                      </c:pt>
                      <c:pt idx="7576">
                        <c:v>185.33</c:v>
                      </c:pt>
                      <c:pt idx="7577">
                        <c:v>185.33</c:v>
                      </c:pt>
                      <c:pt idx="7578">
                        <c:v>185.33</c:v>
                      </c:pt>
                      <c:pt idx="7579">
                        <c:v>185.33</c:v>
                      </c:pt>
                      <c:pt idx="7580">
                        <c:v>185.33</c:v>
                      </c:pt>
                      <c:pt idx="7581">
                        <c:v>185.33</c:v>
                      </c:pt>
                      <c:pt idx="7582">
                        <c:v>185.33</c:v>
                      </c:pt>
                      <c:pt idx="7583">
                        <c:v>185.33</c:v>
                      </c:pt>
                      <c:pt idx="7584">
                        <c:v>185.26</c:v>
                      </c:pt>
                      <c:pt idx="7585">
                        <c:v>185.26</c:v>
                      </c:pt>
                      <c:pt idx="7586">
                        <c:v>185.26</c:v>
                      </c:pt>
                      <c:pt idx="7587">
                        <c:v>185.26</c:v>
                      </c:pt>
                      <c:pt idx="7588">
                        <c:v>185.26</c:v>
                      </c:pt>
                      <c:pt idx="7589">
                        <c:v>185.26</c:v>
                      </c:pt>
                      <c:pt idx="7590">
                        <c:v>185.26</c:v>
                      </c:pt>
                      <c:pt idx="7591">
                        <c:v>185.26</c:v>
                      </c:pt>
                      <c:pt idx="7592">
                        <c:v>185.26</c:v>
                      </c:pt>
                      <c:pt idx="7593">
                        <c:v>185.26</c:v>
                      </c:pt>
                      <c:pt idx="7594">
                        <c:v>185.28</c:v>
                      </c:pt>
                      <c:pt idx="7595">
                        <c:v>185.28</c:v>
                      </c:pt>
                      <c:pt idx="7596">
                        <c:v>185.28</c:v>
                      </c:pt>
                      <c:pt idx="7597">
                        <c:v>185.28</c:v>
                      </c:pt>
                      <c:pt idx="7598">
                        <c:v>185.28</c:v>
                      </c:pt>
                      <c:pt idx="7599">
                        <c:v>185.28</c:v>
                      </c:pt>
                      <c:pt idx="7600">
                        <c:v>185.28</c:v>
                      </c:pt>
                      <c:pt idx="7601">
                        <c:v>185.63</c:v>
                      </c:pt>
                      <c:pt idx="7602">
                        <c:v>185.36</c:v>
                      </c:pt>
                      <c:pt idx="7603">
                        <c:v>185.4</c:v>
                      </c:pt>
                      <c:pt idx="7604">
                        <c:v>185.4</c:v>
                      </c:pt>
                      <c:pt idx="7605">
                        <c:v>185.4</c:v>
                      </c:pt>
                      <c:pt idx="7606">
                        <c:v>185.16</c:v>
                      </c:pt>
                      <c:pt idx="7607">
                        <c:v>185.16</c:v>
                      </c:pt>
                      <c:pt idx="7608">
                        <c:v>185.16</c:v>
                      </c:pt>
                      <c:pt idx="7609">
                        <c:v>185.16</c:v>
                      </c:pt>
                      <c:pt idx="7610">
                        <c:v>185.16</c:v>
                      </c:pt>
                      <c:pt idx="7611">
                        <c:v>185.16</c:v>
                      </c:pt>
                      <c:pt idx="7612">
                        <c:v>185.16</c:v>
                      </c:pt>
                      <c:pt idx="7613">
                        <c:v>185.16</c:v>
                      </c:pt>
                      <c:pt idx="7614">
                        <c:v>185.16</c:v>
                      </c:pt>
                      <c:pt idx="7615">
                        <c:v>185.16</c:v>
                      </c:pt>
                      <c:pt idx="7616">
                        <c:v>185.16</c:v>
                      </c:pt>
                      <c:pt idx="7617">
                        <c:v>185.16</c:v>
                      </c:pt>
                      <c:pt idx="7618">
                        <c:v>185.16</c:v>
                      </c:pt>
                      <c:pt idx="7619">
                        <c:v>185.16</c:v>
                      </c:pt>
                      <c:pt idx="7620">
                        <c:v>185.16</c:v>
                      </c:pt>
                      <c:pt idx="7621">
                        <c:v>185.16</c:v>
                      </c:pt>
                      <c:pt idx="7622">
                        <c:v>185.16</c:v>
                      </c:pt>
                      <c:pt idx="7623">
                        <c:v>185.79</c:v>
                      </c:pt>
                      <c:pt idx="7624">
                        <c:v>185.79</c:v>
                      </c:pt>
                      <c:pt idx="7625">
                        <c:v>185.79</c:v>
                      </c:pt>
                      <c:pt idx="7626">
                        <c:v>185.79</c:v>
                      </c:pt>
                      <c:pt idx="7627">
                        <c:v>185.79</c:v>
                      </c:pt>
                      <c:pt idx="7628">
                        <c:v>185.79</c:v>
                      </c:pt>
                      <c:pt idx="7629">
                        <c:v>185.79</c:v>
                      </c:pt>
                      <c:pt idx="7630">
                        <c:v>185.79</c:v>
                      </c:pt>
                      <c:pt idx="7631">
                        <c:v>185.79</c:v>
                      </c:pt>
                      <c:pt idx="7632">
                        <c:v>185.79</c:v>
                      </c:pt>
                      <c:pt idx="7633">
                        <c:v>185.79</c:v>
                      </c:pt>
                      <c:pt idx="7634">
                        <c:v>185.79</c:v>
                      </c:pt>
                      <c:pt idx="7635">
                        <c:v>185.79</c:v>
                      </c:pt>
                      <c:pt idx="7636">
                        <c:v>185.79</c:v>
                      </c:pt>
                      <c:pt idx="7637">
                        <c:v>185.79</c:v>
                      </c:pt>
                      <c:pt idx="7638">
                        <c:v>185.79</c:v>
                      </c:pt>
                      <c:pt idx="7639">
                        <c:v>185.74</c:v>
                      </c:pt>
                      <c:pt idx="7640">
                        <c:v>185.74</c:v>
                      </c:pt>
                      <c:pt idx="7641">
                        <c:v>185.74</c:v>
                      </c:pt>
                      <c:pt idx="7642">
                        <c:v>185.74</c:v>
                      </c:pt>
                      <c:pt idx="7643">
                        <c:v>185.74</c:v>
                      </c:pt>
                      <c:pt idx="7644">
                        <c:v>186.4</c:v>
                      </c:pt>
                      <c:pt idx="7645">
                        <c:v>186.4</c:v>
                      </c:pt>
                      <c:pt idx="7646">
                        <c:v>186.4</c:v>
                      </c:pt>
                      <c:pt idx="7647">
                        <c:v>186.4</c:v>
                      </c:pt>
                      <c:pt idx="7648">
                        <c:v>187.54</c:v>
                      </c:pt>
                      <c:pt idx="7649">
                        <c:v>187.54</c:v>
                      </c:pt>
                      <c:pt idx="7650">
                        <c:v>187.54</c:v>
                      </c:pt>
                      <c:pt idx="7651">
                        <c:v>187.54</c:v>
                      </c:pt>
                      <c:pt idx="7652">
                        <c:v>187.54</c:v>
                      </c:pt>
                      <c:pt idx="7653">
                        <c:v>188.03</c:v>
                      </c:pt>
                      <c:pt idx="7654">
                        <c:v>188.8</c:v>
                      </c:pt>
                      <c:pt idx="7655">
                        <c:v>188.7</c:v>
                      </c:pt>
                      <c:pt idx="7656">
                        <c:v>189.33</c:v>
                      </c:pt>
                      <c:pt idx="7657">
                        <c:v>189.33</c:v>
                      </c:pt>
                      <c:pt idx="7658">
                        <c:v>189.94</c:v>
                      </c:pt>
                      <c:pt idx="7659">
                        <c:v>190.32</c:v>
                      </c:pt>
                      <c:pt idx="7660">
                        <c:v>192.13</c:v>
                      </c:pt>
                      <c:pt idx="7661">
                        <c:v>192.93</c:v>
                      </c:pt>
                      <c:pt idx="7662">
                        <c:v>193.84</c:v>
                      </c:pt>
                      <c:pt idx="7663">
                        <c:v>194.12</c:v>
                      </c:pt>
                      <c:pt idx="7664">
                        <c:v>194.12</c:v>
                      </c:pt>
                      <c:pt idx="7665">
                        <c:v>194.12</c:v>
                      </c:pt>
                      <c:pt idx="7666">
                        <c:v>193.46</c:v>
                      </c:pt>
                      <c:pt idx="7667">
                        <c:v>194.45</c:v>
                      </c:pt>
                      <c:pt idx="7668">
                        <c:v>194.45</c:v>
                      </c:pt>
                      <c:pt idx="7669">
                        <c:v>194.45</c:v>
                      </c:pt>
                      <c:pt idx="7670">
                        <c:v>194.45</c:v>
                      </c:pt>
                      <c:pt idx="7671">
                        <c:v>194.45</c:v>
                      </c:pt>
                      <c:pt idx="7672">
                        <c:v>194.54</c:v>
                      </c:pt>
                      <c:pt idx="7673">
                        <c:v>196.05</c:v>
                      </c:pt>
                      <c:pt idx="7674">
                        <c:v>196.01</c:v>
                      </c:pt>
                      <c:pt idx="7675">
                        <c:v>197.09</c:v>
                      </c:pt>
                      <c:pt idx="7676">
                        <c:v>197.09</c:v>
                      </c:pt>
                      <c:pt idx="7677">
                        <c:v>197.09</c:v>
                      </c:pt>
                      <c:pt idx="7678">
                        <c:v>197.09</c:v>
                      </c:pt>
                      <c:pt idx="7679">
                        <c:v>197.09</c:v>
                      </c:pt>
                      <c:pt idx="7680">
                        <c:v>197.09</c:v>
                      </c:pt>
                      <c:pt idx="7681">
                        <c:v>197.09</c:v>
                      </c:pt>
                      <c:pt idx="7682">
                        <c:v>197.09</c:v>
                      </c:pt>
                      <c:pt idx="7683">
                        <c:v>197.09</c:v>
                      </c:pt>
                      <c:pt idx="7684">
                        <c:v>197.16</c:v>
                      </c:pt>
                      <c:pt idx="7685">
                        <c:v>197.16</c:v>
                      </c:pt>
                      <c:pt idx="7686">
                        <c:v>197.16</c:v>
                      </c:pt>
                      <c:pt idx="7687">
                        <c:v>197.16</c:v>
                      </c:pt>
                      <c:pt idx="7688">
                        <c:v>197.16</c:v>
                      </c:pt>
                      <c:pt idx="7689">
                        <c:v>197.16</c:v>
                      </c:pt>
                      <c:pt idx="7690">
                        <c:v>197.16</c:v>
                      </c:pt>
                      <c:pt idx="7691">
                        <c:v>197.16</c:v>
                      </c:pt>
                      <c:pt idx="7692">
                        <c:v>197.16</c:v>
                      </c:pt>
                      <c:pt idx="7693">
                        <c:v>196.53</c:v>
                      </c:pt>
                      <c:pt idx="7694">
                        <c:v>196.53</c:v>
                      </c:pt>
                      <c:pt idx="7695">
                        <c:v>196.53</c:v>
                      </c:pt>
                      <c:pt idx="7696">
                        <c:v>196.53</c:v>
                      </c:pt>
                      <c:pt idx="7697">
                        <c:v>196.53</c:v>
                      </c:pt>
                      <c:pt idx="7698">
                        <c:v>196.53</c:v>
                      </c:pt>
                      <c:pt idx="7699">
                        <c:v>196.53</c:v>
                      </c:pt>
                      <c:pt idx="7700">
                        <c:v>196.53</c:v>
                      </c:pt>
                      <c:pt idx="7701">
                        <c:v>196.53</c:v>
                      </c:pt>
                      <c:pt idx="7702">
                        <c:v>196.8</c:v>
                      </c:pt>
                      <c:pt idx="7703">
                        <c:v>196.8</c:v>
                      </c:pt>
                      <c:pt idx="7704">
                        <c:v>196.8</c:v>
                      </c:pt>
                      <c:pt idx="7705">
                        <c:v>196.8</c:v>
                      </c:pt>
                      <c:pt idx="7706">
                        <c:v>197.04</c:v>
                      </c:pt>
                      <c:pt idx="7707">
                        <c:v>197.04</c:v>
                      </c:pt>
                      <c:pt idx="7708">
                        <c:v>197.04</c:v>
                      </c:pt>
                      <c:pt idx="7709">
                        <c:v>197.04</c:v>
                      </c:pt>
                      <c:pt idx="7710">
                        <c:v>197.04</c:v>
                      </c:pt>
                      <c:pt idx="7711">
                        <c:v>197.04</c:v>
                      </c:pt>
                      <c:pt idx="7712">
                        <c:v>197.04</c:v>
                      </c:pt>
                      <c:pt idx="7713">
                        <c:v>197.04</c:v>
                      </c:pt>
                      <c:pt idx="7714">
                        <c:v>197.04</c:v>
                      </c:pt>
                      <c:pt idx="7715">
                        <c:v>197.04</c:v>
                      </c:pt>
                      <c:pt idx="7716">
                        <c:v>197.04</c:v>
                      </c:pt>
                      <c:pt idx="7717">
                        <c:v>197.04</c:v>
                      </c:pt>
                      <c:pt idx="7718">
                        <c:v>197.04</c:v>
                      </c:pt>
                      <c:pt idx="7719">
                        <c:v>197.04</c:v>
                      </c:pt>
                      <c:pt idx="7720">
                        <c:v>197.04</c:v>
                      </c:pt>
                      <c:pt idx="7721">
                        <c:v>197.04</c:v>
                      </c:pt>
                      <c:pt idx="7722">
                        <c:v>197.04</c:v>
                      </c:pt>
                      <c:pt idx="7723">
                        <c:v>197.04</c:v>
                      </c:pt>
                      <c:pt idx="7724">
                        <c:v>197.04</c:v>
                      </c:pt>
                      <c:pt idx="7725">
                        <c:v>197.04</c:v>
                      </c:pt>
                      <c:pt idx="7726">
                        <c:v>197.04</c:v>
                      </c:pt>
                      <c:pt idx="7727">
                        <c:v>197.04</c:v>
                      </c:pt>
                      <c:pt idx="7728">
                        <c:v>197.04</c:v>
                      </c:pt>
                      <c:pt idx="7729">
                        <c:v>197.04</c:v>
                      </c:pt>
                      <c:pt idx="7730">
                        <c:v>195.26</c:v>
                      </c:pt>
                      <c:pt idx="7731">
                        <c:v>194.93</c:v>
                      </c:pt>
                      <c:pt idx="7732">
                        <c:v>194.06</c:v>
                      </c:pt>
                      <c:pt idx="7733">
                        <c:v>193.35</c:v>
                      </c:pt>
                      <c:pt idx="7734">
                        <c:v>193.25</c:v>
                      </c:pt>
                      <c:pt idx="7735">
                        <c:v>193.25</c:v>
                      </c:pt>
                      <c:pt idx="7736">
                        <c:v>192.51</c:v>
                      </c:pt>
                      <c:pt idx="7737">
                        <c:v>192.45</c:v>
                      </c:pt>
                      <c:pt idx="7738">
                        <c:v>192.45</c:v>
                      </c:pt>
                      <c:pt idx="7739">
                        <c:v>192.03</c:v>
                      </c:pt>
                      <c:pt idx="7740">
                        <c:v>192.03</c:v>
                      </c:pt>
                      <c:pt idx="7741">
                        <c:v>192.03</c:v>
                      </c:pt>
                      <c:pt idx="7742">
                        <c:v>192.03</c:v>
                      </c:pt>
                      <c:pt idx="7743">
                        <c:v>192.03</c:v>
                      </c:pt>
                      <c:pt idx="7744">
                        <c:v>192.03</c:v>
                      </c:pt>
                      <c:pt idx="7745">
                        <c:v>192.03</c:v>
                      </c:pt>
                      <c:pt idx="7746">
                        <c:v>192.03</c:v>
                      </c:pt>
                      <c:pt idx="7747">
                        <c:v>192.03</c:v>
                      </c:pt>
                      <c:pt idx="7748">
                        <c:v>192.03</c:v>
                      </c:pt>
                      <c:pt idx="7749">
                        <c:v>192.03</c:v>
                      </c:pt>
                      <c:pt idx="7750">
                        <c:v>192.03</c:v>
                      </c:pt>
                      <c:pt idx="7751">
                        <c:v>192.03</c:v>
                      </c:pt>
                      <c:pt idx="7752">
                        <c:v>192.03</c:v>
                      </c:pt>
                      <c:pt idx="7753">
                        <c:v>192.03</c:v>
                      </c:pt>
                      <c:pt idx="7754">
                        <c:v>192.03</c:v>
                      </c:pt>
                      <c:pt idx="7755">
                        <c:v>192.13</c:v>
                      </c:pt>
                      <c:pt idx="7756">
                        <c:v>192.28</c:v>
                      </c:pt>
                      <c:pt idx="7757">
                        <c:v>192.28</c:v>
                      </c:pt>
                      <c:pt idx="7758">
                        <c:v>192.28</c:v>
                      </c:pt>
                      <c:pt idx="7759">
                        <c:v>192.28</c:v>
                      </c:pt>
                      <c:pt idx="7760">
                        <c:v>192.28</c:v>
                      </c:pt>
                      <c:pt idx="7761">
                        <c:v>192.28</c:v>
                      </c:pt>
                      <c:pt idx="7762">
                        <c:v>192.28</c:v>
                      </c:pt>
                      <c:pt idx="7763">
                        <c:v>192.28</c:v>
                      </c:pt>
                      <c:pt idx="7764">
                        <c:v>192.28</c:v>
                      </c:pt>
                      <c:pt idx="7765">
                        <c:v>192.28</c:v>
                      </c:pt>
                      <c:pt idx="7766">
                        <c:v>193.12</c:v>
                      </c:pt>
                      <c:pt idx="7767">
                        <c:v>193.12</c:v>
                      </c:pt>
                      <c:pt idx="7768">
                        <c:v>193.12</c:v>
                      </c:pt>
                      <c:pt idx="7769">
                        <c:v>193.12</c:v>
                      </c:pt>
                      <c:pt idx="7770">
                        <c:v>193.12</c:v>
                      </c:pt>
                      <c:pt idx="7771">
                        <c:v>193.12</c:v>
                      </c:pt>
                      <c:pt idx="7772">
                        <c:v>193.12</c:v>
                      </c:pt>
                      <c:pt idx="7773">
                        <c:v>193.12</c:v>
                      </c:pt>
                      <c:pt idx="7774">
                        <c:v>193.31</c:v>
                      </c:pt>
                      <c:pt idx="7775">
                        <c:v>193.31</c:v>
                      </c:pt>
                      <c:pt idx="7776">
                        <c:v>193.31</c:v>
                      </c:pt>
                      <c:pt idx="7777">
                        <c:v>193.31</c:v>
                      </c:pt>
                      <c:pt idx="7778">
                        <c:v>193.31</c:v>
                      </c:pt>
                      <c:pt idx="7779">
                        <c:v>193.31</c:v>
                      </c:pt>
                      <c:pt idx="7780">
                        <c:v>193.31</c:v>
                      </c:pt>
                      <c:pt idx="7781">
                        <c:v>193.31</c:v>
                      </c:pt>
                      <c:pt idx="7782">
                        <c:v>193.31</c:v>
                      </c:pt>
                      <c:pt idx="7783">
                        <c:v>193.31</c:v>
                      </c:pt>
                      <c:pt idx="7784">
                        <c:v>193.31</c:v>
                      </c:pt>
                      <c:pt idx="7785">
                        <c:v>193.31</c:v>
                      </c:pt>
                      <c:pt idx="7786">
                        <c:v>193.31</c:v>
                      </c:pt>
                      <c:pt idx="7787">
                        <c:v>193.2</c:v>
                      </c:pt>
                      <c:pt idx="7788">
                        <c:v>192.99</c:v>
                      </c:pt>
                      <c:pt idx="7789">
                        <c:v>192.99</c:v>
                      </c:pt>
                      <c:pt idx="7790">
                        <c:v>192.99</c:v>
                      </c:pt>
                      <c:pt idx="7791">
                        <c:v>192.99</c:v>
                      </c:pt>
                      <c:pt idx="7792">
                        <c:v>192.99</c:v>
                      </c:pt>
                      <c:pt idx="7793">
                        <c:v>193.62</c:v>
                      </c:pt>
                      <c:pt idx="7794">
                        <c:v>193.62</c:v>
                      </c:pt>
                      <c:pt idx="7795">
                        <c:v>193.62</c:v>
                      </c:pt>
                      <c:pt idx="7796">
                        <c:v>193.21</c:v>
                      </c:pt>
                      <c:pt idx="7797">
                        <c:v>193.21</c:v>
                      </c:pt>
                      <c:pt idx="7798">
                        <c:v>193.21</c:v>
                      </c:pt>
                      <c:pt idx="7799">
                        <c:v>193.21</c:v>
                      </c:pt>
                      <c:pt idx="7800">
                        <c:v>193.21</c:v>
                      </c:pt>
                      <c:pt idx="7801">
                        <c:v>193.21</c:v>
                      </c:pt>
                      <c:pt idx="7802">
                        <c:v>193.21</c:v>
                      </c:pt>
                      <c:pt idx="7803">
                        <c:v>193.21</c:v>
                      </c:pt>
                      <c:pt idx="7804">
                        <c:v>193.21</c:v>
                      </c:pt>
                      <c:pt idx="7805">
                        <c:v>193.21</c:v>
                      </c:pt>
                      <c:pt idx="7806">
                        <c:v>193.21</c:v>
                      </c:pt>
                      <c:pt idx="7807">
                        <c:v>193.21</c:v>
                      </c:pt>
                      <c:pt idx="7808">
                        <c:v>192.98</c:v>
                      </c:pt>
                      <c:pt idx="7809">
                        <c:v>192.5</c:v>
                      </c:pt>
                      <c:pt idx="7810">
                        <c:v>192.5</c:v>
                      </c:pt>
                      <c:pt idx="7811">
                        <c:v>192.5</c:v>
                      </c:pt>
                      <c:pt idx="7812">
                        <c:v>192.5</c:v>
                      </c:pt>
                      <c:pt idx="7813">
                        <c:v>192.5</c:v>
                      </c:pt>
                      <c:pt idx="7814">
                        <c:v>192.5</c:v>
                      </c:pt>
                      <c:pt idx="7815">
                        <c:v>192.5</c:v>
                      </c:pt>
                      <c:pt idx="7816">
                        <c:v>192.5</c:v>
                      </c:pt>
                      <c:pt idx="7817">
                        <c:v>192.5</c:v>
                      </c:pt>
                      <c:pt idx="7818">
                        <c:v>192.5</c:v>
                      </c:pt>
                      <c:pt idx="7819">
                        <c:v>192.5</c:v>
                      </c:pt>
                      <c:pt idx="7820">
                        <c:v>192.5</c:v>
                      </c:pt>
                      <c:pt idx="7821">
                        <c:v>192.5</c:v>
                      </c:pt>
                      <c:pt idx="7822">
                        <c:v>192.5</c:v>
                      </c:pt>
                      <c:pt idx="7823">
                        <c:v>192.5</c:v>
                      </c:pt>
                      <c:pt idx="7824">
                        <c:v>192.5</c:v>
                      </c:pt>
                      <c:pt idx="7825">
                        <c:v>192.5</c:v>
                      </c:pt>
                      <c:pt idx="7826">
                        <c:v>192.5</c:v>
                      </c:pt>
                      <c:pt idx="7827">
                        <c:v>192.5</c:v>
                      </c:pt>
                      <c:pt idx="7828">
                        <c:v>192.5</c:v>
                      </c:pt>
                      <c:pt idx="7829">
                        <c:v>192.5</c:v>
                      </c:pt>
                      <c:pt idx="7830">
                        <c:v>194.28</c:v>
                      </c:pt>
                      <c:pt idx="7831">
                        <c:v>194.61</c:v>
                      </c:pt>
                      <c:pt idx="7832">
                        <c:v>195.48</c:v>
                      </c:pt>
                      <c:pt idx="7833">
                        <c:v>196.19</c:v>
                      </c:pt>
                      <c:pt idx="7834">
                        <c:v>196.29</c:v>
                      </c:pt>
                      <c:pt idx="7835">
                        <c:v>196.29</c:v>
                      </c:pt>
                      <c:pt idx="7836">
                        <c:v>196.74</c:v>
                      </c:pt>
                      <c:pt idx="7837">
                        <c:v>196.8</c:v>
                      </c:pt>
                      <c:pt idx="7838">
                        <c:v>196.7</c:v>
                      </c:pt>
                      <c:pt idx="7839">
                        <c:v>197.17</c:v>
                      </c:pt>
                      <c:pt idx="7840">
                        <c:v>197.17</c:v>
                      </c:pt>
                      <c:pt idx="7841">
                        <c:v>197.17</c:v>
                      </c:pt>
                      <c:pt idx="7842">
                        <c:v>197.17</c:v>
                      </c:pt>
                      <c:pt idx="7843">
                        <c:v>197.17</c:v>
                      </c:pt>
                      <c:pt idx="7844">
                        <c:v>197.17</c:v>
                      </c:pt>
                      <c:pt idx="7845">
                        <c:v>197.17</c:v>
                      </c:pt>
                      <c:pt idx="7846">
                        <c:v>197.17</c:v>
                      </c:pt>
                      <c:pt idx="7847">
                        <c:v>197.17</c:v>
                      </c:pt>
                      <c:pt idx="7848">
                        <c:v>197.17</c:v>
                      </c:pt>
                      <c:pt idx="7849">
                        <c:v>196.75</c:v>
                      </c:pt>
                      <c:pt idx="7850">
                        <c:v>196.75</c:v>
                      </c:pt>
                      <c:pt idx="7851">
                        <c:v>196.75</c:v>
                      </c:pt>
                      <c:pt idx="7852">
                        <c:v>196.75</c:v>
                      </c:pt>
                      <c:pt idx="7853">
                        <c:v>196.62</c:v>
                      </c:pt>
                      <c:pt idx="7854">
                        <c:v>196.62</c:v>
                      </c:pt>
                      <c:pt idx="7855">
                        <c:v>196.62</c:v>
                      </c:pt>
                      <c:pt idx="7856">
                        <c:v>196.47</c:v>
                      </c:pt>
                      <c:pt idx="7857">
                        <c:v>195.95</c:v>
                      </c:pt>
                      <c:pt idx="7858">
                        <c:v>195.95</c:v>
                      </c:pt>
                      <c:pt idx="7859">
                        <c:v>195.95</c:v>
                      </c:pt>
                      <c:pt idx="7860">
                        <c:v>195.79</c:v>
                      </c:pt>
                      <c:pt idx="7861">
                        <c:v>195.79</c:v>
                      </c:pt>
                      <c:pt idx="7862">
                        <c:v>195.11</c:v>
                      </c:pt>
                      <c:pt idx="7863">
                        <c:v>195.11</c:v>
                      </c:pt>
                      <c:pt idx="7864">
                        <c:v>195.11</c:v>
                      </c:pt>
                      <c:pt idx="7865">
                        <c:v>194.48</c:v>
                      </c:pt>
                      <c:pt idx="7866">
                        <c:v>193.89</c:v>
                      </c:pt>
                      <c:pt idx="7867">
                        <c:v>193.5</c:v>
                      </c:pt>
                      <c:pt idx="7868">
                        <c:v>193.16</c:v>
                      </c:pt>
                      <c:pt idx="7869">
                        <c:v>191.56</c:v>
                      </c:pt>
                      <c:pt idx="7870">
                        <c:v>191.37</c:v>
                      </c:pt>
                      <c:pt idx="7871">
                        <c:v>191.37</c:v>
                      </c:pt>
                      <c:pt idx="7872">
                        <c:v>191.37</c:v>
                      </c:pt>
                      <c:pt idx="7873">
                        <c:v>191.37</c:v>
                      </c:pt>
                      <c:pt idx="7874">
                        <c:v>191.37</c:v>
                      </c:pt>
                      <c:pt idx="7875">
                        <c:v>191.37</c:v>
                      </c:pt>
                      <c:pt idx="7876">
                        <c:v>190.8</c:v>
                      </c:pt>
                      <c:pt idx="7877">
                        <c:v>190.8</c:v>
                      </c:pt>
                      <c:pt idx="7878">
                        <c:v>190.8</c:v>
                      </c:pt>
                      <c:pt idx="7879">
                        <c:v>190.8</c:v>
                      </c:pt>
                      <c:pt idx="7880">
                        <c:v>190.8</c:v>
                      </c:pt>
                      <c:pt idx="7881">
                        <c:v>190.8</c:v>
                      </c:pt>
                      <c:pt idx="7882">
                        <c:v>190.8</c:v>
                      </c:pt>
                      <c:pt idx="7883">
                        <c:v>190.8</c:v>
                      </c:pt>
                      <c:pt idx="7884">
                        <c:v>190.8</c:v>
                      </c:pt>
                      <c:pt idx="7885">
                        <c:v>190.8</c:v>
                      </c:pt>
                      <c:pt idx="7886">
                        <c:v>190.8</c:v>
                      </c:pt>
                      <c:pt idx="7887">
                        <c:v>190.91</c:v>
                      </c:pt>
                      <c:pt idx="7888">
                        <c:v>191.12</c:v>
                      </c:pt>
                      <c:pt idx="7889">
                        <c:v>191.12</c:v>
                      </c:pt>
                      <c:pt idx="7890">
                        <c:v>191.12</c:v>
                      </c:pt>
                      <c:pt idx="7891">
                        <c:v>191.12</c:v>
                      </c:pt>
                      <c:pt idx="7892">
                        <c:v>191.12</c:v>
                      </c:pt>
                      <c:pt idx="7893">
                        <c:v>190.82</c:v>
                      </c:pt>
                      <c:pt idx="7894">
                        <c:v>190.34</c:v>
                      </c:pt>
                      <c:pt idx="7895">
                        <c:v>189.44</c:v>
                      </c:pt>
                      <c:pt idx="7896">
                        <c:v>189.85</c:v>
                      </c:pt>
                      <c:pt idx="7897">
                        <c:v>189.85</c:v>
                      </c:pt>
                      <c:pt idx="7898">
                        <c:v>189.42</c:v>
                      </c:pt>
                      <c:pt idx="7899">
                        <c:v>189.42</c:v>
                      </c:pt>
                      <c:pt idx="7900">
                        <c:v>189.42</c:v>
                      </c:pt>
                      <c:pt idx="7901">
                        <c:v>189.42</c:v>
                      </c:pt>
                      <c:pt idx="7902">
                        <c:v>189.42</c:v>
                      </c:pt>
                      <c:pt idx="7903">
                        <c:v>189.42</c:v>
                      </c:pt>
                      <c:pt idx="7904">
                        <c:v>189.42</c:v>
                      </c:pt>
                      <c:pt idx="7905">
                        <c:v>189.42</c:v>
                      </c:pt>
                      <c:pt idx="7906">
                        <c:v>189.42</c:v>
                      </c:pt>
                      <c:pt idx="7907">
                        <c:v>189.42</c:v>
                      </c:pt>
                      <c:pt idx="7908">
                        <c:v>189.65</c:v>
                      </c:pt>
                      <c:pt idx="7909">
                        <c:v>190.13</c:v>
                      </c:pt>
                      <c:pt idx="7910">
                        <c:v>190.13</c:v>
                      </c:pt>
                      <c:pt idx="7911">
                        <c:v>190.13</c:v>
                      </c:pt>
                      <c:pt idx="7912">
                        <c:v>190.13</c:v>
                      </c:pt>
                      <c:pt idx="7913">
                        <c:v>190.13</c:v>
                      </c:pt>
                      <c:pt idx="7914">
                        <c:v>190.13</c:v>
                      </c:pt>
                      <c:pt idx="7915">
                        <c:v>190.13</c:v>
                      </c:pt>
                      <c:pt idx="7916">
                        <c:v>190.13</c:v>
                      </c:pt>
                      <c:pt idx="7917">
                        <c:v>190.13</c:v>
                      </c:pt>
                      <c:pt idx="7918">
                        <c:v>190.13</c:v>
                      </c:pt>
                      <c:pt idx="7919">
                        <c:v>190.13</c:v>
                      </c:pt>
                      <c:pt idx="7920">
                        <c:v>190.13</c:v>
                      </c:pt>
                      <c:pt idx="7921">
                        <c:v>190.13</c:v>
                      </c:pt>
                      <c:pt idx="7922">
                        <c:v>190.13</c:v>
                      </c:pt>
                      <c:pt idx="7923">
                        <c:v>190.13</c:v>
                      </c:pt>
                      <c:pt idx="7924">
                        <c:v>190.13</c:v>
                      </c:pt>
                      <c:pt idx="7925">
                        <c:v>190.13</c:v>
                      </c:pt>
                      <c:pt idx="7926">
                        <c:v>190.13</c:v>
                      </c:pt>
                      <c:pt idx="7927">
                        <c:v>190.13</c:v>
                      </c:pt>
                      <c:pt idx="7928">
                        <c:v>190.13</c:v>
                      </c:pt>
                      <c:pt idx="7929">
                        <c:v>190.13</c:v>
                      </c:pt>
                      <c:pt idx="7930">
                        <c:v>190.13</c:v>
                      </c:pt>
                      <c:pt idx="7931">
                        <c:v>190.13</c:v>
                      </c:pt>
                      <c:pt idx="7932">
                        <c:v>190.13</c:v>
                      </c:pt>
                      <c:pt idx="7933">
                        <c:v>190.13</c:v>
                      </c:pt>
                      <c:pt idx="7934">
                        <c:v>190.13</c:v>
                      </c:pt>
                      <c:pt idx="7935">
                        <c:v>190.13</c:v>
                      </c:pt>
                      <c:pt idx="7936">
                        <c:v>190.42</c:v>
                      </c:pt>
                      <c:pt idx="7937">
                        <c:v>190.42</c:v>
                      </c:pt>
                      <c:pt idx="7938">
                        <c:v>190.52</c:v>
                      </c:pt>
                      <c:pt idx="7939">
                        <c:v>190.52</c:v>
                      </c:pt>
                      <c:pt idx="7940">
                        <c:v>190.52</c:v>
                      </c:pt>
                      <c:pt idx="7941">
                        <c:v>190.52</c:v>
                      </c:pt>
                      <c:pt idx="7942">
                        <c:v>190.52</c:v>
                      </c:pt>
                      <c:pt idx="7943">
                        <c:v>190.52</c:v>
                      </c:pt>
                      <c:pt idx="7944">
                        <c:v>190.52</c:v>
                      </c:pt>
                      <c:pt idx="7945">
                        <c:v>190.52</c:v>
                      </c:pt>
                      <c:pt idx="7946">
                        <c:v>190.52</c:v>
                      </c:pt>
                      <c:pt idx="7947">
                        <c:v>190.33</c:v>
                      </c:pt>
                      <c:pt idx="7948">
                        <c:v>190.33</c:v>
                      </c:pt>
                      <c:pt idx="7949">
                        <c:v>190.75</c:v>
                      </c:pt>
                      <c:pt idx="7950">
                        <c:v>190.75</c:v>
                      </c:pt>
                      <c:pt idx="7951">
                        <c:v>190.75</c:v>
                      </c:pt>
                      <c:pt idx="7952">
                        <c:v>190.75</c:v>
                      </c:pt>
                      <c:pt idx="7953">
                        <c:v>190.88</c:v>
                      </c:pt>
                      <c:pt idx="7954">
                        <c:v>190.88</c:v>
                      </c:pt>
                      <c:pt idx="7955">
                        <c:v>190.88</c:v>
                      </c:pt>
                      <c:pt idx="7956">
                        <c:v>191.03</c:v>
                      </c:pt>
                      <c:pt idx="7957">
                        <c:v>191.47</c:v>
                      </c:pt>
                      <c:pt idx="7958">
                        <c:v>191.47</c:v>
                      </c:pt>
                      <c:pt idx="7959">
                        <c:v>191.47</c:v>
                      </c:pt>
                      <c:pt idx="7960">
                        <c:v>191.34</c:v>
                      </c:pt>
                      <c:pt idx="7961">
                        <c:v>191.34</c:v>
                      </c:pt>
                      <c:pt idx="7962">
                        <c:v>192.02</c:v>
                      </c:pt>
                      <c:pt idx="7963">
                        <c:v>191.36</c:v>
                      </c:pt>
                      <c:pt idx="7964">
                        <c:v>191.05</c:v>
                      </c:pt>
                      <c:pt idx="7965">
                        <c:v>191.68</c:v>
                      </c:pt>
                      <c:pt idx="7966">
                        <c:v>191.71</c:v>
                      </c:pt>
                      <c:pt idx="7967">
                        <c:v>192.1</c:v>
                      </c:pt>
                      <c:pt idx="7968">
                        <c:v>192</c:v>
                      </c:pt>
                      <c:pt idx="7969">
                        <c:v>192.7</c:v>
                      </c:pt>
                      <c:pt idx="7970">
                        <c:v>192.09</c:v>
                      </c:pt>
                      <c:pt idx="7971">
                        <c:v>192.09</c:v>
                      </c:pt>
                      <c:pt idx="7972">
                        <c:v>192.09</c:v>
                      </c:pt>
                      <c:pt idx="7973">
                        <c:v>191.77</c:v>
                      </c:pt>
                      <c:pt idx="7974">
                        <c:v>191.32</c:v>
                      </c:pt>
                      <c:pt idx="7975">
                        <c:v>190.78</c:v>
                      </c:pt>
                      <c:pt idx="7976">
                        <c:v>190.77</c:v>
                      </c:pt>
                      <c:pt idx="7977">
                        <c:v>190.77</c:v>
                      </c:pt>
                      <c:pt idx="7978">
                        <c:v>190.77</c:v>
                      </c:pt>
                      <c:pt idx="7979">
                        <c:v>190.42</c:v>
                      </c:pt>
                      <c:pt idx="7980">
                        <c:v>190.42</c:v>
                      </c:pt>
                      <c:pt idx="7981">
                        <c:v>189.73</c:v>
                      </c:pt>
                      <c:pt idx="7982">
                        <c:v>189.73</c:v>
                      </c:pt>
                      <c:pt idx="7983">
                        <c:v>188.85</c:v>
                      </c:pt>
                      <c:pt idx="7984">
                        <c:v>188.85</c:v>
                      </c:pt>
                      <c:pt idx="7985">
                        <c:v>188.13</c:v>
                      </c:pt>
                      <c:pt idx="7986">
                        <c:v>188.02</c:v>
                      </c:pt>
                      <c:pt idx="7987">
                        <c:v>188.02</c:v>
                      </c:pt>
                      <c:pt idx="7988">
                        <c:v>188.02</c:v>
                      </c:pt>
                      <c:pt idx="7989">
                        <c:v>188.02</c:v>
                      </c:pt>
                      <c:pt idx="7990">
                        <c:v>188.02</c:v>
                      </c:pt>
                      <c:pt idx="7991">
                        <c:v>188.02</c:v>
                      </c:pt>
                      <c:pt idx="7992">
                        <c:v>187.88</c:v>
                      </c:pt>
                      <c:pt idx="7993">
                        <c:v>187.74</c:v>
                      </c:pt>
                      <c:pt idx="7994">
                        <c:v>187.03</c:v>
                      </c:pt>
                      <c:pt idx="7995">
                        <c:v>187.55</c:v>
                      </c:pt>
                      <c:pt idx="7996">
                        <c:v>187.55</c:v>
                      </c:pt>
                      <c:pt idx="7997">
                        <c:v>186.7</c:v>
                      </c:pt>
                      <c:pt idx="7998">
                        <c:v>186.53</c:v>
                      </c:pt>
                      <c:pt idx="7999">
                        <c:v>186.06</c:v>
                      </c:pt>
                      <c:pt idx="8000">
                        <c:v>185.51</c:v>
                      </c:pt>
                      <c:pt idx="8001">
                        <c:v>185.38</c:v>
                      </c:pt>
                      <c:pt idx="8002">
                        <c:v>184.04</c:v>
                      </c:pt>
                      <c:pt idx="8003">
                        <c:v>183.35</c:v>
                      </c:pt>
                      <c:pt idx="8004">
                        <c:v>182.86</c:v>
                      </c:pt>
                      <c:pt idx="8005">
                        <c:v>182.47</c:v>
                      </c:pt>
                      <c:pt idx="8006">
                        <c:v>182.47</c:v>
                      </c:pt>
                      <c:pt idx="8007">
                        <c:v>182.47</c:v>
                      </c:pt>
                      <c:pt idx="8008">
                        <c:v>181.35</c:v>
                      </c:pt>
                      <c:pt idx="8009">
                        <c:v>180.87</c:v>
                      </c:pt>
                      <c:pt idx="8010">
                        <c:v>180.68</c:v>
                      </c:pt>
                      <c:pt idx="8011">
                        <c:v>180.28</c:v>
                      </c:pt>
                      <c:pt idx="8012">
                        <c:v>180.28</c:v>
                      </c:pt>
                      <c:pt idx="8013">
                        <c:v>179.6</c:v>
                      </c:pt>
                      <c:pt idx="8014">
                        <c:v>178.49</c:v>
                      </c:pt>
                      <c:pt idx="8015">
                        <c:v>178.49</c:v>
                      </c:pt>
                      <c:pt idx="8016">
                        <c:v>178.36</c:v>
                      </c:pt>
                      <c:pt idx="8017">
                        <c:v>177.19</c:v>
                      </c:pt>
                      <c:pt idx="8018">
                        <c:v>176.02</c:v>
                      </c:pt>
                      <c:pt idx="8019">
                        <c:v>176.02</c:v>
                      </c:pt>
                      <c:pt idx="8020">
                        <c:v>175.66</c:v>
                      </c:pt>
                      <c:pt idx="8021">
                        <c:v>174.48</c:v>
                      </c:pt>
                      <c:pt idx="8022">
                        <c:v>173.8</c:v>
                      </c:pt>
                      <c:pt idx="8023">
                        <c:v>173.8</c:v>
                      </c:pt>
                      <c:pt idx="8024">
                        <c:v>173.8</c:v>
                      </c:pt>
                      <c:pt idx="8025">
                        <c:v>171.99</c:v>
                      </c:pt>
                      <c:pt idx="8026">
                        <c:v>171.7</c:v>
                      </c:pt>
                      <c:pt idx="8027">
                        <c:v>171.7</c:v>
                      </c:pt>
                      <c:pt idx="8028">
                        <c:v>169.97</c:v>
                      </c:pt>
                      <c:pt idx="8029">
                        <c:v>168.19</c:v>
                      </c:pt>
                      <c:pt idx="8030">
                        <c:v>166.87</c:v>
                      </c:pt>
                      <c:pt idx="8031">
                        <c:v>165.35</c:v>
                      </c:pt>
                      <c:pt idx="8032">
                        <c:v>163.89</c:v>
                      </c:pt>
                      <c:pt idx="8033">
                        <c:v>162.19</c:v>
                      </c:pt>
                      <c:pt idx="8034">
                        <c:v>160.5</c:v>
                      </c:pt>
                      <c:pt idx="8035">
                        <c:v>159.08000000000001</c:v>
                      </c:pt>
                      <c:pt idx="8036">
                        <c:v>157.55000000000001</c:v>
                      </c:pt>
                      <c:pt idx="8037">
                        <c:v>157.55000000000001</c:v>
                      </c:pt>
                      <c:pt idx="8038">
                        <c:v>157.55000000000001</c:v>
                      </c:pt>
                      <c:pt idx="8039">
                        <c:v>156.13999999999999</c:v>
                      </c:pt>
                      <c:pt idx="8040">
                        <c:v>154.83000000000001</c:v>
                      </c:pt>
                      <c:pt idx="8041">
                        <c:v>154.59</c:v>
                      </c:pt>
                      <c:pt idx="8042">
                        <c:v>154.59</c:v>
                      </c:pt>
                      <c:pt idx="8043">
                        <c:v>153.66999999999999</c:v>
                      </c:pt>
                      <c:pt idx="8044">
                        <c:v>153.05000000000001</c:v>
                      </c:pt>
                      <c:pt idx="8045">
                        <c:v>153.05000000000001</c:v>
                      </c:pt>
                      <c:pt idx="8046">
                        <c:v>152.69999999999999</c:v>
                      </c:pt>
                      <c:pt idx="8047">
                        <c:v>152.47999999999999</c:v>
                      </c:pt>
                      <c:pt idx="8048">
                        <c:v>151.43</c:v>
                      </c:pt>
                      <c:pt idx="8049">
                        <c:v>150.31</c:v>
                      </c:pt>
                      <c:pt idx="8050">
                        <c:v>149.86000000000001</c:v>
                      </c:pt>
                      <c:pt idx="8051">
                        <c:v>148.66</c:v>
                      </c:pt>
                      <c:pt idx="8052">
                        <c:v>148.19</c:v>
                      </c:pt>
                      <c:pt idx="8053">
                        <c:v>147.47</c:v>
                      </c:pt>
                      <c:pt idx="8054">
                        <c:v>147.37</c:v>
                      </c:pt>
                      <c:pt idx="8055">
                        <c:v>145.94</c:v>
                      </c:pt>
                      <c:pt idx="8056">
                        <c:v>145.94</c:v>
                      </c:pt>
                      <c:pt idx="8057">
                        <c:v>145.09</c:v>
                      </c:pt>
                      <c:pt idx="8058">
                        <c:v>145.09</c:v>
                      </c:pt>
                      <c:pt idx="8059">
                        <c:v>144.88999999999999</c:v>
                      </c:pt>
                      <c:pt idx="8060">
                        <c:v>144.97999999999999</c:v>
                      </c:pt>
                      <c:pt idx="8061">
                        <c:v>144.97999999999999</c:v>
                      </c:pt>
                      <c:pt idx="8062">
                        <c:v>144.97999999999999</c:v>
                      </c:pt>
                      <c:pt idx="8063">
                        <c:v>145.63999999999999</c:v>
                      </c:pt>
                      <c:pt idx="8064">
                        <c:v>144.52000000000001</c:v>
                      </c:pt>
                      <c:pt idx="8065">
                        <c:v>143.81</c:v>
                      </c:pt>
                      <c:pt idx="8066">
                        <c:v>143.71</c:v>
                      </c:pt>
                      <c:pt idx="8067">
                        <c:v>143.24</c:v>
                      </c:pt>
                      <c:pt idx="8068">
                        <c:v>143.57</c:v>
                      </c:pt>
                      <c:pt idx="8069">
                        <c:v>144.47</c:v>
                      </c:pt>
                      <c:pt idx="8070">
                        <c:v>145.27000000000001</c:v>
                      </c:pt>
                      <c:pt idx="8071">
                        <c:v>145.27000000000001</c:v>
                      </c:pt>
                      <c:pt idx="8072">
                        <c:v>145.27000000000001</c:v>
                      </c:pt>
                      <c:pt idx="8073">
                        <c:v>145.43</c:v>
                      </c:pt>
                      <c:pt idx="8074">
                        <c:v>145.74</c:v>
                      </c:pt>
                      <c:pt idx="8075">
                        <c:v>146.28</c:v>
                      </c:pt>
                      <c:pt idx="8076">
                        <c:v>146.68</c:v>
                      </c:pt>
                      <c:pt idx="8077">
                        <c:v>146.68</c:v>
                      </c:pt>
                      <c:pt idx="8078">
                        <c:v>146.68</c:v>
                      </c:pt>
                      <c:pt idx="8079">
                        <c:v>146.44999999999999</c:v>
                      </c:pt>
                      <c:pt idx="8080">
                        <c:v>146.44999999999999</c:v>
                      </c:pt>
                      <c:pt idx="8081">
                        <c:v>147.13999999999999</c:v>
                      </c:pt>
                      <c:pt idx="8082">
                        <c:v>146.81</c:v>
                      </c:pt>
                      <c:pt idx="8083">
                        <c:v>147.69</c:v>
                      </c:pt>
                      <c:pt idx="8084">
                        <c:v>147.69</c:v>
                      </c:pt>
                      <c:pt idx="8085">
                        <c:v>148.41</c:v>
                      </c:pt>
                      <c:pt idx="8086">
                        <c:v>148.52000000000001</c:v>
                      </c:pt>
                      <c:pt idx="8087">
                        <c:v>148.35</c:v>
                      </c:pt>
                      <c:pt idx="8088">
                        <c:v>148.35</c:v>
                      </c:pt>
                      <c:pt idx="8089">
                        <c:v>147.76</c:v>
                      </c:pt>
                      <c:pt idx="8090">
                        <c:v>146.99</c:v>
                      </c:pt>
                      <c:pt idx="8091">
                        <c:v>145.46</c:v>
                      </c:pt>
                      <c:pt idx="8092">
                        <c:v>145.01</c:v>
                      </c:pt>
                      <c:pt idx="8093">
                        <c:v>145.12</c:v>
                      </c:pt>
                      <c:pt idx="8094">
                        <c:v>146.31</c:v>
                      </c:pt>
                      <c:pt idx="8095">
                        <c:v>146.69</c:v>
                      </c:pt>
                      <c:pt idx="8096">
                        <c:v>145.53</c:v>
                      </c:pt>
                      <c:pt idx="8097">
                        <c:v>145.72999999999999</c:v>
                      </c:pt>
                      <c:pt idx="8098">
                        <c:v>146.13999999999999</c:v>
                      </c:pt>
                      <c:pt idx="8099">
                        <c:v>146.61000000000001</c:v>
                      </c:pt>
                      <c:pt idx="8100">
                        <c:v>147.16</c:v>
                      </c:pt>
                      <c:pt idx="8101">
                        <c:v>147.29</c:v>
                      </c:pt>
                      <c:pt idx="8102">
                        <c:v>148.63</c:v>
                      </c:pt>
                      <c:pt idx="8103">
                        <c:v>149.15</c:v>
                      </c:pt>
                      <c:pt idx="8104">
                        <c:v>149.63999999999999</c:v>
                      </c:pt>
                      <c:pt idx="8105">
                        <c:v>150.03</c:v>
                      </c:pt>
                      <c:pt idx="8106">
                        <c:v>150.03</c:v>
                      </c:pt>
                      <c:pt idx="8107">
                        <c:v>150.03</c:v>
                      </c:pt>
                      <c:pt idx="8108">
                        <c:v>151.15</c:v>
                      </c:pt>
                      <c:pt idx="8109">
                        <c:v>151.63</c:v>
                      </c:pt>
                      <c:pt idx="8110">
                        <c:v>151.82</c:v>
                      </c:pt>
                      <c:pt idx="8111">
                        <c:v>152.22</c:v>
                      </c:pt>
                      <c:pt idx="8112">
                        <c:v>151.96</c:v>
                      </c:pt>
                      <c:pt idx="8113">
                        <c:v>152.15</c:v>
                      </c:pt>
                      <c:pt idx="8114">
                        <c:v>153.26</c:v>
                      </c:pt>
                      <c:pt idx="8115">
                        <c:v>152.56</c:v>
                      </c:pt>
                      <c:pt idx="8116">
                        <c:v>152.69</c:v>
                      </c:pt>
                      <c:pt idx="8117">
                        <c:v>153.86000000000001</c:v>
                      </c:pt>
                      <c:pt idx="8118">
                        <c:v>154.58000000000001</c:v>
                      </c:pt>
                      <c:pt idx="8119">
                        <c:v>154.58000000000001</c:v>
                      </c:pt>
                      <c:pt idx="8120">
                        <c:v>154.94</c:v>
                      </c:pt>
                      <c:pt idx="8121">
                        <c:v>156.12</c:v>
                      </c:pt>
                      <c:pt idx="8122">
                        <c:v>156.80000000000001</c:v>
                      </c:pt>
                      <c:pt idx="8123">
                        <c:v>156.80000000000001</c:v>
                      </c:pt>
                      <c:pt idx="8124">
                        <c:v>156.80000000000001</c:v>
                      </c:pt>
                      <c:pt idx="8125">
                        <c:v>158.30000000000001</c:v>
                      </c:pt>
                      <c:pt idx="8126">
                        <c:v>158.59</c:v>
                      </c:pt>
                      <c:pt idx="8127">
                        <c:v>158.59</c:v>
                      </c:pt>
                      <c:pt idx="8128">
                        <c:v>160.32</c:v>
                      </c:pt>
                      <c:pt idx="8129">
                        <c:v>162.1</c:v>
                      </c:pt>
                      <c:pt idx="8130">
                        <c:v>163.41999999999999</c:v>
                      </c:pt>
                      <c:pt idx="8131">
                        <c:v>164.94</c:v>
                      </c:pt>
                      <c:pt idx="8132">
                        <c:v>166.4</c:v>
                      </c:pt>
                      <c:pt idx="8133">
                        <c:v>168.1</c:v>
                      </c:pt>
                      <c:pt idx="8134">
                        <c:v>169.31</c:v>
                      </c:pt>
                      <c:pt idx="8135">
                        <c:v>170.3</c:v>
                      </c:pt>
                      <c:pt idx="8136">
                        <c:v>171.83</c:v>
                      </c:pt>
                      <c:pt idx="8137">
                        <c:v>171.81</c:v>
                      </c:pt>
                      <c:pt idx="8138">
                        <c:v>171.81</c:v>
                      </c:pt>
                      <c:pt idx="8139">
                        <c:v>173.22</c:v>
                      </c:pt>
                      <c:pt idx="8140">
                        <c:v>174.53</c:v>
                      </c:pt>
                      <c:pt idx="8141">
                        <c:v>174.77</c:v>
                      </c:pt>
                      <c:pt idx="8142">
                        <c:v>174.77</c:v>
                      </c:pt>
                      <c:pt idx="8143">
                        <c:v>175.3</c:v>
                      </c:pt>
                      <c:pt idx="8144">
                        <c:v>175.92</c:v>
                      </c:pt>
                      <c:pt idx="8145">
                        <c:v>175.92</c:v>
                      </c:pt>
                      <c:pt idx="8146">
                        <c:v>176.27</c:v>
                      </c:pt>
                      <c:pt idx="8147">
                        <c:v>176.68</c:v>
                      </c:pt>
                      <c:pt idx="8148">
                        <c:v>177.73</c:v>
                      </c:pt>
                      <c:pt idx="8149">
                        <c:v>178.85</c:v>
                      </c:pt>
                      <c:pt idx="8150">
                        <c:v>179.3</c:v>
                      </c:pt>
                      <c:pt idx="8151">
                        <c:v>180.5</c:v>
                      </c:pt>
                      <c:pt idx="8152">
                        <c:v>180.4</c:v>
                      </c:pt>
                      <c:pt idx="8153">
                        <c:v>180.93</c:v>
                      </c:pt>
                      <c:pt idx="8154">
                        <c:v>181.03</c:v>
                      </c:pt>
                      <c:pt idx="8155">
                        <c:v>182.12</c:v>
                      </c:pt>
                      <c:pt idx="8156">
                        <c:v>182.12</c:v>
                      </c:pt>
                      <c:pt idx="8157">
                        <c:v>183.05</c:v>
                      </c:pt>
                      <c:pt idx="8158">
                        <c:v>182.49</c:v>
                      </c:pt>
                      <c:pt idx="8159">
                        <c:v>182.13</c:v>
                      </c:pt>
                      <c:pt idx="8160">
                        <c:v>182.1</c:v>
                      </c:pt>
                      <c:pt idx="8161">
                        <c:v>181.57</c:v>
                      </c:pt>
                      <c:pt idx="8162">
                        <c:v>181.46</c:v>
                      </c:pt>
                      <c:pt idx="8163">
                        <c:v>181.46</c:v>
                      </c:pt>
                      <c:pt idx="8164">
                        <c:v>182.89</c:v>
                      </c:pt>
                      <c:pt idx="8165">
                        <c:v>183.6</c:v>
                      </c:pt>
                      <c:pt idx="8166">
                        <c:v>184.04</c:v>
                      </c:pt>
                      <c:pt idx="8167">
                        <c:v>184.18</c:v>
                      </c:pt>
                      <c:pt idx="8168">
                        <c:v>184.29</c:v>
                      </c:pt>
                      <c:pt idx="8169">
                        <c:v>184.29</c:v>
                      </c:pt>
                      <c:pt idx="8170">
                        <c:v>184.29</c:v>
                      </c:pt>
                      <c:pt idx="8171">
                        <c:v>184.29</c:v>
                      </c:pt>
                      <c:pt idx="8172">
                        <c:v>184.29</c:v>
                      </c:pt>
                      <c:pt idx="8173">
                        <c:v>184.45</c:v>
                      </c:pt>
                      <c:pt idx="8174">
                        <c:v>184.59</c:v>
                      </c:pt>
                      <c:pt idx="8175">
                        <c:v>184.33</c:v>
                      </c:pt>
                      <c:pt idx="8176">
                        <c:v>184.51</c:v>
                      </c:pt>
                      <c:pt idx="8177">
                        <c:v>184.51</c:v>
                      </c:pt>
                      <c:pt idx="8178">
                        <c:v>183.91</c:v>
                      </c:pt>
                      <c:pt idx="8179">
                        <c:v>184.49</c:v>
                      </c:pt>
                      <c:pt idx="8180">
                        <c:v>184.49</c:v>
                      </c:pt>
                      <c:pt idx="8181">
                        <c:v>184.49</c:v>
                      </c:pt>
                      <c:pt idx="8182">
                        <c:v>184.82</c:v>
                      </c:pt>
                      <c:pt idx="8183">
                        <c:v>184.82</c:v>
                      </c:pt>
                      <c:pt idx="8184">
                        <c:v>184.18</c:v>
                      </c:pt>
                      <c:pt idx="8185">
                        <c:v>184.18</c:v>
                      </c:pt>
                      <c:pt idx="8186">
                        <c:v>184.18</c:v>
                      </c:pt>
                      <c:pt idx="8187">
                        <c:v>184.35</c:v>
                      </c:pt>
                      <c:pt idx="8188">
                        <c:v>184.23</c:v>
                      </c:pt>
                      <c:pt idx="8189">
                        <c:v>184.82</c:v>
                      </c:pt>
                      <c:pt idx="8190">
                        <c:v>185.32</c:v>
                      </c:pt>
                      <c:pt idx="8191">
                        <c:v>186.85</c:v>
                      </c:pt>
                      <c:pt idx="8192">
                        <c:v>187.44</c:v>
                      </c:pt>
                      <c:pt idx="8193">
                        <c:v>187.2</c:v>
                      </c:pt>
                      <c:pt idx="8194">
                        <c:v>187.2</c:v>
                      </c:pt>
                      <c:pt idx="8195">
                        <c:v>187.2</c:v>
                      </c:pt>
                      <c:pt idx="8196">
                        <c:v>188.36</c:v>
                      </c:pt>
                      <c:pt idx="8197">
                        <c:v>189.01</c:v>
                      </c:pt>
                      <c:pt idx="8198">
                        <c:v>189.2</c:v>
                      </c:pt>
                      <c:pt idx="8199">
                        <c:v>189.2</c:v>
                      </c:pt>
                      <c:pt idx="8200">
                        <c:v>189.2</c:v>
                      </c:pt>
                      <c:pt idx="8201">
                        <c:v>189.2</c:v>
                      </c:pt>
                      <c:pt idx="8202">
                        <c:v>189.2</c:v>
                      </c:pt>
                      <c:pt idx="8203">
                        <c:v>189.37</c:v>
                      </c:pt>
                      <c:pt idx="8204">
                        <c:v>189.37</c:v>
                      </c:pt>
                      <c:pt idx="8205">
                        <c:v>189.33</c:v>
                      </c:pt>
                      <c:pt idx="8206">
                        <c:v>189.33</c:v>
                      </c:pt>
                      <c:pt idx="8207">
                        <c:v>189.33</c:v>
                      </c:pt>
                      <c:pt idx="8208">
                        <c:v>188.29</c:v>
                      </c:pt>
                      <c:pt idx="8209">
                        <c:v>188.11</c:v>
                      </c:pt>
                      <c:pt idx="8210">
                        <c:v>188.11</c:v>
                      </c:pt>
                      <c:pt idx="8211">
                        <c:v>188.11</c:v>
                      </c:pt>
                      <c:pt idx="8212">
                        <c:v>188.04</c:v>
                      </c:pt>
                      <c:pt idx="8213">
                        <c:v>188.37</c:v>
                      </c:pt>
                      <c:pt idx="8214">
                        <c:v>188.37</c:v>
                      </c:pt>
                      <c:pt idx="8215">
                        <c:v>189.07</c:v>
                      </c:pt>
                      <c:pt idx="8216">
                        <c:v>189.07</c:v>
                      </c:pt>
                      <c:pt idx="8217">
                        <c:v>188.71</c:v>
                      </c:pt>
                      <c:pt idx="8218">
                        <c:v>189.16</c:v>
                      </c:pt>
                      <c:pt idx="8219">
                        <c:v>189.16</c:v>
                      </c:pt>
                      <c:pt idx="8220">
                        <c:v>189.16</c:v>
                      </c:pt>
                      <c:pt idx="8221">
                        <c:v>189.16</c:v>
                      </c:pt>
                      <c:pt idx="8222">
                        <c:v>188.48</c:v>
                      </c:pt>
                      <c:pt idx="8223">
                        <c:v>188.48</c:v>
                      </c:pt>
                      <c:pt idx="8224">
                        <c:v>188.48</c:v>
                      </c:pt>
                      <c:pt idx="8225">
                        <c:v>188.79</c:v>
                      </c:pt>
                      <c:pt idx="8226">
                        <c:v>188.46</c:v>
                      </c:pt>
                      <c:pt idx="8227">
                        <c:v>187.97</c:v>
                      </c:pt>
                      <c:pt idx="8228">
                        <c:v>187.72</c:v>
                      </c:pt>
                      <c:pt idx="8229">
                        <c:v>187.72</c:v>
                      </c:pt>
                      <c:pt idx="8230">
                        <c:v>187.4</c:v>
                      </c:pt>
                      <c:pt idx="8231">
                        <c:v>186.98</c:v>
                      </c:pt>
                      <c:pt idx="8232">
                        <c:v>186.98</c:v>
                      </c:pt>
                      <c:pt idx="8233">
                        <c:v>186.64</c:v>
                      </c:pt>
                      <c:pt idx="8234">
                        <c:v>187.12</c:v>
                      </c:pt>
                      <c:pt idx="8235">
                        <c:v>187.55</c:v>
                      </c:pt>
                      <c:pt idx="8236">
                        <c:v>186.91</c:v>
                      </c:pt>
                      <c:pt idx="8237">
                        <c:v>186.93</c:v>
                      </c:pt>
                      <c:pt idx="8238">
                        <c:v>186.93</c:v>
                      </c:pt>
                      <c:pt idx="8239">
                        <c:v>186.93</c:v>
                      </c:pt>
                      <c:pt idx="8240">
                        <c:v>186.93</c:v>
                      </c:pt>
                      <c:pt idx="8241">
                        <c:v>186.93</c:v>
                      </c:pt>
                      <c:pt idx="8242">
                        <c:v>186.93</c:v>
                      </c:pt>
                      <c:pt idx="8243">
                        <c:v>187.32</c:v>
                      </c:pt>
                      <c:pt idx="8244">
                        <c:v>187.32</c:v>
                      </c:pt>
                      <c:pt idx="8245">
                        <c:v>187.32</c:v>
                      </c:pt>
                      <c:pt idx="8246">
                        <c:v>187.32</c:v>
                      </c:pt>
                      <c:pt idx="8247">
                        <c:v>187.32</c:v>
                      </c:pt>
                      <c:pt idx="8248">
                        <c:v>187.32</c:v>
                      </c:pt>
                      <c:pt idx="8249">
                        <c:v>187.12</c:v>
                      </c:pt>
                      <c:pt idx="8250">
                        <c:v>187.12</c:v>
                      </c:pt>
                      <c:pt idx="8251">
                        <c:v>187.12</c:v>
                      </c:pt>
                      <c:pt idx="8252">
                        <c:v>187.63</c:v>
                      </c:pt>
                      <c:pt idx="8253">
                        <c:v>187.82</c:v>
                      </c:pt>
                      <c:pt idx="8254">
                        <c:v>187.17</c:v>
                      </c:pt>
                      <c:pt idx="8255">
                        <c:v>187.51</c:v>
                      </c:pt>
                      <c:pt idx="8256">
                        <c:v>187.51</c:v>
                      </c:pt>
                      <c:pt idx="8257">
                        <c:v>187.24</c:v>
                      </c:pt>
                      <c:pt idx="8258">
                        <c:v>187.8</c:v>
                      </c:pt>
                      <c:pt idx="8259">
                        <c:v>188.36</c:v>
                      </c:pt>
                      <c:pt idx="8260">
                        <c:v>188.21</c:v>
                      </c:pt>
                      <c:pt idx="8261">
                        <c:v>188.74</c:v>
                      </c:pt>
                      <c:pt idx="8262">
                        <c:v>188.85</c:v>
                      </c:pt>
                      <c:pt idx="8263">
                        <c:v>188.85</c:v>
                      </c:pt>
                      <c:pt idx="8264">
                        <c:v>188.45</c:v>
                      </c:pt>
                      <c:pt idx="8265">
                        <c:v>188.45</c:v>
                      </c:pt>
                      <c:pt idx="8266">
                        <c:v>188.67</c:v>
                      </c:pt>
                      <c:pt idx="8267">
                        <c:v>188.56</c:v>
                      </c:pt>
                      <c:pt idx="8268">
                        <c:v>188.43</c:v>
                      </c:pt>
                      <c:pt idx="8269">
                        <c:v>188.12</c:v>
                      </c:pt>
                      <c:pt idx="8270">
                        <c:v>188.12</c:v>
                      </c:pt>
                      <c:pt idx="8271">
                        <c:v>188.01</c:v>
                      </c:pt>
                      <c:pt idx="8272">
                        <c:v>188.01</c:v>
                      </c:pt>
                      <c:pt idx="8273">
                        <c:v>188.01</c:v>
                      </c:pt>
                      <c:pt idx="8274">
                        <c:v>188.01</c:v>
                      </c:pt>
                      <c:pt idx="8275">
                        <c:v>187.87</c:v>
                      </c:pt>
                      <c:pt idx="8276">
                        <c:v>187.87</c:v>
                      </c:pt>
                      <c:pt idx="8277">
                        <c:v>187.61</c:v>
                      </c:pt>
                      <c:pt idx="8278">
                        <c:v>188.21</c:v>
                      </c:pt>
                      <c:pt idx="8279">
                        <c:v>188.21</c:v>
                      </c:pt>
                      <c:pt idx="8280">
                        <c:v>188.21</c:v>
                      </c:pt>
                      <c:pt idx="8281">
                        <c:v>188.02</c:v>
                      </c:pt>
                      <c:pt idx="8282">
                        <c:v>188.02</c:v>
                      </c:pt>
                      <c:pt idx="8283">
                        <c:v>187.79</c:v>
                      </c:pt>
                      <c:pt idx="8284">
                        <c:v>188.43</c:v>
                      </c:pt>
                      <c:pt idx="8285">
                        <c:v>188.43</c:v>
                      </c:pt>
                      <c:pt idx="8286">
                        <c:v>188.43</c:v>
                      </c:pt>
                      <c:pt idx="8287">
                        <c:v>188.43</c:v>
                      </c:pt>
                      <c:pt idx="8288">
                        <c:v>188.55</c:v>
                      </c:pt>
                      <c:pt idx="8289">
                        <c:v>188.04</c:v>
                      </c:pt>
                      <c:pt idx="8290">
                        <c:v>188.31</c:v>
                      </c:pt>
                      <c:pt idx="8291">
                        <c:v>187.94</c:v>
                      </c:pt>
                      <c:pt idx="8292">
                        <c:v>187.94</c:v>
                      </c:pt>
                      <c:pt idx="8293">
                        <c:v>188.51</c:v>
                      </c:pt>
                      <c:pt idx="8294">
                        <c:v>188.51</c:v>
                      </c:pt>
                      <c:pt idx="8295">
                        <c:v>188.51</c:v>
                      </c:pt>
                      <c:pt idx="8296">
                        <c:v>188.31</c:v>
                      </c:pt>
                      <c:pt idx="8297">
                        <c:v>188.31</c:v>
                      </c:pt>
                      <c:pt idx="8298">
                        <c:v>188.31</c:v>
                      </c:pt>
                      <c:pt idx="8299">
                        <c:v>188.31</c:v>
                      </c:pt>
                      <c:pt idx="8300">
                        <c:v>187.67</c:v>
                      </c:pt>
                      <c:pt idx="8301">
                        <c:v>187.67</c:v>
                      </c:pt>
                      <c:pt idx="8302">
                        <c:v>187.67</c:v>
                      </c:pt>
                      <c:pt idx="8303">
                        <c:v>187.22</c:v>
                      </c:pt>
                      <c:pt idx="8304">
                        <c:v>187.22</c:v>
                      </c:pt>
                      <c:pt idx="8305">
                        <c:v>187.26</c:v>
                      </c:pt>
                      <c:pt idx="8306">
                        <c:v>187.26</c:v>
                      </c:pt>
                      <c:pt idx="8307">
                        <c:v>187.26</c:v>
                      </c:pt>
                      <c:pt idx="8308">
                        <c:v>188.3</c:v>
                      </c:pt>
                      <c:pt idx="8309">
                        <c:v>188.48</c:v>
                      </c:pt>
                      <c:pt idx="8310">
                        <c:v>188.48</c:v>
                      </c:pt>
                      <c:pt idx="8311">
                        <c:v>187.84</c:v>
                      </c:pt>
                      <c:pt idx="8312">
                        <c:v>188.17</c:v>
                      </c:pt>
                      <c:pt idx="8313">
                        <c:v>188.33</c:v>
                      </c:pt>
                      <c:pt idx="8314">
                        <c:v>188.33</c:v>
                      </c:pt>
                      <c:pt idx="8315">
                        <c:v>188.33</c:v>
                      </c:pt>
                      <c:pt idx="8316">
                        <c:v>188.33</c:v>
                      </c:pt>
                      <c:pt idx="8317">
                        <c:v>188.69</c:v>
                      </c:pt>
                      <c:pt idx="8318">
                        <c:v>188.38</c:v>
                      </c:pt>
                      <c:pt idx="8319">
                        <c:v>188.38</c:v>
                      </c:pt>
                      <c:pt idx="8320">
                        <c:v>188.38</c:v>
                      </c:pt>
                      <c:pt idx="8321">
                        <c:v>188.38</c:v>
                      </c:pt>
                      <c:pt idx="8322">
                        <c:v>189.06</c:v>
                      </c:pt>
                      <c:pt idx="8323">
                        <c:v>189.06</c:v>
                      </c:pt>
                      <c:pt idx="8324">
                        <c:v>189.06</c:v>
                      </c:pt>
                      <c:pt idx="8325">
                        <c:v>189.06</c:v>
                      </c:pt>
                      <c:pt idx="8326">
                        <c:v>189.39</c:v>
                      </c:pt>
                      <c:pt idx="8327">
                        <c:v>189.55</c:v>
                      </c:pt>
                      <c:pt idx="8328">
                        <c:v>189.8</c:v>
                      </c:pt>
                      <c:pt idx="8329">
                        <c:v>189.8</c:v>
                      </c:pt>
                      <c:pt idx="8330">
                        <c:v>190.12</c:v>
                      </c:pt>
                      <c:pt idx="8331">
                        <c:v>190.54</c:v>
                      </c:pt>
                      <c:pt idx="8332">
                        <c:v>190.07</c:v>
                      </c:pt>
                      <c:pt idx="8333">
                        <c:v>190.41</c:v>
                      </c:pt>
                      <c:pt idx="8334">
                        <c:v>190.41</c:v>
                      </c:pt>
                      <c:pt idx="8335">
                        <c:v>190.41</c:v>
                      </c:pt>
                      <c:pt idx="8336">
                        <c:v>190.47</c:v>
                      </c:pt>
                      <c:pt idx="8337">
                        <c:v>190.47</c:v>
                      </c:pt>
                      <c:pt idx="8338">
                        <c:v>190.47</c:v>
                      </c:pt>
                      <c:pt idx="8339">
                        <c:v>190.47</c:v>
                      </c:pt>
                      <c:pt idx="8340">
                        <c:v>190.28</c:v>
                      </c:pt>
                      <c:pt idx="8341">
                        <c:v>189.88</c:v>
                      </c:pt>
                      <c:pt idx="8342">
                        <c:v>189.88</c:v>
                      </c:pt>
                      <c:pt idx="8343">
                        <c:v>189.75</c:v>
                      </c:pt>
                      <c:pt idx="8344">
                        <c:v>189.21</c:v>
                      </c:pt>
                      <c:pt idx="8345">
                        <c:v>189.21</c:v>
                      </c:pt>
                      <c:pt idx="8346">
                        <c:v>189.21</c:v>
                      </c:pt>
                      <c:pt idx="8347">
                        <c:v>189.21</c:v>
                      </c:pt>
                      <c:pt idx="8348">
                        <c:v>189.21</c:v>
                      </c:pt>
                      <c:pt idx="8349">
                        <c:v>189.41</c:v>
                      </c:pt>
                      <c:pt idx="8350">
                        <c:v>189.41</c:v>
                      </c:pt>
                      <c:pt idx="8351">
                        <c:v>189.4</c:v>
                      </c:pt>
                      <c:pt idx="8352">
                        <c:v>189.46</c:v>
                      </c:pt>
                      <c:pt idx="8353">
                        <c:v>189.46</c:v>
                      </c:pt>
                      <c:pt idx="8354">
                        <c:v>189.64</c:v>
                      </c:pt>
                      <c:pt idx="8355">
                        <c:v>189.64</c:v>
                      </c:pt>
                      <c:pt idx="8356">
                        <c:v>189.64</c:v>
                      </c:pt>
                      <c:pt idx="8357">
                        <c:v>189.91</c:v>
                      </c:pt>
                      <c:pt idx="8358">
                        <c:v>189.91</c:v>
                      </c:pt>
                      <c:pt idx="8359">
                        <c:v>189.91</c:v>
                      </c:pt>
                      <c:pt idx="8360">
                        <c:v>190.05</c:v>
                      </c:pt>
                      <c:pt idx="8361">
                        <c:v>190</c:v>
                      </c:pt>
                      <c:pt idx="8362">
                        <c:v>190</c:v>
                      </c:pt>
                      <c:pt idx="8363">
                        <c:v>190</c:v>
                      </c:pt>
                      <c:pt idx="8364">
                        <c:v>190.4</c:v>
                      </c:pt>
                      <c:pt idx="8365">
                        <c:v>190.4</c:v>
                      </c:pt>
                      <c:pt idx="8366">
                        <c:v>190.4</c:v>
                      </c:pt>
                      <c:pt idx="8367">
                        <c:v>190.84</c:v>
                      </c:pt>
                      <c:pt idx="8368">
                        <c:v>190.97</c:v>
                      </c:pt>
                      <c:pt idx="8369">
                        <c:v>191.28</c:v>
                      </c:pt>
                      <c:pt idx="8370">
                        <c:v>190.82</c:v>
                      </c:pt>
                      <c:pt idx="8371">
                        <c:v>190.93</c:v>
                      </c:pt>
                      <c:pt idx="8372">
                        <c:v>190.54</c:v>
                      </c:pt>
                      <c:pt idx="8373">
                        <c:v>190.54</c:v>
                      </c:pt>
                      <c:pt idx="8374">
                        <c:v>190.54</c:v>
                      </c:pt>
                      <c:pt idx="8375">
                        <c:v>190.94</c:v>
                      </c:pt>
                      <c:pt idx="8376">
                        <c:v>190.94</c:v>
                      </c:pt>
                      <c:pt idx="8377">
                        <c:v>191.2</c:v>
                      </c:pt>
                      <c:pt idx="8378">
                        <c:v>191.2</c:v>
                      </c:pt>
                      <c:pt idx="8379">
                        <c:v>190.99</c:v>
                      </c:pt>
                      <c:pt idx="8380">
                        <c:v>190.99</c:v>
                      </c:pt>
                      <c:pt idx="8381">
                        <c:v>190.96</c:v>
                      </c:pt>
                      <c:pt idx="8382">
                        <c:v>190.68</c:v>
                      </c:pt>
                      <c:pt idx="8383">
                        <c:v>190.86</c:v>
                      </c:pt>
                      <c:pt idx="8384">
                        <c:v>190.86</c:v>
                      </c:pt>
                      <c:pt idx="8385">
                        <c:v>190.86</c:v>
                      </c:pt>
                      <c:pt idx="8386">
                        <c:v>190.74</c:v>
                      </c:pt>
                      <c:pt idx="8387">
                        <c:v>190.74</c:v>
                      </c:pt>
                      <c:pt idx="8388">
                        <c:v>190.74</c:v>
                      </c:pt>
                      <c:pt idx="8389">
                        <c:v>191.25</c:v>
                      </c:pt>
                      <c:pt idx="8390">
                        <c:v>191.25</c:v>
                      </c:pt>
                      <c:pt idx="8391">
                        <c:v>191.62</c:v>
                      </c:pt>
                      <c:pt idx="8392">
                        <c:v>191.62</c:v>
                      </c:pt>
                      <c:pt idx="8393">
                        <c:v>191.62</c:v>
                      </c:pt>
                      <c:pt idx="8394">
                        <c:v>191.62</c:v>
                      </c:pt>
                      <c:pt idx="8395">
                        <c:v>191.62</c:v>
                      </c:pt>
                      <c:pt idx="8396">
                        <c:v>191.82</c:v>
                      </c:pt>
                      <c:pt idx="8397">
                        <c:v>191.36</c:v>
                      </c:pt>
                      <c:pt idx="8398">
                        <c:v>191.36</c:v>
                      </c:pt>
                      <c:pt idx="8399">
                        <c:v>191.36</c:v>
                      </c:pt>
                      <c:pt idx="8400">
                        <c:v>192</c:v>
                      </c:pt>
                      <c:pt idx="8401">
                        <c:v>192</c:v>
                      </c:pt>
                      <c:pt idx="8402">
                        <c:v>192</c:v>
                      </c:pt>
                      <c:pt idx="8403">
                        <c:v>192.45</c:v>
                      </c:pt>
                      <c:pt idx="8404">
                        <c:v>192.45</c:v>
                      </c:pt>
                      <c:pt idx="8405">
                        <c:v>192.45</c:v>
                      </c:pt>
                      <c:pt idx="8406">
                        <c:v>192.45</c:v>
                      </c:pt>
                      <c:pt idx="8407">
                        <c:v>192.45</c:v>
                      </c:pt>
                      <c:pt idx="8408">
                        <c:v>192.45</c:v>
                      </c:pt>
                      <c:pt idx="8409">
                        <c:v>192.45</c:v>
                      </c:pt>
                      <c:pt idx="8410">
                        <c:v>192.45</c:v>
                      </c:pt>
                      <c:pt idx="8411">
                        <c:v>192.63</c:v>
                      </c:pt>
                      <c:pt idx="8412">
                        <c:v>192.37</c:v>
                      </c:pt>
                      <c:pt idx="8413">
                        <c:v>191.75</c:v>
                      </c:pt>
                      <c:pt idx="8414">
                        <c:v>191.75</c:v>
                      </c:pt>
                      <c:pt idx="8415">
                        <c:v>191.75</c:v>
                      </c:pt>
                      <c:pt idx="8416">
                        <c:v>191.75</c:v>
                      </c:pt>
                      <c:pt idx="8417">
                        <c:v>191.62</c:v>
                      </c:pt>
                      <c:pt idx="8418">
                        <c:v>191.48</c:v>
                      </c:pt>
                      <c:pt idx="8419">
                        <c:v>191.48</c:v>
                      </c:pt>
                      <c:pt idx="8420">
                        <c:v>191.48</c:v>
                      </c:pt>
                      <c:pt idx="8421">
                        <c:v>191.48</c:v>
                      </c:pt>
                      <c:pt idx="8422">
                        <c:v>191.48</c:v>
                      </c:pt>
                      <c:pt idx="8423">
                        <c:v>191.48</c:v>
                      </c:pt>
                      <c:pt idx="8424">
                        <c:v>191.24</c:v>
                      </c:pt>
                      <c:pt idx="8425">
                        <c:v>191.24</c:v>
                      </c:pt>
                      <c:pt idx="8426">
                        <c:v>191.24</c:v>
                      </c:pt>
                      <c:pt idx="8427">
                        <c:v>191.57</c:v>
                      </c:pt>
                      <c:pt idx="8428">
                        <c:v>191.57</c:v>
                      </c:pt>
                      <c:pt idx="8429">
                        <c:v>191.57</c:v>
                      </c:pt>
                      <c:pt idx="8430">
                        <c:v>191.57</c:v>
                      </c:pt>
                      <c:pt idx="8431">
                        <c:v>191.57</c:v>
                      </c:pt>
                      <c:pt idx="8432">
                        <c:v>192.04</c:v>
                      </c:pt>
                      <c:pt idx="8433">
                        <c:v>191.63</c:v>
                      </c:pt>
                      <c:pt idx="8434">
                        <c:v>191.38</c:v>
                      </c:pt>
                      <c:pt idx="8435">
                        <c:v>190.93</c:v>
                      </c:pt>
                      <c:pt idx="8436">
                        <c:v>191.34</c:v>
                      </c:pt>
                      <c:pt idx="8437">
                        <c:v>190.81</c:v>
                      </c:pt>
                      <c:pt idx="8438">
                        <c:v>190.81</c:v>
                      </c:pt>
                      <c:pt idx="8439">
                        <c:v>190.69</c:v>
                      </c:pt>
                      <c:pt idx="8440">
                        <c:v>190.88</c:v>
                      </c:pt>
                      <c:pt idx="8441">
                        <c:v>190.72</c:v>
                      </c:pt>
                      <c:pt idx="8442">
                        <c:v>190.13</c:v>
                      </c:pt>
                      <c:pt idx="8443">
                        <c:v>190.26</c:v>
                      </c:pt>
                      <c:pt idx="8444">
                        <c:v>190.8</c:v>
                      </c:pt>
                      <c:pt idx="8445">
                        <c:v>190.8</c:v>
                      </c:pt>
                      <c:pt idx="8446">
                        <c:v>190.8</c:v>
                      </c:pt>
                      <c:pt idx="8447">
                        <c:v>190.8</c:v>
                      </c:pt>
                      <c:pt idx="8448">
                        <c:v>190.57</c:v>
                      </c:pt>
                      <c:pt idx="8449">
                        <c:v>190.57</c:v>
                      </c:pt>
                      <c:pt idx="8450">
                        <c:v>190.33</c:v>
                      </c:pt>
                      <c:pt idx="8451">
                        <c:v>190.34</c:v>
                      </c:pt>
                      <c:pt idx="8452">
                        <c:v>190.34</c:v>
                      </c:pt>
                      <c:pt idx="8453">
                        <c:v>190.34</c:v>
                      </c:pt>
                      <c:pt idx="8454">
                        <c:v>190.4</c:v>
                      </c:pt>
                      <c:pt idx="8455">
                        <c:v>190.4</c:v>
                      </c:pt>
                      <c:pt idx="8456">
                        <c:v>189.44</c:v>
                      </c:pt>
                      <c:pt idx="8457">
                        <c:v>189.44</c:v>
                      </c:pt>
                      <c:pt idx="8458">
                        <c:v>189.06</c:v>
                      </c:pt>
                      <c:pt idx="8459">
                        <c:v>189.06</c:v>
                      </c:pt>
                      <c:pt idx="8460">
                        <c:v>189.3</c:v>
                      </c:pt>
                      <c:pt idx="8461">
                        <c:v>189.02</c:v>
                      </c:pt>
                      <c:pt idx="8462">
                        <c:v>189.02</c:v>
                      </c:pt>
                      <c:pt idx="8463">
                        <c:v>188.61</c:v>
                      </c:pt>
                      <c:pt idx="8464">
                        <c:v>188.61</c:v>
                      </c:pt>
                      <c:pt idx="8465">
                        <c:v>188.61</c:v>
                      </c:pt>
                      <c:pt idx="8466">
                        <c:v>188.33</c:v>
                      </c:pt>
                      <c:pt idx="8467">
                        <c:v>188.18</c:v>
                      </c:pt>
                      <c:pt idx="8468">
                        <c:v>188.18</c:v>
                      </c:pt>
                      <c:pt idx="8469">
                        <c:v>188.18</c:v>
                      </c:pt>
                      <c:pt idx="8470">
                        <c:v>188.64</c:v>
                      </c:pt>
                      <c:pt idx="8471">
                        <c:v>188.64</c:v>
                      </c:pt>
                      <c:pt idx="8472">
                        <c:v>189.03</c:v>
                      </c:pt>
                      <c:pt idx="8473">
                        <c:v>188.49</c:v>
                      </c:pt>
                      <c:pt idx="8474">
                        <c:v>188.49</c:v>
                      </c:pt>
                      <c:pt idx="8475">
                        <c:v>188.47</c:v>
                      </c:pt>
                      <c:pt idx="8476">
                        <c:v>188.47</c:v>
                      </c:pt>
                      <c:pt idx="8477">
                        <c:v>188.47</c:v>
                      </c:pt>
                      <c:pt idx="8478">
                        <c:v>188.47</c:v>
                      </c:pt>
                      <c:pt idx="8479">
                        <c:v>188.19</c:v>
                      </c:pt>
                      <c:pt idx="8480">
                        <c:v>188.19</c:v>
                      </c:pt>
                      <c:pt idx="8481">
                        <c:v>188.41</c:v>
                      </c:pt>
                      <c:pt idx="8482">
                        <c:v>188.69</c:v>
                      </c:pt>
                      <c:pt idx="8483">
                        <c:v>188.74</c:v>
                      </c:pt>
                      <c:pt idx="8484">
                        <c:v>188.74</c:v>
                      </c:pt>
                      <c:pt idx="8485">
                        <c:v>188.74</c:v>
                      </c:pt>
                      <c:pt idx="8486">
                        <c:v>188.86</c:v>
                      </c:pt>
                      <c:pt idx="8487">
                        <c:v>188.86</c:v>
                      </c:pt>
                      <c:pt idx="8488">
                        <c:v>188.86</c:v>
                      </c:pt>
                      <c:pt idx="8489">
                        <c:v>188.86</c:v>
                      </c:pt>
                      <c:pt idx="8490">
                        <c:v>188.76</c:v>
                      </c:pt>
                      <c:pt idx="8491">
                        <c:v>188.76</c:v>
                      </c:pt>
                      <c:pt idx="8492">
                        <c:v>188.76</c:v>
                      </c:pt>
                      <c:pt idx="8493">
                        <c:v>188.76</c:v>
                      </c:pt>
                      <c:pt idx="8494">
                        <c:v>188.76</c:v>
                      </c:pt>
                      <c:pt idx="8495">
                        <c:v>188.71</c:v>
                      </c:pt>
                      <c:pt idx="8496">
                        <c:v>188.71</c:v>
                      </c:pt>
                      <c:pt idx="8497">
                        <c:v>189.17</c:v>
                      </c:pt>
                      <c:pt idx="8498">
                        <c:v>189.17</c:v>
                      </c:pt>
                      <c:pt idx="8499">
                        <c:v>189.17</c:v>
                      </c:pt>
                      <c:pt idx="8500">
                        <c:v>188.64</c:v>
                      </c:pt>
                      <c:pt idx="8501">
                        <c:v>188.16</c:v>
                      </c:pt>
                      <c:pt idx="8502">
                        <c:v>188.16</c:v>
                      </c:pt>
                      <c:pt idx="8503">
                        <c:v>188.16</c:v>
                      </c:pt>
                      <c:pt idx="8504">
                        <c:v>187.74</c:v>
                      </c:pt>
                      <c:pt idx="8505">
                        <c:v>187.74</c:v>
                      </c:pt>
                      <c:pt idx="8506">
                        <c:v>187.74</c:v>
                      </c:pt>
                      <c:pt idx="8507">
                        <c:v>187.69</c:v>
                      </c:pt>
                      <c:pt idx="8508">
                        <c:v>187.69</c:v>
                      </c:pt>
                      <c:pt idx="8509">
                        <c:v>187.69</c:v>
                      </c:pt>
                      <c:pt idx="8510">
                        <c:v>187.39</c:v>
                      </c:pt>
                      <c:pt idx="8511">
                        <c:v>187.85</c:v>
                      </c:pt>
                      <c:pt idx="8512">
                        <c:v>188.11</c:v>
                      </c:pt>
                      <c:pt idx="8513">
                        <c:v>188.73</c:v>
                      </c:pt>
                      <c:pt idx="8514">
                        <c:v>188.73</c:v>
                      </c:pt>
                      <c:pt idx="8515">
                        <c:v>188.26</c:v>
                      </c:pt>
                      <c:pt idx="8516">
                        <c:v>188.16</c:v>
                      </c:pt>
                      <c:pt idx="8517">
                        <c:v>187.72</c:v>
                      </c:pt>
                      <c:pt idx="8518">
                        <c:v>187.6</c:v>
                      </c:pt>
                      <c:pt idx="8519">
                        <c:v>187.6</c:v>
                      </c:pt>
                      <c:pt idx="8520">
                        <c:v>187.6</c:v>
                      </c:pt>
                      <c:pt idx="8521">
                        <c:v>187.6</c:v>
                      </c:pt>
                      <c:pt idx="8522">
                        <c:v>187.6</c:v>
                      </c:pt>
                      <c:pt idx="8523">
                        <c:v>187.6</c:v>
                      </c:pt>
                      <c:pt idx="8524">
                        <c:v>187.84</c:v>
                      </c:pt>
                      <c:pt idx="8525">
                        <c:v>187.84</c:v>
                      </c:pt>
                      <c:pt idx="8526">
                        <c:v>187.84</c:v>
                      </c:pt>
                      <c:pt idx="8527">
                        <c:v>187.84</c:v>
                      </c:pt>
                      <c:pt idx="8528">
                        <c:v>187.84</c:v>
                      </c:pt>
                      <c:pt idx="8529">
                        <c:v>187.84</c:v>
                      </c:pt>
                      <c:pt idx="8530">
                        <c:v>187.84</c:v>
                      </c:pt>
                      <c:pt idx="8531">
                        <c:v>187.84</c:v>
                      </c:pt>
                      <c:pt idx="8532">
                        <c:v>187.84</c:v>
                      </c:pt>
                      <c:pt idx="8533">
                        <c:v>188.23</c:v>
                      </c:pt>
                      <c:pt idx="8534">
                        <c:v>188.48</c:v>
                      </c:pt>
                      <c:pt idx="8535">
                        <c:v>188.93</c:v>
                      </c:pt>
                      <c:pt idx="8536">
                        <c:v>189.1</c:v>
                      </c:pt>
                      <c:pt idx="8537">
                        <c:v>189.3</c:v>
                      </c:pt>
                      <c:pt idx="8538">
                        <c:v>189.08</c:v>
                      </c:pt>
                      <c:pt idx="8539">
                        <c:v>188.63</c:v>
                      </c:pt>
                      <c:pt idx="8540">
                        <c:v>188.63</c:v>
                      </c:pt>
                      <c:pt idx="8541">
                        <c:v>188.17</c:v>
                      </c:pt>
                      <c:pt idx="8542">
                        <c:v>188.25</c:v>
                      </c:pt>
                      <c:pt idx="8543">
                        <c:v>188.11</c:v>
                      </c:pt>
                      <c:pt idx="8544">
                        <c:v>188.11</c:v>
                      </c:pt>
                      <c:pt idx="8545">
                        <c:v>188.11</c:v>
                      </c:pt>
                      <c:pt idx="8546">
                        <c:v>188.11</c:v>
                      </c:pt>
                      <c:pt idx="8547">
                        <c:v>186.59</c:v>
                      </c:pt>
                      <c:pt idx="8548">
                        <c:v>186.82</c:v>
                      </c:pt>
                      <c:pt idx="8549">
                        <c:v>186.82</c:v>
                      </c:pt>
                      <c:pt idx="8550">
                        <c:v>187.06</c:v>
                      </c:pt>
                      <c:pt idx="8551">
                        <c:v>187.06</c:v>
                      </c:pt>
                      <c:pt idx="8552">
                        <c:v>187.06</c:v>
                      </c:pt>
                      <c:pt idx="8553">
                        <c:v>187.06</c:v>
                      </c:pt>
                      <c:pt idx="8554">
                        <c:v>187.47</c:v>
                      </c:pt>
                      <c:pt idx="8555">
                        <c:v>187.47</c:v>
                      </c:pt>
                      <c:pt idx="8556">
                        <c:v>188.43</c:v>
                      </c:pt>
                      <c:pt idx="8557">
                        <c:v>187.85</c:v>
                      </c:pt>
                      <c:pt idx="8558">
                        <c:v>187.68</c:v>
                      </c:pt>
                      <c:pt idx="8559">
                        <c:v>187.68</c:v>
                      </c:pt>
                      <c:pt idx="8560">
                        <c:v>187.18</c:v>
                      </c:pt>
                      <c:pt idx="8561">
                        <c:v>187.51</c:v>
                      </c:pt>
                      <c:pt idx="8562">
                        <c:v>187.51</c:v>
                      </c:pt>
                      <c:pt idx="8563">
                        <c:v>187.9</c:v>
                      </c:pt>
                      <c:pt idx="8564">
                        <c:v>187.9</c:v>
                      </c:pt>
                      <c:pt idx="8565">
                        <c:v>187.9</c:v>
                      </c:pt>
                      <c:pt idx="8566">
                        <c:v>188.18</c:v>
                      </c:pt>
                      <c:pt idx="8567">
                        <c:v>188.33</c:v>
                      </c:pt>
                      <c:pt idx="8568">
                        <c:v>187.89</c:v>
                      </c:pt>
                      <c:pt idx="8569">
                        <c:v>187.89</c:v>
                      </c:pt>
                      <c:pt idx="8570">
                        <c:v>187.89</c:v>
                      </c:pt>
                      <c:pt idx="8571">
                        <c:v>187.89</c:v>
                      </c:pt>
                      <c:pt idx="8572">
                        <c:v>187.89</c:v>
                      </c:pt>
                      <c:pt idx="8573">
                        <c:v>188.43</c:v>
                      </c:pt>
                      <c:pt idx="8574">
                        <c:v>188.43</c:v>
                      </c:pt>
                      <c:pt idx="8575">
                        <c:v>188.45</c:v>
                      </c:pt>
                      <c:pt idx="8576">
                        <c:v>188.45</c:v>
                      </c:pt>
                      <c:pt idx="8577">
                        <c:v>188.45</c:v>
                      </c:pt>
                      <c:pt idx="8578">
                        <c:v>188.45</c:v>
                      </c:pt>
                      <c:pt idx="8579">
                        <c:v>188.43</c:v>
                      </c:pt>
                      <c:pt idx="8580">
                        <c:v>188.43</c:v>
                      </c:pt>
                      <c:pt idx="8581">
                        <c:v>188.43</c:v>
                      </c:pt>
                      <c:pt idx="8582">
                        <c:v>188.27</c:v>
                      </c:pt>
                      <c:pt idx="8583">
                        <c:v>188.27</c:v>
                      </c:pt>
                      <c:pt idx="8584">
                        <c:v>188.27</c:v>
                      </c:pt>
                      <c:pt idx="8585">
                        <c:v>188.27</c:v>
                      </c:pt>
                      <c:pt idx="8586">
                        <c:v>188.27</c:v>
                      </c:pt>
                      <c:pt idx="8587">
                        <c:v>188.27</c:v>
                      </c:pt>
                      <c:pt idx="8588">
                        <c:v>188.24</c:v>
                      </c:pt>
                      <c:pt idx="8589">
                        <c:v>188.24</c:v>
                      </c:pt>
                      <c:pt idx="8590">
                        <c:v>187.92</c:v>
                      </c:pt>
                      <c:pt idx="8591">
                        <c:v>187.92</c:v>
                      </c:pt>
                      <c:pt idx="8592">
                        <c:v>187.92</c:v>
                      </c:pt>
                      <c:pt idx="8593">
                        <c:v>187.92</c:v>
                      </c:pt>
                      <c:pt idx="8594">
                        <c:v>187.38</c:v>
                      </c:pt>
                      <c:pt idx="8595">
                        <c:v>187.29</c:v>
                      </c:pt>
                      <c:pt idx="8596">
                        <c:v>186.78</c:v>
                      </c:pt>
                      <c:pt idx="8597">
                        <c:v>186.31</c:v>
                      </c:pt>
                      <c:pt idx="8598">
                        <c:v>186.31</c:v>
                      </c:pt>
                      <c:pt idx="8599">
                        <c:v>186.31</c:v>
                      </c:pt>
                      <c:pt idx="8600">
                        <c:v>186.84</c:v>
                      </c:pt>
                      <c:pt idx="8601">
                        <c:v>187.32</c:v>
                      </c:pt>
                      <c:pt idx="8602">
                        <c:v>187.32</c:v>
                      </c:pt>
                      <c:pt idx="8603">
                        <c:v>187.32</c:v>
                      </c:pt>
                      <c:pt idx="8604">
                        <c:v>187.74</c:v>
                      </c:pt>
                      <c:pt idx="8605">
                        <c:v>187.74</c:v>
                      </c:pt>
                      <c:pt idx="8606">
                        <c:v>187.74</c:v>
                      </c:pt>
                      <c:pt idx="8607">
                        <c:v>187.22</c:v>
                      </c:pt>
                      <c:pt idx="8608">
                        <c:v>187.22</c:v>
                      </c:pt>
                      <c:pt idx="8609">
                        <c:v>187.22</c:v>
                      </c:pt>
                      <c:pt idx="8610">
                        <c:v>187.52</c:v>
                      </c:pt>
                      <c:pt idx="8611">
                        <c:v>187.52</c:v>
                      </c:pt>
                      <c:pt idx="8612">
                        <c:v>187.52</c:v>
                      </c:pt>
                      <c:pt idx="8613">
                        <c:v>187.28</c:v>
                      </c:pt>
                      <c:pt idx="8614">
                        <c:v>187.28</c:v>
                      </c:pt>
                      <c:pt idx="8615">
                        <c:v>187.75</c:v>
                      </c:pt>
                      <c:pt idx="8616">
                        <c:v>187.49</c:v>
                      </c:pt>
                      <c:pt idx="8617">
                        <c:v>188.06</c:v>
                      </c:pt>
                      <c:pt idx="8618">
                        <c:v>188.63</c:v>
                      </c:pt>
                      <c:pt idx="8619">
                        <c:v>188.54</c:v>
                      </c:pt>
                      <c:pt idx="8620">
                        <c:v>188.54</c:v>
                      </c:pt>
                      <c:pt idx="8621">
                        <c:v>188.54</c:v>
                      </c:pt>
                      <c:pt idx="8622">
                        <c:v>188</c:v>
                      </c:pt>
                      <c:pt idx="8623">
                        <c:v>188</c:v>
                      </c:pt>
                      <c:pt idx="8624">
                        <c:v>188</c:v>
                      </c:pt>
                      <c:pt idx="8625">
                        <c:v>188</c:v>
                      </c:pt>
                      <c:pt idx="8626">
                        <c:v>188</c:v>
                      </c:pt>
                      <c:pt idx="8627">
                        <c:v>188</c:v>
                      </c:pt>
                      <c:pt idx="8628">
                        <c:v>188</c:v>
                      </c:pt>
                      <c:pt idx="8629">
                        <c:v>188</c:v>
                      </c:pt>
                      <c:pt idx="8630">
                        <c:v>188</c:v>
                      </c:pt>
                      <c:pt idx="8631">
                        <c:v>187.9</c:v>
                      </c:pt>
                      <c:pt idx="8632">
                        <c:v>187.9</c:v>
                      </c:pt>
                      <c:pt idx="8633">
                        <c:v>187.92</c:v>
                      </c:pt>
                      <c:pt idx="8634">
                        <c:v>187.29</c:v>
                      </c:pt>
                      <c:pt idx="8635">
                        <c:v>187.29</c:v>
                      </c:pt>
                      <c:pt idx="8636">
                        <c:v>187.29</c:v>
                      </c:pt>
                      <c:pt idx="8637">
                        <c:v>187.62</c:v>
                      </c:pt>
                      <c:pt idx="8638">
                        <c:v>187.84</c:v>
                      </c:pt>
                      <c:pt idx="8639">
                        <c:v>187.85</c:v>
                      </c:pt>
                      <c:pt idx="8640">
                        <c:v>187.43</c:v>
                      </c:pt>
                      <c:pt idx="8641">
                        <c:v>188.22</c:v>
                      </c:pt>
                      <c:pt idx="8642">
                        <c:v>188.73</c:v>
                      </c:pt>
                      <c:pt idx="8643">
                        <c:v>188.87</c:v>
                      </c:pt>
                      <c:pt idx="8644">
                        <c:v>188.87</c:v>
                      </c:pt>
                      <c:pt idx="8645">
                        <c:v>188.28</c:v>
                      </c:pt>
                      <c:pt idx="8646">
                        <c:v>188.28</c:v>
                      </c:pt>
                      <c:pt idx="8647">
                        <c:v>189.8</c:v>
                      </c:pt>
                      <c:pt idx="8648">
                        <c:v>189.78</c:v>
                      </c:pt>
                      <c:pt idx="8649">
                        <c:v>189.78</c:v>
                      </c:pt>
                      <c:pt idx="8650">
                        <c:v>189.78</c:v>
                      </c:pt>
                      <c:pt idx="8651">
                        <c:v>189.1</c:v>
                      </c:pt>
                      <c:pt idx="8652">
                        <c:v>189.1</c:v>
                      </c:pt>
                      <c:pt idx="8653">
                        <c:v>189.05</c:v>
                      </c:pt>
                      <c:pt idx="8654">
                        <c:v>188.59</c:v>
                      </c:pt>
                      <c:pt idx="8655">
                        <c:v>188.59</c:v>
                      </c:pt>
                      <c:pt idx="8656">
                        <c:v>188.59</c:v>
                      </c:pt>
                      <c:pt idx="8657">
                        <c:v>189.17</c:v>
                      </c:pt>
                      <c:pt idx="8658">
                        <c:v>189.26</c:v>
                      </c:pt>
                      <c:pt idx="8659">
                        <c:v>189.26</c:v>
                      </c:pt>
                      <c:pt idx="8660">
                        <c:v>189.45</c:v>
                      </c:pt>
                      <c:pt idx="8661">
                        <c:v>189.45</c:v>
                      </c:pt>
                      <c:pt idx="8662">
                        <c:v>189.45</c:v>
                      </c:pt>
                      <c:pt idx="8663">
                        <c:v>189.47</c:v>
                      </c:pt>
                      <c:pt idx="8664">
                        <c:v>189.03</c:v>
                      </c:pt>
                      <c:pt idx="8665">
                        <c:v>188.68</c:v>
                      </c:pt>
                      <c:pt idx="8666">
                        <c:v>188.13</c:v>
                      </c:pt>
                      <c:pt idx="8667">
                        <c:v>188.13</c:v>
                      </c:pt>
                      <c:pt idx="8668">
                        <c:v>188.57</c:v>
                      </c:pt>
                      <c:pt idx="8669">
                        <c:v>188.57</c:v>
                      </c:pt>
                      <c:pt idx="8670">
                        <c:v>188.57</c:v>
                      </c:pt>
                      <c:pt idx="8671">
                        <c:v>188.57</c:v>
                      </c:pt>
                      <c:pt idx="8672">
                        <c:v>188.3</c:v>
                      </c:pt>
                      <c:pt idx="8673">
                        <c:v>187.86</c:v>
                      </c:pt>
                      <c:pt idx="8674">
                        <c:v>187.86</c:v>
                      </c:pt>
                      <c:pt idx="8675">
                        <c:v>187.86</c:v>
                      </c:pt>
                      <c:pt idx="8676">
                        <c:v>187.86</c:v>
                      </c:pt>
                      <c:pt idx="8677">
                        <c:v>187.86</c:v>
                      </c:pt>
                      <c:pt idx="8678">
                        <c:v>187.86</c:v>
                      </c:pt>
                      <c:pt idx="8679">
                        <c:v>188.37</c:v>
                      </c:pt>
                      <c:pt idx="8680">
                        <c:v>187.92</c:v>
                      </c:pt>
                      <c:pt idx="8681">
                        <c:v>187.92</c:v>
                      </c:pt>
                      <c:pt idx="8682">
                        <c:v>187.69</c:v>
                      </c:pt>
                      <c:pt idx="8683">
                        <c:v>187.42</c:v>
                      </c:pt>
                      <c:pt idx="8684">
                        <c:v>187.42</c:v>
                      </c:pt>
                      <c:pt idx="8685">
                        <c:v>187.42</c:v>
                      </c:pt>
                      <c:pt idx="8686">
                        <c:v>187.42</c:v>
                      </c:pt>
                      <c:pt idx="8687">
                        <c:v>187.42</c:v>
                      </c:pt>
                      <c:pt idx="8688">
                        <c:v>186.96</c:v>
                      </c:pt>
                      <c:pt idx="8689">
                        <c:v>186.96</c:v>
                      </c:pt>
                      <c:pt idx="8690">
                        <c:v>187.38</c:v>
                      </c:pt>
                      <c:pt idx="8691">
                        <c:v>185.8</c:v>
                      </c:pt>
                      <c:pt idx="8692">
                        <c:v>185.8</c:v>
                      </c:pt>
                      <c:pt idx="8693">
                        <c:v>184.9</c:v>
                      </c:pt>
                      <c:pt idx="8694">
                        <c:v>185.4</c:v>
                      </c:pt>
                      <c:pt idx="8695">
                        <c:v>185.54</c:v>
                      </c:pt>
                      <c:pt idx="8696">
                        <c:v>186.05</c:v>
                      </c:pt>
                      <c:pt idx="8697">
                        <c:v>185.94</c:v>
                      </c:pt>
                      <c:pt idx="8698">
                        <c:v>185.94</c:v>
                      </c:pt>
                      <c:pt idx="8699">
                        <c:v>185.33</c:v>
                      </c:pt>
                      <c:pt idx="8700">
                        <c:v>185.1</c:v>
                      </c:pt>
                      <c:pt idx="8701">
                        <c:v>185.1</c:v>
                      </c:pt>
                      <c:pt idx="8702">
                        <c:v>185.1</c:v>
                      </c:pt>
                      <c:pt idx="8703">
                        <c:v>185.1</c:v>
                      </c:pt>
                      <c:pt idx="8704">
                        <c:v>185.1</c:v>
                      </c:pt>
                      <c:pt idx="8705">
                        <c:v>185.1</c:v>
                      </c:pt>
                      <c:pt idx="8706">
                        <c:v>184.7</c:v>
                      </c:pt>
                      <c:pt idx="8707">
                        <c:v>185.27</c:v>
                      </c:pt>
                      <c:pt idx="8708">
                        <c:v>185.27</c:v>
                      </c:pt>
                      <c:pt idx="8709">
                        <c:v>185.27</c:v>
                      </c:pt>
                      <c:pt idx="8710">
                        <c:v>185.19</c:v>
                      </c:pt>
                      <c:pt idx="8711">
                        <c:v>185.19</c:v>
                      </c:pt>
                      <c:pt idx="8712">
                        <c:v>185.19</c:v>
                      </c:pt>
                      <c:pt idx="8713">
                        <c:v>185.43</c:v>
                      </c:pt>
                      <c:pt idx="8714">
                        <c:v>185.43</c:v>
                      </c:pt>
                      <c:pt idx="8715">
                        <c:v>185.35</c:v>
                      </c:pt>
                      <c:pt idx="8716">
                        <c:v>185.71</c:v>
                      </c:pt>
                      <c:pt idx="8717">
                        <c:v>185.71</c:v>
                      </c:pt>
                      <c:pt idx="8718">
                        <c:v>185.71</c:v>
                      </c:pt>
                      <c:pt idx="8719">
                        <c:v>185.58</c:v>
                      </c:pt>
                      <c:pt idx="8720">
                        <c:v>185.58</c:v>
                      </c:pt>
                      <c:pt idx="8721">
                        <c:v>185.12</c:v>
                      </c:pt>
                      <c:pt idx="8722">
                        <c:v>185.66</c:v>
                      </c:pt>
                      <c:pt idx="8723">
                        <c:v>185.61</c:v>
                      </c:pt>
                      <c:pt idx="8724">
                        <c:v>185.02</c:v>
                      </c:pt>
                      <c:pt idx="8725">
                        <c:v>185.02</c:v>
                      </c:pt>
                      <c:pt idx="8726">
                        <c:v>185.02</c:v>
                      </c:pt>
                      <c:pt idx="8727">
                        <c:v>185.02</c:v>
                      </c:pt>
                      <c:pt idx="8728">
                        <c:v>185.02</c:v>
                      </c:pt>
                      <c:pt idx="8729">
                        <c:v>184.41</c:v>
                      </c:pt>
                      <c:pt idx="8730">
                        <c:v>184.41</c:v>
                      </c:pt>
                      <c:pt idx="8731">
                        <c:v>184.51</c:v>
                      </c:pt>
                      <c:pt idx="8732">
                        <c:v>184.51</c:v>
                      </c:pt>
                      <c:pt idx="8733">
                        <c:v>184.51</c:v>
                      </c:pt>
                      <c:pt idx="8734">
                        <c:v>185.14</c:v>
                      </c:pt>
                      <c:pt idx="8735">
                        <c:v>184.72</c:v>
                      </c:pt>
                      <c:pt idx="8736">
                        <c:v>184.72</c:v>
                      </c:pt>
                      <c:pt idx="8737">
                        <c:v>184.72</c:v>
                      </c:pt>
                      <c:pt idx="8738">
                        <c:v>184.14</c:v>
                      </c:pt>
                      <c:pt idx="8739">
                        <c:v>184.7</c:v>
                      </c:pt>
                      <c:pt idx="8740">
                        <c:v>185.12</c:v>
                      </c:pt>
                      <c:pt idx="8741">
                        <c:v>185</c:v>
                      </c:pt>
                      <c:pt idx="8742">
                        <c:v>185</c:v>
                      </c:pt>
                      <c:pt idx="8743">
                        <c:v>185</c:v>
                      </c:pt>
                      <c:pt idx="8744">
                        <c:v>184.86</c:v>
                      </c:pt>
                      <c:pt idx="8745">
                        <c:v>185.45</c:v>
                      </c:pt>
                      <c:pt idx="8746">
                        <c:v>185.45</c:v>
                      </c:pt>
                      <c:pt idx="8747">
                        <c:v>184.86</c:v>
                      </c:pt>
                      <c:pt idx="8748">
                        <c:v>184.88</c:v>
                      </c:pt>
                      <c:pt idx="8749">
                        <c:v>184.88</c:v>
                      </c:pt>
                      <c:pt idx="8750">
                        <c:v>184.88</c:v>
                      </c:pt>
                      <c:pt idx="8751">
                        <c:v>185.56</c:v>
                      </c:pt>
                      <c:pt idx="8752">
                        <c:v>185.56</c:v>
                      </c:pt>
                      <c:pt idx="8753">
                        <c:v>185.34</c:v>
                      </c:pt>
                      <c:pt idx="8754">
                        <c:v>185.8</c:v>
                      </c:pt>
                      <c:pt idx="8755">
                        <c:v>185.8</c:v>
                      </c:pt>
                      <c:pt idx="8756">
                        <c:v>185.22</c:v>
                      </c:pt>
                      <c:pt idx="8757">
                        <c:v>185.22</c:v>
                      </c:pt>
                      <c:pt idx="8758">
                        <c:v>185.68</c:v>
                      </c:pt>
                      <c:pt idx="8759">
                        <c:v>185.68</c:v>
                      </c:pt>
                      <c:pt idx="8760">
                        <c:v>185.42</c:v>
                      </c:pt>
                      <c:pt idx="8761">
                        <c:v>185.42</c:v>
                      </c:pt>
                      <c:pt idx="8762">
                        <c:v>185.42</c:v>
                      </c:pt>
                      <c:pt idx="8763">
                        <c:v>185.42</c:v>
                      </c:pt>
                      <c:pt idx="8764">
                        <c:v>185.86</c:v>
                      </c:pt>
                      <c:pt idx="8765">
                        <c:v>185.84</c:v>
                      </c:pt>
                      <c:pt idx="8766">
                        <c:v>186.39</c:v>
                      </c:pt>
                      <c:pt idx="8767">
                        <c:v>186.39</c:v>
                      </c:pt>
                      <c:pt idx="8768">
                        <c:v>186.12</c:v>
                      </c:pt>
                      <c:pt idx="8769">
                        <c:v>186.12</c:v>
                      </c:pt>
                      <c:pt idx="8770">
                        <c:v>186.12</c:v>
                      </c:pt>
                      <c:pt idx="8771">
                        <c:v>186.12</c:v>
                      </c:pt>
                      <c:pt idx="8772">
                        <c:v>186.39</c:v>
                      </c:pt>
                      <c:pt idx="8773">
                        <c:v>186.83</c:v>
                      </c:pt>
                      <c:pt idx="8774">
                        <c:v>186.83</c:v>
                      </c:pt>
                      <c:pt idx="8775">
                        <c:v>186.83</c:v>
                      </c:pt>
                      <c:pt idx="8776">
                        <c:v>186.83</c:v>
                      </c:pt>
                      <c:pt idx="8777">
                        <c:v>186.83</c:v>
                      </c:pt>
                      <c:pt idx="8778">
                        <c:v>186.83</c:v>
                      </c:pt>
                      <c:pt idx="8779">
                        <c:v>186.06</c:v>
                      </c:pt>
                      <c:pt idx="8780">
                        <c:v>186.51</c:v>
                      </c:pt>
                      <c:pt idx="8781">
                        <c:v>186.51</c:v>
                      </c:pt>
                      <c:pt idx="8782">
                        <c:v>186.9</c:v>
                      </c:pt>
                      <c:pt idx="8783">
                        <c:v>187.17</c:v>
                      </c:pt>
                      <c:pt idx="8784">
                        <c:v>187.17</c:v>
                      </c:pt>
                      <c:pt idx="8785">
                        <c:v>187.17</c:v>
                      </c:pt>
                      <c:pt idx="8786">
                        <c:v>186.86</c:v>
                      </c:pt>
                      <c:pt idx="8787">
                        <c:v>186.86</c:v>
                      </c:pt>
                      <c:pt idx="8788">
                        <c:v>187.35</c:v>
                      </c:pt>
                      <c:pt idx="8789">
                        <c:v>186.68</c:v>
                      </c:pt>
                      <c:pt idx="8790">
                        <c:v>186.68</c:v>
                      </c:pt>
                      <c:pt idx="8791">
                        <c:v>188.26</c:v>
                      </c:pt>
                      <c:pt idx="8792">
                        <c:v>188.26</c:v>
                      </c:pt>
                      <c:pt idx="8793">
                        <c:v>189.16</c:v>
                      </c:pt>
                      <c:pt idx="8794">
                        <c:v>188.75</c:v>
                      </c:pt>
                      <c:pt idx="8795">
                        <c:v>188.75</c:v>
                      </c:pt>
                      <c:pt idx="8796">
                        <c:v>188.75</c:v>
                      </c:pt>
                      <c:pt idx="8797">
                        <c:v>188.6</c:v>
                      </c:pt>
                      <c:pt idx="8798">
                        <c:v>188.6</c:v>
                      </c:pt>
                      <c:pt idx="8799">
                        <c:v>189.21</c:v>
                      </c:pt>
                      <c:pt idx="8800">
                        <c:v>189.44</c:v>
                      </c:pt>
                      <c:pt idx="8801">
                        <c:v>189.44</c:v>
                      </c:pt>
                      <c:pt idx="8802">
                        <c:v>189.44</c:v>
                      </c:pt>
                      <c:pt idx="8803">
                        <c:v>189.44</c:v>
                      </c:pt>
                      <c:pt idx="8804">
                        <c:v>189.44</c:v>
                      </c:pt>
                      <c:pt idx="8805">
                        <c:v>189.44</c:v>
                      </c:pt>
                      <c:pt idx="8806">
                        <c:v>189.84</c:v>
                      </c:pt>
                      <c:pt idx="8807">
                        <c:v>189.4</c:v>
                      </c:pt>
                      <c:pt idx="8808">
                        <c:v>189.33</c:v>
                      </c:pt>
                      <c:pt idx="8809">
                        <c:v>189.33</c:v>
                      </c:pt>
                      <c:pt idx="8810">
                        <c:v>188.81</c:v>
                      </c:pt>
                      <c:pt idx="8811">
                        <c:v>188.81</c:v>
                      </c:pt>
                      <c:pt idx="8812">
                        <c:v>188.81</c:v>
                      </c:pt>
                      <c:pt idx="8813">
                        <c:v>188.81</c:v>
                      </c:pt>
                      <c:pt idx="8814">
                        <c:v>188.81</c:v>
                      </c:pt>
                      <c:pt idx="8815">
                        <c:v>188.89</c:v>
                      </c:pt>
                      <c:pt idx="8816">
                        <c:v>188.89</c:v>
                      </c:pt>
                      <c:pt idx="8817">
                        <c:v>188.89</c:v>
                      </c:pt>
                      <c:pt idx="8818">
                        <c:v>188.89</c:v>
                      </c:pt>
                      <c:pt idx="8819">
                        <c:v>189.11</c:v>
                      </c:pt>
                      <c:pt idx="8820">
                        <c:v>189.11</c:v>
                      </c:pt>
                      <c:pt idx="8821">
                        <c:v>189.57</c:v>
                      </c:pt>
                      <c:pt idx="8822">
                        <c:v>189.43</c:v>
                      </c:pt>
                      <c:pt idx="8823">
                        <c:v>189.24</c:v>
                      </c:pt>
                      <c:pt idx="8824">
                        <c:v>189.83</c:v>
                      </c:pt>
                      <c:pt idx="8825">
                        <c:v>189.22</c:v>
                      </c:pt>
                      <c:pt idx="8826">
                        <c:v>189.22</c:v>
                      </c:pt>
                      <c:pt idx="8827">
                        <c:v>189.22</c:v>
                      </c:pt>
                      <c:pt idx="8828">
                        <c:v>189.22</c:v>
                      </c:pt>
                      <c:pt idx="8829">
                        <c:v>189.83</c:v>
                      </c:pt>
                      <c:pt idx="8830">
                        <c:v>189.28</c:v>
                      </c:pt>
                      <c:pt idx="8831">
                        <c:v>189.28</c:v>
                      </c:pt>
                      <c:pt idx="8832">
                        <c:v>189.28</c:v>
                      </c:pt>
                      <c:pt idx="8833">
                        <c:v>189.28</c:v>
                      </c:pt>
                      <c:pt idx="8834">
                        <c:v>189.28</c:v>
                      </c:pt>
                      <c:pt idx="8835">
                        <c:v>189.7</c:v>
                      </c:pt>
                      <c:pt idx="8836">
                        <c:v>189.7</c:v>
                      </c:pt>
                      <c:pt idx="8837">
                        <c:v>189.7</c:v>
                      </c:pt>
                      <c:pt idx="8838">
                        <c:v>190.23</c:v>
                      </c:pt>
                      <c:pt idx="8839">
                        <c:v>190.23</c:v>
                      </c:pt>
                      <c:pt idx="8840">
                        <c:v>189.7</c:v>
                      </c:pt>
                      <c:pt idx="8841">
                        <c:v>190.05</c:v>
                      </c:pt>
                      <c:pt idx="8842">
                        <c:v>189.34</c:v>
                      </c:pt>
                      <c:pt idx="8843">
                        <c:v>189.34</c:v>
                      </c:pt>
                      <c:pt idx="8844">
                        <c:v>189.39</c:v>
                      </c:pt>
                      <c:pt idx="8845">
                        <c:v>189.09</c:v>
                      </c:pt>
                      <c:pt idx="8846">
                        <c:v>188.52</c:v>
                      </c:pt>
                      <c:pt idx="8847">
                        <c:v>189.11</c:v>
                      </c:pt>
                      <c:pt idx="8848">
                        <c:v>189.11</c:v>
                      </c:pt>
                      <c:pt idx="8849">
                        <c:v>188.89</c:v>
                      </c:pt>
                      <c:pt idx="8850">
                        <c:v>188.89</c:v>
                      </c:pt>
                      <c:pt idx="8851">
                        <c:v>188.89</c:v>
                      </c:pt>
                      <c:pt idx="8852">
                        <c:v>188.89</c:v>
                      </c:pt>
                      <c:pt idx="8853">
                        <c:v>188.54</c:v>
                      </c:pt>
                      <c:pt idx="8854">
                        <c:v>188.54</c:v>
                      </c:pt>
                      <c:pt idx="8855">
                        <c:v>188.54</c:v>
                      </c:pt>
                      <c:pt idx="8856">
                        <c:v>189.12</c:v>
                      </c:pt>
                      <c:pt idx="8857">
                        <c:v>189.03</c:v>
                      </c:pt>
                      <c:pt idx="8858">
                        <c:v>189.03</c:v>
                      </c:pt>
                      <c:pt idx="8859">
                        <c:v>189.03</c:v>
                      </c:pt>
                      <c:pt idx="8860">
                        <c:v>189.6</c:v>
                      </c:pt>
                      <c:pt idx="8861">
                        <c:v>189.6</c:v>
                      </c:pt>
                      <c:pt idx="8862">
                        <c:v>189.6</c:v>
                      </c:pt>
                      <c:pt idx="8863">
                        <c:v>189.6</c:v>
                      </c:pt>
                      <c:pt idx="8864">
                        <c:v>189.6</c:v>
                      </c:pt>
                      <c:pt idx="8865">
                        <c:v>189.24</c:v>
                      </c:pt>
                      <c:pt idx="8866">
                        <c:v>189.24</c:v>
                      </c:pt>
                      <c:pt idx="8867">
                        <c:v>189.24</c:v>
                      </c:pt>
                      <c:pt idx="8868">
                        <c:v>189.51</c:v>
                      </c:pt>
                      <c:pt idx="8869">
                        <c:v>189.51</c:v>
                      </c:pt>
                      <c:pt idx="8870">
                        <c:v>189.51</c:v>
                      </c:pt>
                      <c:pt idx="8871">
                        <c:v>188.91</c:v>
                      </c:pt>
                      <c:pt idx="8872">
                        <c:v>188.25</c:v>
                      </c:pt>
                      <c:pt idx="8873">
                        <c:v>188.25</c:v>
                      </c:pt>
                      <c:pt idx="8874">
                        <c:v>187.82</c:v>
                      </c:pt>
                      <c:pt idx="8875">
                        <c:v>187.71</c:v>
                      </c:pt>
                      <c:pt idx="8876">
                        <c:v>187.71</c:v>
                      </c:pt>
                      <c:pt idx="8877">
                        <c:v>187.71</c:v>
                      </c:pt>
                      <c:pt idx="8878">
                        <c:v>187.71</c:v>
                      </c:pt>
                      <c:pt idx="8879">
                        <c:v>188.48</c:v>
                      </c:pt>
                      <c:pt idx="8880">
                        <c:v>188.35</c:v>
                      </c:pt>
                      <c:pt idx="8881">
                        <c:v>188.35</c:v>
                      </c:pt>
                      <c:pt idx="8882">
                        <c:v>188.04</c:v>
                      </c:pt>
                      <c:pt idx="8883">
                        <c:v>188.04</c:v>
                      </c:pt>
                      <c:pt idx="8884">
                        <c:v>188.04</c:v>
                      </c:pt>
                      <c:pt idx="8885">
                        <c:v>188.04</c:v>
                      </c:pt>
                      <c:pt idx="8886">
                        <c:v>188.35</c:v>
                      </c:pt>
                      <c:pt idx="8887">
                        <c:v>188.35</c:v>
                      </c:pt>
                      <c:pt idx="8888">
                        <c:v>188.35</c:v>
                      </c:pt>
                      <c:pt idx="8889">
                        <c:v>189.02</c:v>
                      </c:pt>
                      <c:pt idx="8890">
                        <c:v>189.02</c:v>
                      </c:pt>
                      <c:pt idx="8891">
                        <c:v>188.59</c:v>
                      </c:pt>
                      <c:pt idx="8892">
                        <c:v>188.59</c:v>
                      </c:pt>
                      <c:pt idx="8893">
                        <c:v>188.59</c:v>
                      </c:pt>
                      <c:pt idx="8894">
                        <c:v>189.04</c:v>
                      </c:pt>
                      <c:pt idx="8895">
                        <c:v>189.04</c:v>
                      </c:pt>
                      <c:pt idx="8896">
                        <c:v>189.04</c:v>
                      </c:pt>
                      <c:pt idx="8897">
                        <c:v>189.77</c:v>
                      </c:pt>
                      <c:pt idx="8898">
                        <c:v>189.77</c:v>
                      </c:pt>
                      <c:pt idx="8899">
                        <c:v>189.77</c:v>
                      </c:pt>
                      <c:pt idx="8900">
                        <c:v>189.77</c:v>
                      </c:pt>
                      <c:pt idx="8901">
                        <c:v>189.77</c:v>
                      </c:pt>
                      <c:pt idx="8902">
                        <c:v>189.77</c:v>
                      </c:pt>
                      <c:pt idx="8903">
                        <c:v>189.77</c:v>
                      </c:pt>
                      <c:pt idx="8904">
                        <c:v>189.77</c:v>
                      </c:pt>
                      <c:pt idx="8905">
                        <c:v>189.15</c:v>
                      </c:pt>
                      <c:pt idx="8906">
                        <c:v>188.64</c:v>
                      </c:pt>
                      <c:pt idx="8907">
                        <c:v>189.08</c:v>
                      </c:pt>
                      <c:pt idx="8908">
                        <c:v>189.15</c:v>
                      </c:pt>
                      <c:pt idx="8909">
                        <c:v>189.15</c:v>
                      </c:pt>
                      <c:pt idx="8910">
                        <c:v>189.55</c:v>
                      </c:pt>
                      <c:pt idx="8911">
                        <c:v>189</c:v>
                      </c:pt>
                      <c:pt idx="8912">
                        <c:v>189</c:v>
                      </c:pt>
                      <c:pt idx="8913">
                        <c:v>189</c:v>
                      </c:pt>
                      <c:pt idx="8914">
                        <c:v>189</c:v>
                      </c:pt>
                      <c:pt idx="8915">
                        <c:v>188.45</c:v>
                      </c:pt>
                      <c:pt idx="8916">
                        <c:v>187.83</c:v>
                      </c:pt>
                      <c:pt idx="8917">
                        <c:v>187.34</c:v>
                      </c:pt>
                      <c:pt idx="8918">
                        <c:v>187.34</c:v>
                      </c:pt>
                      <c:pt idx="8919">
                        <c:v>187.34</c:v>
                      </c:pt>
                      <c:pt idx="8920">
                        <c:v>187.34</c:v>
                      </c:pt>
                      <c:pt idx="8921">
                        <c:v>187.34</c:v>
                      </c:pt>
                      <c:pt idx="8922">
                        <c:v>187.48</c:v>
                      </c:pt>
                      <c:pt idx="8923">
                        <c:v>187.72</c:v>
                      </c:pt>
                      <c:pt idx="8924">
                        <c:v>187.72</c:v>
                      </c:pt>
                      <c:pt idx="8925">
                        <c:v>188.33</c:v>
                      </c:pt>
                      <c:pt idx="8926">
                        <c:v>188.33</c:v>
                      </c:pt>
                      <c:pt idx="8927">
                        <c:v>188.33</c:v>
                      </c:pt>
                      <c:pt idx="8928">
                        <c:v>188.33</c:v>
                      </c:pt>
                      <c:pt idx="8929">
                        <c:v>188.33</c:v>
                      </c:pt>
                      <c:pt idx="8930">
                        <c:v>188.88</c:v>
                      </c:pt>
                      <c:pt idx="8931">
                        <c:v>188.78</c:v>
                      </c:pt>
                      <c:pt idx="8932">
                        <c:v>188.78</c:v>
                      </c:pt>
                      <c:pt idx="8933">
                        <c:v>188.78</c:v>
                      </c:pt>
                      <c:pt idx="8934">
                        <c:v>188.78</c:v>
                      </c:pt>
                      <c:pt idx="8935">
                        <c:v>188.78</c:v>
                      </c:pt>
                      <c:pt idx="8936">
                        <c:v>188.35</c:v>
                      </c:pt>
                      <c:pt idx="8937">
                        <c:v>188.35</c:v>
                      </c:pt>
                      <c:pt idx="8938">
                        <c:v>187.93</c:v>
                      </c:pt>
                      <c:pt idx="8939">
                        <c:v>187.68</c:v>
                      </c:pt>
                      <c:pt idx="8940">
                        <c:v>188.21</c:v>
                      </c:pt>
                      <c:pt idx="8941">
                        <c:v>187.88</c:v>
                      </c:pt>
                      <c:pt idx="8942">
                        <c:v>188.59</c:v>
                      </c:pt>
                      <c:pt idx="8943">
                        <c:v>188.59</c:v>
                      </c:pt>
                      <c:pt idx="8944">
                        <c:v>188.68</c:v>
                      </c:pt>
                      <c:pt idx="8945">
                        <c:v>188.51</c:v>
                      </c:pt>
                      <c:pt idx="8946">
                        <c:v>189.08</c:v>
                      </c:pt>
                      <c:pt idx="8947">
                        <c:v>189.08</c:v>
                      </c:pt>
                      <c:pt idx="8948">
                        <c:v>188.73</c:v>
                      </c:pt>
                      <c:pt idx="8949">
                        <c:v>188.57</c:v>
                      </c:pt>
                      <c:pt idx="8950">
                        <c:v>188.57</c:v>
                      </c:pt>
                      <c:pt idx="8951">
                        <c:v>188.2</c:v>
                      </c:pt>
                      <c:pt idx="8952">
                        <c:v>188.2</c:v>
                      </c:pt>
                      <c:pt idx="8953">
                        <c:v>188.82</c:v>
                      </c:pt>
                      <c:pt idx="8954">
                        <c:v>188.82</c:v>
                      </c:pt>
                      <c:pt idx="8955">
                        <c:v>188.82</c:v>
                      </c:pt>
                      <c:pt idx="8956">
                        <c:v>188.82</c:v>
                      </c:pt>
                      <c:pt idx="8957">
                        <c:v>188.91</c:v>
                      </c:pt>
                      <c:pt idx="8958">
                        <c:v>188.45</c:v>
                      </c:pt>
                      <c:pt idx="8959">
                        <c:v>188.45</c:v>
                      </c:pt>
                      <c:pt idx="8960">
                        <c:v>188.45</c:v>
                      </c:pt>
                      <c:pt idx="8961">
                        <c:v>188.45</c:v>
                      </c:pt>
                      <c:pt idx="8962">
                        <c:v>188.45</c:v>
                      </c:pt>
                      <c:pt idx="8963">
                        <c:v>188.45</c:v>
                      </c:pt>
                      <c:pt idx="8964">
                        <c:v>187.46</c:v>
                      </c:pt>
                      <c:pt idx="8965">
                        <c:v>187.47</c:v>
                      </c:pt>
                      <c:pt idx="8966">
                        <c:v>187.47</c:v>
                      </c:pt>
                      <c:pt idx="8967">
                        <c:v>187.47</c:v>
                      </c:pt>
                      <c:pt idx="8968">
                        <c:v>187.47</c:v>
                      </c:pt>
                      <c:pt idx="8969">
                        <c:v>185.89</c:v>
                      </c:pt>
                      <c:pt idx="8970">
                        <c:v>185.84</c:v>
                      </c:pt>
                      <c:pt idx="8971">
                        <c:v>186.44</c:v>
                      </c:pt>
                      <c:pt idx="8972">
                        <c:v>187.1</c:v>
                      </c:pt>
                      <c:pt idx="8973">
                        <c:v>187.1</c:v>
                      </c:pt>
                      <c:pt idx="8974">
                        <c:v>187.53</c:v>
                      </c:pt>
                      <c:pt idx="8975">
                        <c:v>187.18</c:v>
                      </c:pt>
                      <c:pt idx="8976">
                        <c:v>187.18</c:v>
                      </c:pt>
                      <c:pt idx="8977">
                        <c:v>187.18</c:v>
                      </c:pt>
                      <c:pt idx="8978">
                        <c:v>187.18</c:v>
                      </c:pt>
                      <c:pt idx="8979">
                        <c:v>187.18</c:v>
                      </c:pt>
                      <c:pt idx="8980">
                        <c:v>187.31</c:v>
                      </c:pt>
                      <c:pt idx="8981">
                        <c:v>187.31</c:v>
                      </c:pt>
                      <c:pt idx="8982">
                        <c:v>187.62</c:v>
                      </c:pt>
                      <c:pt idx="8983">
                        <c:v>187.62</c:v>
                      </c:pt>
                      <c:pt idx="8984">
                        <c:v>187.62</c:v>
                      </c:pt>
                      <c:pt idx="8985">
                        <c:v>187.62</c:v>
                      </c:pt>
                      <c:pt idx="8986">
                        <c:v>187.62</c:v>
                      </c:pt>
                      <c:pt idx="8987">
                        <c:v>187.62</c:v>
                      </c:pt>
                      <c:pt idx="8988">
                        <c:v>187.62</c:v>
                      </c:pt>
                      <c:pt idx="8989">
                        <c:v>187.62</c:v>
                      </c:pt>
                      <c:pt idx="8990">
                        <c:v>187.62</c:v>
                      </c:pt>
                      <c:pt idx="8991">
                        <c:v>188.05</c:v>
                      </c:pt>
                      <c:pt idx="8992">
                        <c:v>188.05</c:v>
                      </c:pt>
                      <c:pt idx="8993">
                        <c:v>188.05</c:v>
                      </c:pt>
                      <c:pt idx="8994">
                        <c:v>188.05</c:v>
                      </c:pt>
                      <c:pt idx="8995">
                        <c:v>188.05</c:v>
                      </c:pt>
                      <c:pt idx="8996">
                        <c:v>187.51</c:v>
                      </c:pt>
                      <c:pt idx="8997">
                        <c:v>187.4</c:v>
                      </c:pt>
                      <c:pt idx="8998">
                        <c:v>187.4</c:v>
                      </c:pt>
                      <c:pt idx="8999">
                        <c:v>187.4</c:v>
                      </c:pt>
                      <c:pt idx="9000">
                        <c:v>187.4</c:v>
                      </c:pt>
                      <c:pt idx="9001">
                        <c:v>187.18</c:v>
                      </c:pt>
                      <c:pt idx="9002">
                        <c:v>187.07</c:v>
                      </c:pt>
                      <c:pt idx="9003">
                        <c:v>187.07</c:v>
                      </c:pt>
                      <c:pt idx="9004">
                        <c:v>187.07</c:v>
                      </c:pt>
                      <c:pt idx="9005">
                        <c:v>187.69</c:v>
                      </c:pt>
                      <c:pt idx="9006">
                        <c:v>188.2</c:v>
                      </c:pt>
                      <c:pt idx="9007">
                        <c:v>188.2</c:v>
                      </c:pt>
                      <c:pt idx="9008">
                        <c:v>188.2</c:v>
                      </c:pt>
                      <c:pt idx="9009">
                        <c:v>188.2</c:v>
                      </c:pt>
                      <c:pt idx="9010">
                        <c:v>187.99</c:v>
                      </c:pt>
                      <c:pt idx="9011">
                        <c:v>188.54</c:v>
                      </c:pt>
                      <c:pt idx="9012">
                        <c:v>188.54</c:v>
                      </c:pt>
                      <c:pt idx="9013">
                        <c:v>188.54</c:v>
                      </c:pt>
                      <c:pt idx="9014">
                        <c:v>188.54</c:v>
                      </c:pt>
                      <c:pt idx="9015">
                        <c:v>189.09</c:v>
                      </c:pt>
                      <c:pt idx="9016">
                        <c:v>189.71</c:v>
                      </c:pt>
                      <c:pt idx="9017">
                        <c:v>190.2</c:v>
                      </c:pt>
                      <c:pt idx="9018">
                        <c:v>190.2</c:v>
                      </c:pt>
                      <c:pt idx="9019">
                        <c:v>190.2</c:v>
                      </c:pt>
                      <c:pt idx="9020">
                        <c:v>190.2</c:v>
                      </c:pt>
                      <c:pt idx="9021">
                        <c:v>190.19</c:v>
                      </c:pt>
                      <c:pt idx="9022">
                        <c:v>190.19</c:v>
                      </c:pt>
                      <c:pt idx="9023">
                        <c:v>190.19</c:v>
                      </c:pt>
                      <c:pt idx="9024">
                        <c:v>190.19</c:v>
                      </c:pt>
                      <c:pt idx="9025">
                        <c:v>190.19</c:v>
                      </c:pt>
                      <c:pt idx="9026">
                        <c:v>190.19</c:v>
                      </c:pt>
                      <c:pt idx="9027">
                        <c:v>189.72</c:v>
                      </c:pt>
                      <c:pt idx="9028">
                        <c:v>189.72</c:v>
                      </c:pt>
                      <c:pt idx="9029">
                        <c:v>189.72</c:v>
                      </c:pt>
                      <c:pt idx="9030">
                        <c:v>189.72</c:v>
                      </c:pt>
                      <c:pt idx="9031">
                        <c:v>189.32</c:v>
                      </c:pt>
                      <c:pt idx="9032">
                        <c:v>189.14</c:v>
                      </c:pt>
                      <c:pt idx="9033">
                        <c:v>189.14</c:v>
                      </c:pt>
                      <c:pt idx="9034">
                        <c:v>189.14</c:v>
                      </c:pt>
                      <c:pt idx="9035">
                        <c:v>189.14</c:v>
                      </c:pt>
                      <c:pt idx="9036">
                        <c:v>189.57</c:v>
                      </c:pt>
                      <c:pt idx="9037">
                        <c:v>189.57</c:v>
                      </c:pt>
                      <c:pt idx="9038">
                        <c:v>189.58</c:v>
                      </c:pt>
                      <c:pt idx="9039">
                        <c:v>189.83</c:v>
                      </c:pt>
                      <c:pt idx="9040">
                        <c:v>189.83</c:v>
                      </c:pt>
                      <c:pt idx="9041">
                        <c:v>190.16</c:v>
                      </c:pt>
                      <c:pt idx="9042">
                        <c:v>190.16</c:v>
                      </c:pt>
                      <c:pt idx="9043">
                        <c:v>190.16</c:v>
                      </c:pt>
                      <c:pt idx="9044">
                        <c:v>190.03</c:v>
                      </c:pt>
                      <c:pt idx="9045">
                        <c:v>189.69</c:v>
                      </c:pt>
                      <c:pt idx="9046">
                        <c:v>189.43</c:v>
                      </c:pt>
                      <c:pt idx="9047">
                        <c:v>189.35</c:v>
                      </c:pt>
                      <c:pt idx="9048">
                        <c:v>189.7</c:v>
                      </c:pt>
                      <c:pt idx="9049">
                        <c:v>190.08</c:v>
                      </c:pt>
                      <c:pt idx="9050">
                        <c:v>190.08</c:v>
                      </c:pt>
                      <c:pt idx="9051">
                        <c:v>190.45</c:v>
                      </c:pt>
                      <c:pt idx="9052">
                        <c:v>190.35</c:v>
                      </c:pt>
                      <c:pt idx="9053">
                        <c:v>190.35</c:v>
                      </c:pt>
                      <c:pt idx="9054">
                        <c:v>190.35</c:v>
                      </c:pt>
                      <c:pt idx="9055">
                        <c:v>190.35</c:v>
                      </c:pt>
                      <c:pt idx="9056">
                        <c:v>190.35</c:v>
                      </c:pt>
                      <c:pt idx="9057">
                        <c:v>190.35</c:v>
                      </c:pt>
                      <c:pt idx="9058">
                        <c:v>190.81</c:v>
                      </c:pt>
                      <c:pt idx="9059">
                        <c:v>190.64</c:v>
                      </c:pt>
                      <c:pt idx="9060">
                        <c:v>190.35</c:v>
                      </c:pt>
                      <c:pt idx="9061">
                        <c:v>189.8</c:v>
                      </c:pt>
                      <c:pt idx="9062">
                        <c:v>189.8</c:v>
                      </c:pt>
                      <c:pt idx="9063">
                        <c:v>189.8</c:v>
                      </c:pt>
                      <c:pt idx="9064">
                        <c:v>190.37</c:v>
                      </c:pt>
                      <c:pt idx="9065">
                        <c:v>191.09</c:v>
                      </c:pt>
                      <c:pt idx="9066">
                        <c:v>191.09</c:v>
                      </c:pt>
                      <c:pt idx="9067">
                        <c:v>191.09</c:v>
                      </c:pt>
                      <c:pt idx="9068">
                        <c:v>191.09</c:v>
                      </c:pt>
                      <c:pt idx="9069">
                        <c:v>192.67</c:v>
                      </c:pt>
                      <c:pt idx="9070">
                        <c:v>192.72</c:v>
                      </c:pt>
                      <c:pt idx="9071">
                        <c:v>192.72</c:v>
                      </c:pt>
                      <c:pt idx="9072">
                        <c:v>192.72</c:v>
                      </c:pt>
                      <c:pt idx="9073">
                        <c:v>192.72</c:v>
                      </c:pt>
                      <c:pt idx="9074">
                        <c:v>191.99</c:v>
                      </c:pt>
                      <c:pt idx="9075">
                        <c:v>192.45</c:v>
                      </c:pt>
                      <c:pt idx="9076">
                        <c:v>192.45</c:v>
                      </c:pt>
                      <c:pt idx="9077">
                        <c:v>191.74</c:v>
                      </c:pt>
                      <c:pt idx="9078">
                        <c:v>191.74</c:v>
                      </c:pt>
                      <c:pt idx="9079">
                        <c:v>190.76</c:v>
                      </c:pt>
                      <c:pt idx="9080">
                        <c:v>190.76</c:v>
                      </c:pt>
                      <c:pt idx="9081">
                        <c:v>190.72</c:v>
                      </c:pt>
                      <c:pt idx="9082">
                        <c:v>190.72</c:v>
                      </c:pt>
                      <c:pt idx="9083">
                        <c:v>190.19</c:v>
                      </c:pt>
                      <c:pt idx="9084">
                        <c:v>189.18</c:v>
                      </c:pt>
                      <c:pt idx="9085">
                        <c:v>189.18</c:v>
                      </c:pt>
                      <c:pt idx="9086">
                        <c:v>189.18</c:v>
                      </c:pt>
                      <c:pt idx="9087">
                        <c:v>188.53</c:v>
                      </c:pt>
                      <c:pt idx="9088">
                        <c:v>188.53</c:v>
                      </c:pt>
                      <c:pt idx="9089">
                        <c:v>188.39</c:v>
                      </c:pt>
                      <c:pt idx="9090">
                        <c:v>188.39</c:v>
                      </c:pt>
                      <c:pt idx="9091">
                        <c:v>188.39</c:v>
                      </c:pt>
                      <c:pt idx="9092">
                        <c:v>188.39</c:v>
                      </c:pt>
                      <c:pt idx="9093">
                        <c:v>188.39</c:v>
                      </c:pt>
                      <c:pt idx="9094">
                        <c:v>188.39</c:v>
                      </c:pt>
                      <c:pt idx="9095">
                        <c:v>188.26</c:v>
                      </c:pt>
                      <c:pt idx="9096">
                        <c:v>188.8</c:v>
                      </c:pt>
                      <c:pt idx="9097">
                        <c:v>188.28</c:v>
                      </c:pt>
                      <c:pt idx="9098">
                        <c:v>188.28</c:v>
                      </c:pt>
                      <c:pt idx="9099">
                        <c:v>188.28</c:v>
                      </c:pt>
                      <c:pt idx="9100">
                        <c:v>188.28</c:v>
                      </c:pt>
                      <c:pt idx="9101">
                        <c:v>188.5</c:v>
                      </c:pt>
                      <c:pt idx="9102">
                        <c:v>187.75</c:v>
                      </c:pt>
                      <c:pt idx="9103">
                        <c:v>187.75</c:v>
                      </c:pt>
                      <c:pt idx="9104">
                        <c:v>187.75</c:v>
                      </c:pt>
                      <c:pt idx="9105">
                        <c:v>187.75</c:v>
                      </c:pt>
                      <c:pt idx="9106">
                        <c:v>187.75</c:v>
                      </c:pt>
                      <c:pt idx="9107">
                        <c:v>187.75</c:v>
                      </c:pt>
                      <c:pt idx="9108">
                        <c:v>187.75</c:v>
                      </c:pt>
                      <c:pt idx="9109">
                        <c:v>187.75</c:v>
                      </c:pt>
                      <c:pt idx="9110">
                        <c:v>187.4</c:v>
                      </c:pt>
                      <c:pt idx="9111">
                        <c:v>187.4</c:v>
                      </c:pt>
                      <c:pt idx="9112">
                        <c:v>187.4</c:v>
                      </c:pt>
                      <c:pt idx="9113">
                        <c:v>187.4</c:v>
                      </c:pt>
                      <c:pt idx="9114">
                        <c:v>187.4</c:v>
                      </c:pt>
                      <c:pt idx="9115">
                        <c:v>186.38</c:v>
                      </c:pt>
                      <c:pt idx="9116">
                        <c:v>186.38</c:v>
                      </c:pt>
                      <c:pt idx="9117">
                        <c:v>186.03</c:v>
                      </c:pt>
                      <c:pt idx="9118">
                        <c:v>186.03</c:v>
                      </c:pt>
                      <c:pt idx="9119">
                        <c:v>186.03</c:v>
                      </c:pt>
                      <c:pt idx="9120">
                        <c:v>186.03</c:v>
                      </c:pt>
                      <c:pt idx="9121">
                        <c:v>185.52</c:v>
                      </c:pt>
                      <c:pt idx="9122">
                        <c:v>185.52</c:v>
                      </c:pt>
                      <c:pt idx="9123">
                        <c:v>185.52</c:v>
                      </c:pt>
                      <c:pt idx="9124">
                        <c:v>185.52</c:v>
                      </c:pt>
                      <c:pt idx="9125">
                        <c:v>185.52</c:v>
                      </c:pt>
                      <c:pt idx="9126">
                        <c:v>185.25</c:v>
                      </c:pt>
                      <c:pt idx="9127">
                        <c:v>185.72</c:v>
                      </c:pt>
                      <c:pt idx="9128">
                        <c:v>185.72</c:v>
                      </c:pt>
                      <c:pt idx="9129">
                        <c:v>185.72</c:v>
                      </c:pt>
                      <c:pt idx="9130">
                        <c:v>185.72</c:v>
                      </c:pt>
                      <c:pt idx="9131">
                        <c:v>186.22</c:v>
                      </c:pt>
                      <c:pt idx="9132">
                        <c:v>186.4</c:v>
                      </c:pt>
                      <c:pt idx="9133">
                        <c:v>186.4</c:v>
                      </c:pt>
                      <c:pt idx="9134">
                        <c:v>186.4</c:v>
                      </c:pt>
                      <c:pt idx="9135">
                        <c:v>186.4</c:v>
                      </c:pt>
                      <c:pt idx="9136">
                        <c:v>185.57</c:v>
                      </c:pt>
                      <c:pt idx="9137">
                        <c:v>185.15</c:v>
                      </c:pt>
                      <c:pt idx="9138">
                        <c:v>185.61</c:v>
                      </c:pt>
                      <c:pt idx="9139">
                        <c:v>184.66</c:v>
                      </c:pt>
                      <c:pt idx="9140">
                        <c:v>184.66</c:v>
                      </c:pt>
                      <c:pt idx="9141">
                        <c:v>184.61</c:v>
                      </c:pt>
                      <c:pt idx="9142">
                        <c:v>184.61</c:v>
                      </c:pt>
                      <c:pt idx="9143">
                        <c:v>184.61</c:v>
                      </c:pt>
                      <c:pt idx="9144">
                        <c:v>184.74</c:v>
                      </c:pt>
                      <c:pt idx="9145">
                        <c:v>185.55</c:v>
                      </c:pt>
                      <c:pt idx="9146">
                        <c:v>185.07</c:v>
                      </c:pt>
                      <c:pt idx="9147">
                        <c:v>185.04</c:v>
                      </c:pt>
                      <c:pt idx="9148">
                        <c:v>185.04</c:v>
                      </c:pt>
                      <c:pt idx="9149">
                        <c:v>185.04</c:v>
                      </c:pt>
                      <c:pt idx="9150">
                        <c:v>185.04</c:v>
                      </c:pt>
                      <c:pt idx="9151">
                        <c:v>184.75</c:v>
                      </c:pt>
                      <c:pt idx="9152">
                        <c:v>184.85</c:v>
                      </c:pt>
                      <c:pt idx="9153">
                        <c:v>184.85</c:v>
                      </c:pt>
                      <c:pt idx="9154">
                        <c:v>184.85</c:v>
                      </c:pt>
                      <c:pt idx="9155">
                        <c:v>184.85</c:v>
                      </c:pt>
                      <c:pt idx="9156">
                        <c:v>183.85</c:v>
                      </c:pt>
                      <c:pt idx="9157">
                        <c:v>183.85</c:v>
                      </c:pt>
                      <c:pt idx="9158">
                        <c:v>183.85</c:v>
                      </c:pt>
                      <c:pt idx="9159">
                        <c:v>184.02</c:v>
                      </c:pt>
                      <c:pt idx="9160">
                        <c:v>184.06</c:v>
                      </c:pt>
                      <c:pt idx="9161">
                        <c:v>184.61</c:v>
                      </c:pt>
                      <c:pt idx="9162">
                        <c:v>183.59</c:v>
                      </c:pt>
                      <c:pt idx="9163">
                        <c:v>183.59</c:v>
                      </c:pt>
                      <c:pt idx="9164">
                        <c:v>184.01</c:v>
                      </c:pt>
                      <c:pt idx="9165">
                        <c:v>183.7</c:v>
                      </c:pt>
                      <c:pt idx="9166">
                        <c:v>182.77</c:v>
                      </c:pt>
                      <c:pt idx="9167">
                        <c:v>182.77</c:v>
                      </c:pt>
                      <c:pt idx="9168">
                        <c:v>182.77</c:v>
                      </c:pt>
                      <c:pt idx="9169">
                        <c:v>182.57</c:v>
                      </c:pt>
                      <c:pt idx="9170">
                        <c:v>182.5</c:v>
                      </c:pt>
                      <c:pt idx="9171">
                        <c:v>182.5</c:v>
                      </c:pt>
                      <c:pt idx="9172">
                        <c:v>182.5</c:v>
                      </c:pt>
                      <c:pt idx="9173">
                        <c:v>182.5</c:v>
                      </c:pt>
                      <c:pt idx="9174">
                        <c:v>183.23</c:v>
                      </c:pt>
                      <c:pt idx="9175">
                        <c:v>183.23</c:v>
                      </c:pt>
                      <c:pt idx="9176">
                        <c:v>183.23</c:v>
                      </c:pt>
                      <c:pt idx="9177">
                        <c:v>183.94</c:v>
                      </c:pt>
                      <c:pt idx="9178">
                        <c:v>183.94</c:v>
                      </c:pt>
                      <c:pt idx="9179">
                        <c:v>183.98</c:v>
                      </c:pt>
                      <c:pt idx="9180">
                        <c:v>183.98</c:v>
                      </c:pt>
                      <c:pt idx="9181">
                        <c:v>183.56</c:v>
                      </c:pt>
                      <c:pt idx="9182">
                        <c:v>183.56</c:v>
                      </c:pt>
                      <c:pt idx="9183">
                        <c:v>184.09</c:v>
                      </c:pt>
                      <c:pt idx="9184">
                        <c:v>185.1</c:v>
                      </c:pt>
                      <c:pt idx="9185">
                        <c:v>184.71</c:v>
                      </c:pt>
                      <c:pt idx="9186">
                        <c:v>184.71</c:v>
                      </c:pt>
                      <c:pt idx="9187">
                        <c:v>185.36</c:v>
                      </c:pt>
                      <c:pt idx="9188">
                        <c:v>184.76</c:v>
                      </c:pt>
                      <c:pt idx="9189">
                        <c:v>184.9</c:v>
                      </c:pt>
                      <c:pt idx="9190">
                        <c:v>184.9</c:v>
                      </c:pt>
                      <c:pt idx="9191">
                        <c:v>184.9</c:v>
                      </c:pt>
                      <c:pt idx="9192">
                        <c:v>184.72</c:v>
                      </c:pt>
                      <c:pt idx="9193">
                        <c:v>184.72</c:v>
                      </c:pt>
                      <c:pt idx="9194">
                        <c:v>184.72</c:v>
                      </c:pt>
                      <c:pt idx="9195">
                        <c:v>184.12</c:v>
                      </c:pt>
                      <c:pt idx="9196">
                        <c:v>184.12</c:v>
                      </c:pt>
                      <c:pt idx="9197">
                        <c:v>184.75</c:v>
                      </c:pt>
                      <c:pt idx="9198">
                        <c:v>184.75</c:v>
                      </c:pt>
                      <c:pt idx="9199">
                        <c:v>184.75</c:v>
                      </c:pt>
                      <c:pt idx="9200">
                        <c:v>184.75</c:v>
                      </c:pt>
                      <c:pt idx="9201">
                        <c:v>184.49</c:v>
                      </c:pt>
                      <c:pt idx="9202">
                        <c:v>185.35</c:v>
                      </c:pt>
                      <c:pt idx="9203">
                        <c:v>185.35</c:v>
                      </c:pt>
                      <c:pt idx="9204">
                        <c:v>185.35</c:v>
                      </c:pt>
                      <c:pt idx="9205">
                        <c:v>185.35</c:v>
                      </c:pt>
                      <c:pt idx="9206">
                        <c:v>185.35</c:v>
                      </c:pt>
                      <c:pt idx="9207">
                        <c:v>185.35</c:v>
                      </c:pt>
                      <c:pt idx="9208">
                        <c:v>185.35</c:v>
                      </c:pt>
                      <c:pt idx="9209">
                        <c:v>185.35</c:v>
                      </c:pt>
                      <c:pt idx="9210">
                        <c:v>186.11</c:v>
                      </c:pt>
                      <c:pt idx="9211">
                        <c:v>186.11</c:v>
                      </c:pt>
                      <c:pt idx="9212">
                        <c:v>186.11</c:v>
                      </c:pt>
                      <c:pt idx="9213">
                        <c:v>186.11</c:v>
                      </c:pt>
                      <c:pt idx="9214">
                        <c:v>186.11</c:v>
                      </c:pt>
                      <c:pt idx="9215">
                        <c:v>187.13</c:v>
                      </c:pt>
                      <c:pt idx="9216">
                        <c:v>187.13</c:v>
                      </c:pt>
                      <c:pt idx="9217">
                        <c:v>187.48</c:v>
                      </c:pt>
                      <c:pt idx="9218">
                        <c:v>186.64</c:v>
                      </c:pt>
                      <c:pt idx="9219">
                        <c:v>186.64</c:v>
                      </c:pt>
                      <c:pt idx="9220">
                        <c:v>186.64</c:v>
                      </c:pt>
                      <c:pt idx="9221">
                        <c:v>187.16</c:v>
                      </c:pt>
                      <c:pt idx="9222">
                        <c:v>187.16</c:v>
                      </c:pt>
                      <c:pt idx="9223">
                        <c:v>187.16</c:v>
                      </c:pt>
                      <c:pt idx="9224">
                        <c:v>187.16</c:v>
                      </c:pt>
                      <c:pt idx="9225">
                        <c:v>187.16</c:v>
                      </c:pt>
                      <c:pt idx="9226">
                        <c:v>186.79</c:v>
                      </c:pt>
                      <c:pt idx="9227">
                        <c:v>186.73</c:v>
                      </c:pt>
                      <c:pt idx="9228">
                        <c:v>186.32</c:v>
                      </c:pt>
                      <c:pt idx="9229">
                        <c:v>185.26</c:v>
                      </c:pt>
                      <c:pt idx="9230">
                        <c:v>185.26</c:v>
                      </c:pt>
                      <c:pt idx="9231">
                        <c:v>185.26</c:v>
                      </c:pt>
                      <c:pt idx="9232">
                        <c:v>185.26</c:v>
                      </c:pt>
                      <c:pt idx="9233">
                        <c:v>185.26</c:v>
                      </c:pt>
                      <c:pt idx="9234">
                        <c:v>185.26</c:v>
                      </c:pt>
                      <c:pt idx="9235">
                        <c:v>185.26</c:v>
                      </c:pt>
                      <c:pt idx="9236">
                        <c:v>186.09</c:v>
                      </c:pt>
                      <c:pt idx="9237">
                        <c:v>186.25</c:v>
                      </c:pt>
                      <c:pt idx="9238">
                        <c:v>186.25</c:v>
                      </c:pt>
                      <c:pt idx="9239">
                        <c:v>186.31</c:v>
                      </c:pt>
                      <c:pt idx="9240">
                        <c:v>185.33</c:v>
                      </c:pt>
                      <c:pt idx="9241">
                        <c:v>185.38</c:v>
                      </c:pt>
                      <c:pt idx="9242">
                        <c:v>185.09</c:v>
                      </c:pt>
                      <c:pt idx="9243">
                        <c:v>184.65</c:v>
                      </c:pt>
                      <c:pt idx="9244">
                        <c:v>184.65</c:v>
                      </c:pt>
                      <c:pt idx="9245">
                        <c:v>184.65</c:v>
                      </c:pt>
                      <c:pt idx="9246">
                        <c:v>185.24</c:v>
                      </c:pt>
                      <c:pt idx="9247">
                        <c:v>185.35</c:v>
                      </c:pt>
                      <c:pt idx="9248">
                        <c:v>185.35</c:v>
                      </c:pt>
                      <c:pt idx="9249">
                        <c:v>185.35</c:v>
                      </c:pt>
                      <c:pt idx="9250">
                        <c:v>185.21</c:v>
                      </c:pt>
                      <c:pt idx="9251">
                        <c:v>185.5</c:v>
                      </c:pt>
                      <c:pt idx="9252">
                        <c:v>185.5</c:v>
                      </c:pt>
                      <c:pt idx="9253">
                        <c:v>185.5</c:v>
                      </c:pt>
                      <c:pt idx="9254">
                        <c:v>185.35</c:v>
                      </c:pt>
                      <c:pt idx="9255">
                        <c:v>185.35</c:v>
                      </c:pt>
                      <c:pt idx="9256">
                        <c:v>185.4</c:v>
                      </c:pt>
                      <c:pt idx="9257">
                        <c:v>185.4</c:v>
                      </c:pt>
                      <c:pt idx="9258">
                        <c:v>185.4</c:v>
                      </c:pt>
                      <c:pt idx="9259">
                        <c:v>185.4</c:v>
                      </c:pt>
                      <c:pt idx="9260">
                        <c:v>185.65</c:v>
                      </c:pt>
                      <c:pt idx="9261">
                        <c:v>185.05</c:v>
                      </c:pt>
                      <c:pt idx="9262">
                        <c:v>186.07</c:v>
                      </c:pt>
                      <c:pt idx="9263">
                        <c:v>186.07</c:v>
                      </c:pt>
                      <c:pt idx="9264">
                        <c:v>186.07</c:v>
                      </c:pt>
                      <c:pt idx="9265">
                        <c:v>185.44</c:v>
                      </c:pt>
                      <c:pt idx="9266">
                        <c:v>186.37</c:v>
                      </c:pt>
                      <c:pt idx="9267">
                        <c:v>186.34</c:v>
                      </c:pt>
                      <c:pt idx="9268">
                        <c:v>185.83</c:v>
                      </c:pt>
                      <c:pt idx="9269">
                        <c:v>186.03</c:v>
                      </c:pt>
                      <c:pt idx="9270">
                        <c:v>186.1</c:v>
                      </c:pt>
                      <c:pt idx="9271">
                        <c:v>186.1</c:v>
                      </c:pt>
                      <c:pt idx="9272">
                        <c:v>186.1</c:v>
                      </c:pt>
                      <c:pt idx="9273">
                        <c:v>186.1</c:v>
                      </c:pt>
                      <c:pt idx="9274">
                        <c:v>186.1</c:v>
                      </c:pt>
                      <c:pt idx="9275">
                        <c:v>186.1</c:v>
                      </c:pt>
                      <c:pt idx="9276">
                        <c:v>186.1</c:v>
                      </c:pt>
                      <c:pt idx="9277">
                        <c:v>186.1</c:v>
                      </c:pt>
                      <c:pt idx="9278">
                        <c:v>185.61</c:v>
                      </c:pt>
                      <c:pt idx="9279">
                        <c:v>186.55</c:v>
                      </c:pt>
                      <c:pt idx="9280">
                        <c:v>186.55</c:v>
                      </c:pt>
                      <c:pt idx="9281">
                        <c:v>187.01</c:v>
                      </c:pt>
                      <c:pt idx="9282">
                        <c:v>186.97</c:v>
                      </c:pt>
                      <c:pt idx="9283">
                        <c:v>186.76</c:v>
                      </c:pt>
                      <c:pt idx="9284">
                        <c:v>186.76</c:v>
                      </c:pt>
                      <c:pt idx="9285">
                        <c:v>187.15</c:v>
                      </c:pt>
                      <c:pt idx="9286">
                        <c:v>187.15</c:v>
                      </c:pt>
                      <c:pt idx="9287">
                        <c:v>187.15</c:v>
                      </c:pt>
                      <c:pt idx="9288">
                        <c:v>187.75</c:v>
                      </c:pt>
                      <c:pt idx="9289">
                        <c:v>187.75</c:v>
                      </c:pt>
                      <c:pt idx="9290">
                        <c:v>187.75</c:v>
                      </c:pt>
                      <c:pt idx="9291">
                        <c:v>186.75</c:v>
                      </c:pt>
                      <c:pt idx="9292">
                        <c:v>186.93</c:v>
                      </c:pt>
                      <c:pt idx="9293">
                        <c:v>186.93</c:v>
                      </c:pt>
                      <c:pt idx="9294">
                        <c:v>186.93</c:v>
                      </c:pt>
                      <c:pt idx="9295">
                        <c:v>187.66</c:v>
                      </c:pt>
                      <c:pt idx="9296">
                        <c:v>187.66</c:v>
                      </c:pt>
                      <c:pt idx="9297">
                        <c:v>187.66</c:v>
                      </c:pt>
                      <c:pt idx="9298">
                        <c:v>187.66</c:v>
                      </c:pt>
                      <c:pt idx="9299">
                        <c:v>187.66</c:v>
                      </c:pt>
                      <c:pt idx="9300">
                        <c:v>187.33</c:v>
                      </c:pt>
                      <c:pt idx="9301">
                        <c:v>187.59</c:v>
                      </c:pt>
                      <c:pt idx="9302">
                        <c:v>187.04</c:v>
                      </c:pt>
                      <c:pt idx="9303">
                        <c:v>186.83</c:v>
                      </c:pt>
                      <c:pt idx="9304">
                        <c:v>186.83</c:v>
                      </c:pt>
                      <c:pt idx="9305">
                        <c:v>186.39</c:v>
                      </c:pt>
                      <c:pt idx="9306">
                        <c:v>186.39</c:v>
                      </c:pt>
                      <c:pt idx="9307">
                        <c:v>186.39</c:v>
                      </c:pt>
                      <c:pt idx="9308">
                        <c:v>186.39</c:v>
                      </c:pt>
                      <c:pt idx="9309">
                        <c:v>186.39</c:v>
                      </c:pt>
                      <c:pt idx="9310">
                        <c:v>186.39</c:v>
                      </c:pt>
                      <c:pt idx="9311">
                        <c:v>186.01</c:v>
                      </c:pt>
                      <c:pt idx="9312">
                        <c:v>186.01</c:v>
                      </c:pt>
                      <c:pt idx="9313">
                        <c:v>186.01</c:v>
                      </c:pt>
                      <c:pt idx="9314">
                        <c:v>186.01</c:v>
                      </c:pt>
                      <c:pt idx="9315">
                        <c:v>186.01</c:v>
                      </c:pt>
                      <c:pt idx="9316">
                        <c:v>186.01</c:v>
                      </c:pt>
                      <c:pt idx="9317">
                        <c:v>185.91</c:v>
                      </c:pt>
                      <c:pt idx="9318">
                        <c:v>186.18</c:v>
                      </c:pt>
                      <c:pt idx="9319">
                        <c:v>186.18</c:v>
                      </c:pt>
                      <c:pt idx="9320">
                        <c:v>186.18</c:v>
                      </c:pt>
                      <c:pt idx="9321">
                        <c:v>185.93</c:v>
                      </c:pt>
                      <c:pt idx="9322">
                        <c:v>185.93</c:v>
                      </c:pt>
                      <c:pt idx="9323">
                        <c:v>185.93</c:v>
                      </c:pt>
                      <c:pt idx="9324">
                        <c:v>185.84</c:v>
                      </c:pt>
                      <c:pt idx="9325">
                        <c:v>185.84</c:v>
                      </c:pt>
                      <c:pt idx="9326">
                        <c:v>186.48</c:v>
                      </c:pt>
                      <c:pt idx="9327">
                        <c:v>186.54</c:v>
                      </c:pt>
                      <c:pt idx="9328">
                        <c:v>185.97</c:v>
                      </c:pt>
                      <c:pt idx="9329">
                        <c:v>187.03</c:v>
                      </c:pt>
                      <c:pt idx="9330">
                        <c:v>187.03</c:v>
                      </c:pt>
                      <c:pt idx="9331">
                        <c:v>187.03</c:v>
                      </c:pt>
                      <c:pt idx="9332">
                        <c:v>187.03</c:v>
                      </c:pt>
                      <c:pt idx="9333">
                        <c:v>186.47</c:v>
                      </c:pt>
                      <c:pt idx="9334">
                        <c:v>186.04</c:v>
                      </c:pt>
                      <c:pt idx="9335">
                        <c:v>186.04</c:v>
                      </c:pt>
                      <c:pt idx="9336">
                        <c:v>186.04</c:v>
                      </c:pt>
                      <c:pt idx="9337">
                        <c:v>186.3</c:v>
                      </c:pt>
                      <c:pt idx="9338">
                        <c:v>186.3</c:v>
                      </c:pt>
                      <c:pt idx="9339">
                        <c:v>187.19</c:v>
                      </c:pt>
                      <c:pt idx="9340">
                        <c:v>188.17</c:v>
                      </c:pt>
                      <c:pt idx="9341">
                        <c:v>187.55</c:v>
                      </c:pt>
                      <c:pt idx="9342">
                        <c:v>187.84</c:v>
                      </c:pt>
                      <c:pt idx="9343">
                        <c:v>188.28</c:v>
                      </c:pt>
                      <c:pt idx="9344">
                        <c:v>188.28</c:v>
                      </c:pt>
                      <c:pt idx="9345">
                        <c:v>188.18</c:v>
                      </c:pt>
                      <c:pt idx="9346">
                        <c:v>188.33</c:v>
                      </c:pt>
                      <c:pt idx="9347">
                        <c:v>188.33</c:v>
                      </c:pt>
                      <c:pt idx="9348">
                        <c:v>187.4</c:v>
                      </c:pt>
                      <c:pt idx="9349">
                        <c:v>187.4</c:v>
                      </c:pt>
                      <c:pt idx="9350">
                        <c:v>187.54</c:v>
                      </c:pt>
                      <c:pt idx="9351">
                        <c:v>187.18</c:v>
                      </c:pt>
                      <c:pt idx="9352">
                        <c:v>187.18</c:v>
                      </c:pt>
                      <c:pt idx="9353">
                        <c:v>187.18</c:v>
                      </c:pt>
                      <c:pt idx="9354">
                        <c:v>187.33</c:v>
                      </c:pt>
                      <c:pt idx="9355">
                        <c:v>187.33</c:v>
                      </c:pt>
                      <c:pt idx="9356">
                        <c:v>188.28</c:v>
                      </c:pt>
                      <c:pt idx="9357">
                        <c:v>188.28</c:v>
                      </c:pt>
                      <c:pt idx="9358">
                        <c:v>188.28</c:v>
                      </c:pt>
                      <c:pt idx="9359">
                        <c:v>188.05</c:v>
                      </c:pt>
                      <c:pt idx="9360">
                        <c:v>187.54</c:v>
                      </c:pt>
                      <c:pt idx="9361">
                        <c:v>188.14</c:v>
                      </c:pt>
                      <c:pt idx="9362">
                        <c:v>187.99</c:v>
                      </c:pt>
                      <c:pt idx="9363">
                        <c:v>187.84</c:v>
                      </c:pt>
                      <c:pt idx="9364">
                        <c:v>187.84</c:v>
                      </c:pt>
                      <c:pt idx="9365">
                        <c:v>188.78</c:v>
                      </c:pt>
                      <c:pt idx="9366">
                        <c:v>188.15</c:v>
                      </c:pt>
                      <c:pt idx="9367">
                        <c:v>188.18</c:v>
                      </c:pt>
                      <c:pt idx="9368">
                        <c:v>188.69</c:v>
                      </c:pt>
                      <c:pt idx="9369">
                        <c:v>188.69</c:v>
                      </c:pt>
                      <c:pt idx="9370">
                        <c:v>188.19</c:v>
                      </c:pt>
                      <c:pt idx="9371">
                        <c:v>187.53</c:v>
                      </c:pt>
                      <c:pt idx="9372">
                        <c:v>187.53</c:v>
                      </c:pt>
                      <c:pt idx="9373">
                        <c:v>187.53</c:v>
                      </c:pt>
                      <c:pt idx="9374">
                        <c:v>187.53</c:v>
                      </c:pt>
                      <c:pt idx="9375">
                        <c:v>186.8</c:v>
                      </c:pt>
                      <c:pt idx="9376">
                        <c:v>186.8</c:v>
                      </c:pt>
                      <c:pt idx="9377">
                        <c:v>186.8</c:v>
                      </c:pt>
                      <c:pt idx="9378">
                        <c:v>187.29</c:v>
                      </c:pt>
                      <c:pt idx="9379">
                        <c:v>187.29</c:v>
                      </c:pt>
                      <c:pt idx="9380">
                        <c:v>187.29</c:v>
                      </c:pt>
                      <c:pt idx="9381">
                        <c:v>187.29</c:v>
                      </c:pt>
                      <c:pt idx="9382">
                        <c:v>186.4</c:v>
                      </c:pt>
                      <c:pt idx="9383">
                        <c:v>186.05</c:v>
                      </c:pt>
                      <c:pt idx="9384">
                        <c:v>186.05</c:v>
                      </c:pt>
                      <c:pt idx="9385">
                        <c:v>186.05</c:v>
                      </c:pt>
                      <c:pt idx="9386">
                        <c:v>185.74</c:v>
                      </c:pt>
                      <c:pt idx="9387">
                        <c:v>185.74</c:v>
                      </c:pt>
                      <c:pt idx="9388">
                        <c:v>185.74</c:v>
                      </c:pt>
                      <c:pt idx="9389">
                        <c:v>185.74</c:v>
                      </c:pt>
                      <c:pt idx="9390">
                        <c:v>185.74</c:v>
                      </c:pt>
                      <c:pt idx="9391">
                        <c:v>186.74</c:v>
                      </c:pt>
                      <c:pt idx="9392">
                        <c:v>186.69</c:v>
                      </c:pt>
                      <c:pt idx="9393">
                        <c:v>186.21</c:v>
                      </c:pt>
                      <c:pt idx="9394">
                        <c:v>186.21</c:v>
                      </c:pt>
                      <c:pt idx="9395">
                        <c:v>186.21</c:v>
                      </c:pt>
                      <c:pt idx="9396">
                        <c:v>186.21</c:v>
                      </c:pt>
                      <c:pt idx="9397">
                        <c:v>186.21</c:v>
                      </c:pt>
                      <c:pt idx="9398">
                        <c:v>186.21</c:v>
                      </c:pt>
                      <c:pt idx="9399">
                        <c:v>185.69</c:v>
                      </c:pt>
                      <c:pt idx="9400">
                        <c:v>186.02</c:v>
                      </c:pt>
                      <c:pt idx="9401">
                        <c:v>186.02</c:v>
                      </c:pt>
                      <c:pt idx="9402">
                        <c:v>186.57</c:v>
                      </c:pt>
                      <c:pt idx="9403">
                        <c:v>186.78</c:v>
                      </c:pt>
                      <c:pt idx="9404">
                        <c:v>186.4</c:v>
                      </c:pt>
                      <c:pt idx="9405">
                        <c:v>186.84</c:v>
                      </c:pt>
                      <c:pt idx="9406">
                        <c:v>186.84</c:v>
                      </c:pt>
                      <c:pt idx="9407">
                        <c:v>186.84</c:v>
                      </c:pt>
                      <c:pt idx="9408">
                        <c:v>186.84</c:v>
                      </c:pt>
                      <c:pt idx="9409">
                        <c:v>186.84</c:v>
                      </c:pt>
                      <c:pt idx="9410">
                        <c:v>186.01</c:v>
                      </c:pt>
                      <c:pt idx="9411">
                        <c:v>186.39</c:v>
                      </c:pt>
                      <c:pt idx="9412">
                        <c:v>185.69</c:v>
                      </c:pt>
                      <c:pt idx="9413">
                        <c:v>185.69</c:v>
                      </c:pt>
                      <c:pt idx="9414">
                        <c:v>185.56</c:v>
                      </c:pt>
                      <c:pt idx="9415">
                        <c:v>185.56</c:v>
                      </c:pt>
                      <c:pt idx="9416">
                        <c:v>185.56</c:v>
                      </c:pt>
                      <c:pt idx="9417">
                        <c:v>185.66</c:v>
                      </c:pt>
                      <c:pt idx="9418">
                        <c:v>186.23</c:v>
                      </c:pt>
                      <c:pt idx="9419">
                        <c:v>185.71</c:v>
                      </c:pt>
                      <c:pt idx="9420">
                        <c:v>185.71</c:v>
                      </c:pt>
                      <c:pt idx="9421">
                        <c:v>185.96</c:v>
                      </c:pt>
                      <c:pt idx="9422">
                        <c:v>184.49</c:v>
                      </c:pt>
                      <c:pt idx="9423">
                        <c:v>184.49</c:v>
                      </c:pt>
                      <c:pt idx="9424">
                        <c:v>183.85</c:v>
                      </c:pt>
                      <c:pt idx="9425">
                        <c:v>183.85</c:v>
                      </c:pt>
                      <c:pt idx="9426">
                        <c:v>183.07</c:v>
                      </c:pt>
                      <c:pt idx="9427">
                        <c:v>183.07</c:v>
                      </c:pt>
                      <c:pt idx="9428">
                        <c:v>184.05</c:v>
                      </c:pt>
                      <c:pt idx="9429">
                        <c:v>184.05</c:v>
                      </c:pt>
                      <c:pt idx="9430">
                        <c:v>183.01</c:v>
                      </c:pt>
                      <c:pt idx="9431">
                        <c:v>183.01</c:v>
                      </c:pt>
                      <c:pt idx="9432">
                        <c:v>182.09</c:v>
                      </c:pt>
                      <c:pt idx="9433">
                        <c:v>182.65</c:v>
                      </c:pt>
                      <c:pt idx="9434">
                        <c:v>183.08</c:v>
                      </c:pt>
                      <c:pt idx="9435">
                        <c:v>183.08</c:v>
                      </c:pt>
                      <c:pt idx="9436">
                        <c:v>183.08</c:v>
                      </c:pt>
                      <c:pt idx="9437">
                        <c:v>183.08</c:v>
                      </c:pt>
                      <c:pt idx="9438">
                        <c:v>183.06</c:v>
                      </c:pt>
                      <c:pt idx="9439">
                        <c:v>183.06</c:v>
                      </c:pt>
                      <c:pt idx="9440">
                        <c:v>183.02</c:v>
                      </c:pt>
                      <c:pt idx="9441">
                        <c:v>183.64</c:v>
                      </c:pt>
                      <c:pt idx="9442">
                        <c:v>183.64</c:v>
                      </c:pt>
                      <c:pt idx="9443">
                        <c:v>183.57</c:v>
                      </c:pt>
                      <c:pt idx="9444">
                        <c:v>183.4</c:v>
                      </c:pt>
                      <c:pt idx="9445">
                        <c:v>183.47</c:v>
                      </c:pt>
                      <c:pt idx="9446">
                        <c:v>183.47</c:v>
                      </c:pt>
                      <c:pt idx="9447">
                        <c:v>182.57</c:v>
                      </c:pt>
                      <c:pt idx="9448">
                        <c:v>182.88</c:v>
                      </c:pt>
                      <c:pt idx="9449">
                        <c:v>182.25</c:v>
                      </c:pt>
                      <c:pt idx="9450">
                        <c:v>182.25</c:v>
                      </c:pt>
                      <c:pt idx="9451">
                        <c:v>181.93</c:v>
                      </c:pt>
                      <c:pt idx="9452">
                        <c:v>181.86</c:v>
                      </c:pt>
                      <c:pt idx="9453">
                        <c:v>181.84</c:v>
                      </c:pt>
                      <c:pt idx="9454">
                        <c:v>181.84</c:v>
                      </c:pt>
                      <c:pt idx="9455">
                        <c:v>181.84</c:v>
                      </c:pt>
                      <c:pt idx="9456">
                        <c:v>181.84</c:v>
                      </c:pt>
                      <c:pt idx="9457">
                        <c:v>181.84</c:v>
                      </c:pt>
                      <c:pt idx="9458">
                        <c:v>181.84</c:v>
                      </c:pt>
                      <c:pt idx="9459">
                        <c:v>182.07</c:v>
                      </c:pt>
                      <c:pt idx="9460">
                        <c:v>181.61</c:v>
                      </c:pt>
                      <c:pt idx="9461">
                        <c:v>180.7</c:v>
                      </c:pt>
                      <c:pt idx="9462">
                        <c:v>180.85</c:v>
                      </c:pt>
                      <c:pt idx="9463">
                        <c:v>181</c:v>
                      </c:pt>
                      <c:pt idx="9464">
                        <c:v>180.89</c:v>
                      </c:pt>
                      <c:pt idx="9465">
                        <c:v>180.69</c:v>
                      </c:pt>
                      <c:pt idx="9466">
                        <c:v>180.56</c:v>
                      </c:pt>
                      <c:pt idx="9467">
                        <c:v>180.56</c:v>
                      </c:pt>
                      <c:pt idx="9468">
                        <c:v>180.56</c:v>
                      </c:pt>
                      <c:pt idx="9469">
                        <c:v>179.96</c:v>
                      </c:pt>
                      <c:pt idx="9470">
                        <c:v>180.46</c:v>
                      </c:pt>
                      <c:pt idx="9471">
                        <c:v>180.46</c:v>
                      </c:pt>
                      <c:pt idx="9472">
                        <c:v>180.39</c:v>
                      </c:pt>
                      <c:pt idx="9473">
                        <c:v>179.87</c:v>
                      </c:pt>
                      <c:pt idx="9474">
                        <c:v>179.87</c:v>
                      </c:pt>
                      <c:pt idx="9475">
                        <c:v>180.55</c:v>
                      </c:pt>
                      <c:pt idx="9476">
                        <c:v>180.55</c:v>
                      </c:pt>
                      <c:pt idx="9477">
                        <c:v>180.55</c:v>
                      </c:pt>
                      <c:pt idx="9478">
                        <c:v>180.21</c:v>
                      </c:pt>
                      <c:pt idx="9479">
                        <c:v>180.21</c:v>
                      </c:pt>
                      <c:pt idx="9480">
                        <c:v>180.04</c:v>
                      </c:pt>
                      <c:pt idx="9481">
                        <c:v>180.04</c:v>
                      </c:pt>
                      <c:pt idx="9482">
                        <c:v>180.95</c:v>
                      </c:pt>
                      <c:pt idx="9483">
                        <c:v>181.03</c:v>
                      </c:pt>
                      <c:pt idx="9484">
                        <c:v>181.03</c:v>
                      </c:pt>
                      <c:pt idx="9485">
                        <c:v>181.03</c:v>
                      </c:pt>
                      <c:pt idx="9486">
                        <c:v>180.48</c:v>
                      </c:pt>
                      <c:pt idx="9487">
                        <c:v>180.48</c:v>
                      </c:pt>
                      <c:pt idx="9488">
                        <c:v>180.17</c:v>
                      </c:pt>
                      <c:pt idx="9489">
                        <c:v>180.17</c:v>
                      </c:pt>
                      <c:pt idx="9490">
                        <c:v>180.17</c:v>
                      </c:pt>
                      <c:pt idx="9491">
                        <c:v>179.91</c:v>
                      </c:pt>
                      <c:pt idx="9492">
                        <c:v>179.92</c:v>
                      </c:pt>
                      <c:pt idx="9493">
                        <c:v>180.4</c:v>
                      </c:pt>
                      <c:pt idx="9494">
                        <c:v>180.4</c:v>
                      </c:pt>
                      <c:pt idx="9495">
                        <c:v>179.93</c:v>
                      </c:pt>
                      <c:pt idx="9496">
                        <c:v>179.93</c:v>
                      </c:pt>
                      <c:pt idx="9497">
                        <c:v>179.93</c:v>
                      </c:pt>
                      <c:pt idx="9498">
                        <c:v>179.93</c:v>
                      </c:pt>
                      <c:pt idx="9499">
                        <c:v>180.45</c:v>
                      </c:pt>
                      <c:pt idx="9500">
                        <c:v>180.45</c:v>
                      </c:pt>
                      <c:pt idx="9501">
                        <c:v>180.36</c:v>
                      </c:pt>
                      <c:pt idx="9502">
                        <c:v>180.36</c:v>
                      </c:pt>
                      <c:pt idx="9503">
                        <c:v>180.36</c:v>
                      </c:pt>
                      <c:pt idx="9504">
                        <c:v>180.74</c:v>
                      </c:pt>
                      <c:pt idx="9505">
                        <c:v>180.74</c:v>
                      </c:pt>
                      <c:pt idx="9506">
                        <c:v>180.74</c:v>
                      </c:pt>
                      <c:pt idx="9507">
                        <c:v>180.74</c:v>
                      </c:pt>
                      <c:pt idx="9508">
                        <c:v>180.74</c:v>
                      </c:pt>
                      <c:pt idx="9509">
                        <c:v>180.14</c:v>
                      </c:pt>
                      <c:pt idx="9510">
                        <c:v>180.97</c:v>
                      </c:pt>
                      <c:pt idx="9511">
                        <c:v>180.4</c:v>
                      </c:pt>
                      <c:pt idx="9512">
                        <c:v>181.1</c:v>
                      </c:pt>
                      <c:pt idx="9513">
                        <c:v>181.1</c:v>
                      </c:pt>
                      <c:pt idx="9514">
                        <c:v>181.23</c:v>
                      </c:pt>
                      <c:pt idx="9515">
                        <c:v>181.23</c:v>
                      </c:pt>
                      <c:pt idx="9516">
                        <c:v>181.03</c:v>
                      </c:pt>
                      <c:pt idx="9517">
                        <c:v>181.03</c:v>
                      </c:pt>
                      <c:pt idx="9518">
                        <c:v>180.94</c:v>
                      </c:pt>
                      <c:pt idx="9519">
                        <c:v>181.46</c:v>
                      </c:pt>
                      <c:pt idx="9520">
                        <c:v>181.22</c:v>
                      </c:pt>
                      <c:pt idx="9521">
                        <c:v>181.22</c:v>
                      </c:pt>
                      <c:pt idx="9522">
                        <c:v>182.69</c:v>
                      </c:pt>
                      <c:pt idx="9523">
                        <c:v>182.69</c:v>
                      </c:pt>
                      <c:pt idx="9524">
                        <c:v>183.41</c:v>
                      </c:pt>
                      <c:pt idx="9525">
                        <c:v>183.41</c:v>
                      </c:pt>
                      <c:pt idx="9526">
                        <c:v>183.76</c:v>
                      </c:pt>
                      <c:pt idx="9527">
                        <c:v>183.09</c:v>
                      </c:pt>
                      <c:pt idx="9528">
                        <c:v>183.09</c:v>
                      </c:pt>
                      <c:pt idx="9529">
                        <c:v>182.69</c:v>
                      </c:pt>
                      <c:pt idx="9530">
                        <c:v>183.73</c:v>
                      </c:pt>
                      <c:pt idx="9531">
                        <c:v>182.08</c:v>
                      </c:pt>
                      <c:pt idx="9532">
                        <c:v>181.31</c:v>
                      </c:pt>
                      <c:pt idx="9533">
                        <c:v>181.31</c:v>
                      </c:pt>
                      <c:pt idx="9534">
                        <c:v>181.31</c:v>
                      </c:pt>
                      <c:pt idx="9535">
                        <c:v>181.27</c:v>
                      </c:pt>
                      <c:pt idx="9536">
                        <c:v>181.27</c:v>
                      </c:pt>
                      <c:pt idx="9537">
                        <c:v>181.27</c:v>
                      </c:pt>
                      <c:pt idx="9538">
                        <c:v>181.29</c:v>
                      </c:pt>
                      <c:pt idx="9539">
                        <c:v>181.29</c:v>
                      </c:pt>
                      <c:pt idx="9540">
                        <c:v>181.33</c:v>
                      </c:pt>
                      <c:pt idx="9541">
                        <c:v>181.33</c:v>
                      </c:pt>
                      <c:pt idx="9542">
                        <c:v>181.23</c:v>
                      </c:pt>
                      <c:pt idx="9543">
                        <c:v>181.3</c:v>
                      </c:pt>
                      <c:pt idx="9544">
                        <c:v>181.47</c:v>
                      </c:pt>
                      <c:pt idx="9545">
                        <c:v>181.5</c:v>
                      </c:pt>
                      <c:pt idx="9546">
                        <c:v>181.5</c:v>
                      </c:pt>
                      <c:pt idx="9547">
                        <c:v>182.4</c:v>
                      </c:pt>
                      <c:pt idx="9548">
                        <c:v>182.19</c:v>
                      </c:pt>
                      <c:pt idx="9549">
                        <c:v>182.82</c:v>
                      </c:pt>
                      <c:pt idx="9550">
                        <c:v>182.82</c:v>
                      </c:pt>
                      <c:pt idx="9551">
                        <c:v>183.36</c:v>
                      </c:pt>
                      <c:pt idx="9552">
                        <c:v>183.43</c:v>
                      </c:pt>
                      <c:pt idx="9553">
                        <c:v>183.21</c:v>
                      </c:pt>
                      <c:pt idx="9554">
                        <c:v>183.21</c:v>
                      </c:pt>
                      <c:pt idx="9555">
                        <c:v>183.2</c:v>
                      </c:pt>
                      <c:pt idx="9556">
                        <c:v>183.2</c:v>
                      </c:pt>
                      <c:pt idx="9557">
                        <c:v>183.08</c:v>
                      </c:pt>
                      <c:pt idx="9558">
                        <c:v>183.08</c:v>
                      </c:pt>
                      <c:pt idx="9559">
                        <c:v>183.07</c:v>
                      </c:pt>
                      <c:pt idx="9560">
                        <c:v>184.04</c:v>
                      </c:pt>
                      <c:pt idx="9561">
                        <c:v>184.95</c:v>
                      </c:pt>
                      <c:pt idx="9562">
                        <c:v>184.95</c:v>
                      </c:pt>
                      <c:pt idx="9563">
                        <c:v>184.83</c:v>
                      </c:pt>
                      <c:pt idx="9564">
                        <c:v>184.94</c:v>
                      </c:pt>
                      <c:pt idx="9565">
                        <c:v>184.78</c:v>
                      </c:pt>
                      <c:pt idx="9566">
                        <c:v>185.54</c:v>
                      </c:pt>
                      <c:pt idx="9567">
                        <c:v>185.54</c:v>
                      </c:pt>
                      <c:pt idx="9568">
                        <c:v>185.54</c:v>
                      </c:pt>
                      <c:pt idx="9569">
                        <c:v>186.14</c:v>
                      </c:pt>
                      <c:pt idx="9570">
                        <c:v>186.14</c:v>
                      </c:pt>
                      <c:pt idx="9571">
                        <c:v>186.12</c:v>
                      </c:pt>
                      <c:pt idx="9572">
                        <c:v>186.19</c:v>
                      </c:pt>
                      <c:pt idx="9573">
                        <c:v>185.84</c:v>
                      </c:pt>
                      <c:pt idx="9574">
                        <c:v>185.84</c:v>
                      </c:pt>
                      <c:pt idx="9575">
                        <c:v>185.89</c:v>
                      </c:pt>
                      <c:pt idx="9576">
                        <c:v>185.89</c:v>
                      </c:pt>
                      <c:pt idx="9577">
                        <c:v>185.89</c:v>
                      </c:pt>
                      <c:pt idx="9578">
                        <c:v>186.23</c:v>
                      </c:pt>
                      <c:pt idx="9579">
                        <c:v>186.23</c:v>
                      </c:pt>
                      <c:pt idx="9580">
                        <c:v>185.75</c:v>
                      </c:pt>
                      <c:pt idx="9581">
                        <c:v>185.75</c:v>
                      </c:pt>
                      <c:pt idx="9582">
                        <c:v>184.9</c:v>
                      </c:pt>
                      <c:pt idx="9583">
                        <c:v>185.23</c:v>
                      </c:pt>
                      <c:pt idx="9584">
                        <c:v>184.82</c:v>
                      </c:pt>
                      <c:pt idx="9585">
                        <c:v>184.68</c:v>
                      </c:pt>
                      <c:pt idx="9586">
                        <c:v>184.86</c:v>
                      </c:pt>
                      <c:pt idx="9587">
                        <c:v>184.33</c:v>
                      </c:pt>
                      <c:pt idx="9588">
                        <c:v>184.64</c:v>
                      </c:pt>
                      <c:pt idx="9589">
                        <c:v>184.64</c:v>
                      </c:pt>
                      <c:pt idx="9590">
                        <c:v>184.64</c:v>
                      </c:pt>
                      <c:pt idx="9591">
                        <c:v>184.63</c:v>
                      </c:pt>
                      <c:pt idx="9592">
                        <c:v>184.46</c:v>
                      </c:pt>
                      <c:pt idx="9593">
                        <c:v>183.97</c:v>
                      </c:pt>
                      <c:pt idx="9594">
                        <c:v>183.97</c:v>
                      </c:pt>
                      <c:pt idx="9595">
                        <c:v>184.44</c:v>
                      </c:pt>
                      <c:pt idx="9596">
                        <c:v>184.44</c:v>
                      </c:pt>
                      <c:pt idx="9597">
                        <c:v>184.44</c:v>
                      </c:pt>
                      <c:pt idx="9598">
                        <c:v>184.44</c:v>
                      </c:pt>
                      <c:pt idx="9599">
                        <c:v>184.44</c:v>
                      </c:pt>
                      <c:pt idx="9600">
                        <c:v>184.44</c:v>
                      </c:pt>
                      <c:pt idx="9601">
                        <c:v>184.53</c:v>
                      </c:pt>
                      <c:pt idx="9602">
                        <c:v>184.53</c:v>
                      </c:pt>
                      <c:pt idx="9603">
                        <c:v>184.53</c:v>
                      </c:pt>
                      <c:pt idx="9604">
                        <c:v>184.53</c:v>
                      </c:pt>
                      <c:pt idx="9605">
                        <c:v>184.32</c:v>
                      </c:pt>
                      <c:pt idx="9606">
                        <c:v>184.08</c:v>
                      </c:pt>
                      <c:pt idx="9607">
                        <c:v>184.08</c:v>
                      </c:pt>
                      <c:pt idx="9608">
                        <c:v>184.08</c:v>
                      </c:pt>
                      <c:pt idx="9609">
                        <c:v>184.47</c:v>
                      </c:pt>
                      <c:pt idx="9610">
                        <c:v>184.47</c:v>
                      </c:pt>
                      <c:pt idx="9611">
                        <c:v>185.04</c:v>
                      </c:pt>
                      <c:pt idx="9612">
                        <c:v>185.04</c:v>
                      </c:pt>
                      <c:pt idx="9613">
                        <c:v>185.04</c:v>
                      </c:pt>
                      <c:pt idx="9614">
                        <c:v>185.04</c:v>
                      </c:pt>
                      <c:pt idx="9615">
                        <c:v>185.04</c:v>
                      </c:pt>
                      <c:pt idx="9616">
                        <c:v>185.24</c:v>
                      </c:pt>
                      <c:pt idx="9617">
                        <c:v>185.24</c:v>
                      </c:pt>
                      <c:pt idx="9618">
                        <c:v>185.24</c:v>
                      </c:pt>
                      <c:pt idx="9619">
                        <c:v>185.24</c:v>
                      </c:pt>
                      <c:pt idx="9620">
                        <c:v>185.48</c:v>
                      </c:pt>
                      <c:pt idx="9621">
                        <c:v>185.48</c:v>
                      </c:pt>
                      <c:pt idx="9622">
                        <c:v>185.48</c:v>
                      </c:pt>
                      <c:pt idx="9623">
                        <c:v>185.48</c:v>
                      </c:pt>
                      <c:pt idx="9624">
                        <c:v>185.49</c:v>
                      </c:pt>
                      <c:pt idx="9625">
                        <c:v>185.49</c:v>
                      </c:pt>
                      <c:pt idx="9626">
                        <c:v>185.92</c:v>
                      </c:pt>
                      <c:pt idx="9627">
                        <c:v>186.2</c:v>
                      </c:pt>
                      <c:pt idx="9628">
                        <c:v>186.2</c:v>
                      </c:pt>
                      <c:pt idx="9629">
                        <c:v>186.09</c:v>
                      </c:pt>
                      <c:pt idx="9630">
                        <c:v>185.81</c:v>
                      </c:pt>
                      <c:pt idx="9631">
                        <c:v>187.46</c:v>
                      </c:pt>
                      <c:pt idx="9632">
                        <c:v>189.15</c:v>
                      </c:pt>
                      <c:pt idx="9633">
                        <c:v>189.15</c:v>
                      </c:pt>
                      <c:pt idx="9634">
                        <c:v>189.15</c:v>
                      </c:pt>
                      <c:pt idx="9635">
                        <c:v>189.19</c:v>
                      </c:pt>
                      <c:pt idx="9636">
                        <c:v>189.19</c:v>
                      </c:pt>
                      <c:pt idx="9637">
                        <c:v>189.19</c:v>
                      </c:pt>
                      <c:pt idx="9638">
                        <c:v>189.19</c:v>
                      </c:pt>
                      <c:pt idx="9639">
                        <c:v>189.19</c:v>
                      </c:pt>
                      <c:pt idx="9640">
                        <c:v>189.19</c:v>
                      </c:pt>
                      <c:pt idx="9641">
                        <c:v>188.76</c:v>
                      </c:pt>
                      <c:pt idx="9642">
                        <c:v>188.7</c:v>
                      </c:pt>
                      <c:pt idx="9643">
                        <c:v>188.64</c:v>
                      </c:pt>
                      <c:pt idx="9644">
                        <c:v>188.4</c:v>
                      </c:pt>
                      <c:pt idx="9645">
                        <c:v>188.4</c:v>
                      </c:pt>
                      <c:pt idx="9646">
                        <c:v>188.4</c:v>
                      </c:pt>
                      <c:pt idx="9647">
                        <c:v>188.4</c:v>
                      </c:pt>
                      <c:pt idx="9648">
                        <c:v>189.23</c:v>
                      </c:pt>
                      <c:pt idx="9649">
                        <c:v>189.23</c:v>
                      </c:pt>
                      <c:pt idx="9650">
                        <c:v>189.23</c:v>
                      </c:pt>
                      <c:pt idx="9651">
                        <c:v>189.19</c:v>
                      </c:pt>
                      <c:pt idx="9652">
                        <c:v>189.19</c:v>
                      </c:pt>
                      <c:pt idx="9653">
                        <c:v>189.43</c:v>
                      </c:pt>
                      <c:pt idx="9654">
                        <c:v>189.43</c:v>
                      </c:pt>
                      <c:pt idx="9655">
                        <c:v>189.44</c:v>
                      </c:pt>
                      <c:pt idx="9656">
                        <c:v>189.44</c:v>
                      </c:pt>
                      <c:pt idx="9657">
                        <c:v>189.56</c:v>
                      </c:pt>
                      <c:pt idx="9658">
                        <c:v>189.56</c:v>
                      </c:pt>
                      <c:pt idx="9659">
                        <c:v>189.57</c:v>
                      </c:pt>
                      <c:pt idx="9660">
                        <c:v>189.57</c:v>
                      </c:pt>
                      <c:pt idx="9661">
                        <c:v>189.45</c:v>
                      </c:pt>
                      <c:pt idx="9662">
                        <c:v>189.45</c:v>
                      </c:pt>
                      <c:pt idx="9663">
                        <c:v>189.57</c:v>
                      </c:pt>
                      <c:pt idx="9664">
                        <c:v>189.15</c:v>
                      </c:pt>
                      <c:pt idx="9665">
                        <c:v>189.51</c:v>
                      </c:pt>
                      <c:pt idx="9666">
                        <c:v>189.51</c:v>
                      </c:pt>
                      <c:pt idx="9667">
                        <c:v>189.37</c:v>
                      </c:pt>
                      <c:pt idx="9668">
                        <c:v>189.37</c:v>
                      </c:pt>
                      <c:pt idx="9669">
                        <c:v>189.37</c:v>
                      </c:pt>
                      <c:pt idx="9670">
                        <c:v>189.37</c:v>
                      </c:pt>
                      <c:pt idx="9671">
                        <c:v>190.05</c:v>
                      </c:pt>
                      <c:pt idx="9672">
                        <c:v>190.05</c:v>
                      </c:pt>
                      <c:pt idx="9673">
                        <c:v>190.92</c:v>
                      </c:pt>
                      <c:pt idx="9674">
                        <c:v>190.6</c:v>
                      </c:pt>
                      <c:pt idx="9675">
                        <c:v>190.6</c:v>
                      </c:pt>
                      <c:pt idx="9676">
                        <c:v>190.49</c:v>
                      </c:pt>
                      <c:pt idx="9677">
                        <c:v>190.49</c:v>
                      </c:pt>
                      <c:pt idx="9678">
                        <c:v>190.49</c:v>
                      </c:pt>
                      <c:pt idx="9679">
                        <c:v>190.49</c:v>
                      </c:pt>
                      <c:pt idx="9680">
                        <c:v>191.14</c:v>
                      </c:pt>
                      <c:pt idx="9681">
                        <c:v>191.14</c:v>
                      </c:pt>
                      <c:pt idx="9682">
                        <c:v>192.01</c:v>
                      </c:pt>
                      <c:pt idx="9683">
                        <c:v>192.16</c:v>
                      </c:pt>
                      <c:pt idx="9684">
                        <c:v>192.55</c:v>
                      </c:pt>
                      <c:pt idx="9685">
                        <c:v>192.69</c:v>
                      </c:pt>
                      <c:pt idx="9686">
                        <c:v>193.37</c:v>
                      </c:pt>
                      <c:pt idx="9687">
                        <c:v>193.9</c:v>
                      </c:pt>
                      <c:pt idx="9688">
                        <c:v>193.9</c:v>
                      </c:pt>
                      <c:pt idx="9689">
                        <c:v>193.9</c:v>
                      </c:pt>
                      <c:pt idx="9690">
                        <c:v>193.83</c:v>
                      </c:pt>
                      <c:pt idx="9691">
                        <c:v>194.1</c:v>
                      </c:pt>
                      <c:pt idx="9692">
                        <c:v>194.31</c:v>
                      </c:pt>
                      <c:pt idx="9693">
                        <c:v>194.8</c:v>
                      </c:pt>
                      <c:pt idx="9694">
                        <c:v>194.8</c:v>
                      </c:pt>
                      <c:pt idx="9695">
                        <c:v>194.8</c:v>
                      </c:pt>
                      <c:pt idx="9696">
                        <c:v>194.8</c:v>
                      </c:pt>
                      <c:pt idx="9697">
                        <c:v>194.52</c:v>
                      </c:pt>
                      <c:pt idx="9698">
                        <c:v>194.28</c:v>
                      </c:pt>
                      <c:pt idx="9699">
                        <c:v>194.28</c:v>
                      </c:pt>
                      <c:pt idx="9700">
                        <c:v>194.28</c:v>
                      </c:pt>
                      <c:pt idx="9701">
                        <c:v>194.28</c:v>
                      </c:pt>
                      <c:pt idx="9702">
                        <c:v>194.28</c:v>
                      </c:pt>
                      <c:pt idx="9703">
                        <c:v>193.97</c:v>
                      </c:pt>
                      <c:pt idx="9704">
                        <c:v>193.97</c:v>
                      </c:pt>
                      <c:pt idx="9705">
                        <c:v>194.18</c:v>
                      </c:pt>
                      <c:pt idx="9706">
                        <c:v>194.42</c:v>
                      </c:pt>
                      <c:pt idx="9707">
                        <c:v>194.14</c:v>
                      </c:pt>
                      <c:pt idx="9708">
                        <c:v>194.14</c:v>
                      </c:pt>
                      <c:pt idx="9709">
                        <c:v>194.35</c:v>
                      </c:pt>
                      <c:pt idx="9710">
                        <c:v>194.35</c:v>
                      </c:pt>
                      <c:pt idx="9711">
                        <c:v>194.18</c:v>
                      </c:pt>
                      <c:pt idx="9712">
                        <c:v>194.18</c:v>
                      </c:pt>
                      <c:pt idx="9713">
                        <c:v>194.18</c:v>
                      </c:pt>
                      <c:pt idx="9714">
                        <c:v>193.89</c:v>
                      </c:pt>
                      <c:pt idx="9715">
                        <c:v>193.89</c:v>
                      </c:pt>
                      <c:pt idx="9716">
                        <c:v>193.89</c:v>
                      </c:pt>
                      <c:pt idx="9717">
                        <c:v>193.89</c:v>
                      </c:pt>
                      <c:pt idx="9718">
                        <c:v>193.98</c:v>
                      </c:pt>
                      <c:pt idx="9719">
                        <c:v>193.98</c:v>
                      </c:pt>
                      <c:pt idx="9720">
                        <c:v>193.7</c:v>
                      </c:pt>
                      <c:pt idx="9721">
                        <c:v>193.7</c:v>
                      </c:pt>
                      <c:pt idx="9722">
                        <c:v>193.7</c:v>
                      </c:pt>
                      <c:pt idx="9723">
                        <c:v>193.7</c:v>
                      </c:pt>
                      <c:pt idx="9724">
                        <c:v>193.7</c:v>
                      </c:pt>
                      <c:pt idx="9725">
                        <c:v>193.7</c:v>
                      </c:pt>
                      <c:pt idx="9726">
                        <c:v>193.7</c:v>
                      </c:pt>
                      <c:pt idx="9727">
                        <c:v>194.09</c:v>
                      </c:pt>
                      <c:pt idx="9728">
                        <c:v>194.09</c:v>
                      </c:pt>
                      <c:pt idx="9729">
                        <c:v>194.6</c:v>
                      </c:pt>
                      <c:pt idx="9730">
                        <c:v>194.88</c:v>
                      </c:pt>
                      <c:pt idx="9731">
                        <c:v>194.88</c:v>
                      </c:pt>
                      <c:pt idx="9732">
                        <c:v>194.88</c:v>
                      </c:pt>
                      <c:pt idx="9733">
                        <c:v>194.88</c:v>
                      </c:pt>
                      <c:pt idx="9734">
                        <c:v>194.88</c:v>
                      </c:pt>
                      <c:pt idx="9735">
                        <c:v>194.88</c:v>
                      </c:pt>
                      <c:pt idx="9736">
                        <c:v>194.88</c:v>
                      </c:pt>
                      <c:pt idx="9737">
                        <c:v>194.88</c:v>
                      </c:pt>
                      <c:pt idx="9738">
                        <c:v>194.88</c:v>
                      </c:pt>
                      <c:pt idx="9739">
                        <c:v>194.88</c:v>
                      </c:pt>
                      <c:pt idx="9740">
                        <c:v>194.88</c:v>
                      </c:pt>
                      <c:pt idx="9741">
                        <c:v>195.31</c:v>
                      </c:pt>
                      <c:pt idx="9742">
                        <c:v>195.47</c:v>
                      </c:pt>
                      <c:pt idx="9743">
                        <c:v>195.53</c:v>
                      </c:pt>
                      <c:pt idx="9744">
                        <c:v>195.77</c:v>
                      </c:pt>
                      <c:pt idx="9745">
                        <c:v>195.77</c:v>
                      </c:pt>
                      <c:pt idx="9746">
                        <c:v>195.77</c:v>
                      </c:pt>
                      <c:pt idx="9747">
                        <c:v>195.77</c:v>
                      </c:pt>
                      <c:pt idx="9748">
                        <c:v>195.74</c:v>
                      </c:pt>
                      <c:pt idx="9749">
                        <c:v>195.74</c:v>
                      </c:pt>
                      <c:pt idx="9750">
                        <c:v>195.74</c:v>
                      </c:pt>
                      <c:pt idx="9751">
                        <c:v>195.65</c:v>
                      </c:pt>
                      <c:pt idx="9752">
                        <c:v>195.65</c:v>
                      </c:pt>
                      <c:pt idx="9753">
                        <c:v>195.65</c:v>
                      </c:pt>
                      <c:pt idx="9754">
                        <c:v>195.65</c:v>
                      </c:pt>
                      <c:pt idx="9755">
                        <c:v>195.65</c:v>
                      </c:pt>
                      <c:pt idx="9756">
                        <c:v>195.58</c:v>
                      </c:pt>
                      <c:pt idx="9757">
                        <c:v>195.56</c:v>
                      </c:pt>
                      <c:pt idx="9758">
                        <c:v>195.56</c:v>
                      </c:pt>
                      <c:pt idx="9759">
                        <c:v>195.56</c:v>
                      </c:pt>
                      <c:pt idx="9760">
                        <c:v>195.34</c:v>
                      </c:pt>
                      <c:pt idx="9761">
                        <c:v>195.46</c:v>
                      </c:pt>
                      <c:pt idx="9762">
                        <c:v>195.46</c:v>
                      </c:pt>
                      <c:pt idx="9763">
                        <c:v>195.46</c:v>
                      </c:pt>
                      <c:pt idx="9764">
                        <c:v>195.88</c:v>
                      </c:pt>
                      <c:pt idx="9765">
                        <c:v>195.88</c:v>
                      </c:pt>
                      <c:pt idx="9766">
                        <c:v>195.88</c:v>
                      </c:pt>
                      <c:pt idx="9767">
                        <c:v>196.02</c:v>
                      </c:pt>
                      <c:pt idx="9768">
                        <c:v>196.02</c:v>
                      </c:pt>
                      <c:pt idx="9769">
                        <c:v>196.02</c:v>
                      </c:pt>
                      <c:pt idx="9770">
                        <c:v>196.02</c:v>
                      </c:pt>
                      <c:pt idx="9771">
                        <c:v>196.02</c:v>
                      </c:pt>
                      <c:pt idx="9772">
                        <c:v>196.02</c:v>
                      </c:pt>
                      <c:pt idx="9773">
                        <c:v>196.02</c:v>
                      </c:pt>
                      <c:pt idx="9774">
                        <c:v>196.34</c:v>
                      </c:pt>
                      <c:pt idx="9775">
                        <c:v>196.34</c:v>
                      </c:pt>
                      <c:pt idx="9776">
                        <c:v>196.45</c:v>
                      </c:pt>
                      <c:pt idx="9777">
                        <c:v>196.45</c:v>
                      </c:pt>
                      <c:pt idx="9778">
                        <c:v>196.45</c:v>
                      </c:pt>
                      <c:pt idx="9779">
                        <c:v>196.06</c:v>
                      </c:pt>
                      <c:pt idx="9780">
                        <c:v>195.73</c:v>
                      </c:pt>
                      <c:pt idx="9781">
                        <c:v>195.73</c:v>
                      </c:pt>
                      <c:pt idx="9782">
                        <c:v>195.73</c:v>
                      </c:pt>
                      <c:pt idx="9783">
                        <c:v>195.73</c:v>
                      </c:pt>
                      <c:pt idx="9784">
                        <c:v>195.75</c:v>
                      </c:pt>
                      <c:pt idx="9785">
                        <c:v>195.47</c:v>
                      </c:pt>
                      <c:pt idx="9786">
                        <c:v>195.47</c:v>
                      </c:pt>
                      <c:pt idx="9787">
                        <c:v>195.47</c:v>
                      </c:pt>
                      <c:pt idx="9788">
                        <c:v>195.47</c:v>
                      </c:pt>
                      <c:pt idx="9789">
                        <c:v>195.12</c:v>
                      </c:pt>
                      <c:pt idx="9790">
                        <c:v>195.19</c:v>
                      </c:pt>
                      <c:pt idx="9791">
                        <c:v>195.09</c:v>
                      </c:pt>
                      <c:pt idx="9792">
                        <c:v>195.09</c:v>
                      </c:pt>
                      <c:pt idx="9793">
                        <c:v>195.09</c:v>
                      </c:pt>
                      <c:pt idx="9794">
                        <c:v>195.09</c:v>
                      </c:pt>
                      <c:pt idx="9795">
                        <c:v>195.09</c:v>
                      </c:pt>
                      <c:pt idx="9796">
                        <c:v>195.09</c:v>
                      </c:pt>
                      <c:pt idx="9797">
                        <c:v>195.37</c:v>
                      </c:pt>
                      <c:pt idx="9798">
                        <c:v>195.61</c:v>
                      </c:pt>
                      <c:pt idx="9799">
                        <c:v>195.61</c:v>
                      </c:pt>
                      <c:pt idx="9800">
                        <c:v>195.61</c:v>
                      </c:pt>
                      <c:pt idx="9801">
                        <c:v>195.61</c:v>
                      </c:pt>
                      <c:pt idx="9802">
                        <c:v>195.61</c:v>
                      </c:pt>
                      <c:pt idx="9803">
                        <c:v>195.92</c:v>
                      </c:pt>
                      <c:pt idx="9804">
                        <c:v>195.92</c:v>
                      </c:pt>
                      <c:pt idx="9805">
                        <c:v>195.92</c:v>
                      </c:pt>
                      <c:pt idx="9806">
                        <c:v>195.92</c:v>
                      </c:pt>
                      <c:pt idx="9807">
                        <c:v>195.86</c:v>
                      </c:pt>
                      <c:pt idx="9808">
                        <c:v>195.86</c:v>
                      </c:pt>
                      <c:pt idx="9809">
                        <c:v>195.86</c:v>
                      </c:pt>
                      <c:pt idx="9810">
                        <c:v>195.86</c:v>
                      </c:pt>
                      <c:pt idx="9811">
                        <c:v>195.76</c:v>
                      </c:pt>
                      <c:pt idx="9812">
                        <c:v>195.76</c:v>
                      </c:pt>
                      <c:pt idx="9813">
                        <c:v>195.76</c:v>
                      </c:pt>
                      <c:pt idx="9814">
                        <c:v>196.05</c:v>
                      </c:pt>
                      <c:pt idx="9815">
                        <c:v>195.81</c:v>
                      </c:pt>
                      <c:pt idx="9816">
                        <c:v>195.81</c:v>
                      </c:pt>
                      <c:pt idx="9817">
                        <c:v>195.27</c:v>
                      </c:pt>
                      <c:pt idx="9818">
                        <c:v>195.27</c:v>
                      </c:pt>
                      <c:pt idx="9819">
                        <c:v>195.27</c:v>
                      </c:pt>
                      <c:pt idx="9820">
                        <c:v>194.98</c:v>
                      </c:pt>
                      <c:pt idx="9821">
                        <c:v>194.98</c:v>
                      </c:pt>
                      <c:pt idx="9822">
                        <c:v>194.98</c:v>
                      </c:pt>
                      <c:pt idx="9823">
                        <c:v>194.98</c:v>
                      </c:pt>
                      <c:pt idx="9824">
                        <c:v>194.98</c:v>
                      </c:pt>
                      <c:pt idx="9825">
                        <c:v>194.76</c:v>
                      </c:pt>
                      <c:pt idx="9826">
                        <c:v>194.76</c:v>
                      </c:pt>
                      <c:pt idx="9827">
                        <c:v>194.76</c:v>
                      </c:pt>
                      <c:pt idx="9828">
                        <c:v>194.76</c:v>
                      </c:pt>
                      <c:pt idx="9829">
                        <c:v>194.76</c:v>
                      </c:pt>
                      <c:pt idx="9830">
                        <c:v>194.76</c:v>
                      </c:pt>
                      <c:pt idx="9831">
                        <c:v>194.76</c:v>
                      </c:pt>
                      <c:pt idx="9832">
                        <c:v>194.63</c:v>
                      </c:pt>
                      <c:pt idx="9833">
                        <c:v>194.16</c:v>
                      </c:pt>
                      <c:pt idx="9834">
                        <c:v>194.16</c:v>
                      </c:pt>
                      <c:pt idx="9835">
                        <c:v>193.15</c:v>
                      </c:pt>
                      <c:pt idx="9836">
                        <c:v>193.15</c:v>
                      </c:pt>
                      <c:pt idx="9837">
                        <c:v>193.15</c:v>
                      </c:pt>
                      <c:pt idx="9838">
                        <c:v>193.15</c:v>
                      </c:pt>
                      <c:pt idx="9839">
                        <c:v>193.15</c:v>
                      </c:pt>
                      <c:pt idx="9840">
                        <c:v>193.02</c:v>
                      </c:pt>
                      <c:pt idx="9841">
                        <c:v>193.02</c:v>
                      </c:pt>
                      <c:pt idx="9842">
                        <c:v>193.02</c:v>
                      </c:pt>
                      <c:pt idx="9843">
                        <c:v>193.02</c:v>
                      </c:pt>
                      <c:pt idx="9844">
                        <c:v>193.02</c:v>
                      </c:pt>
                      <c:pt idx="9845">
                        <c:v>193.02</c:v>
                      </c:pt>
                      <c:pt idx="9846">
                        <c:v>193.02</c:v>
                      </c:pt>
                      <c:pt idx="9847">
                        <c:v>193.02</c:v>
                      </c:pt>
                      <c:pt idx="9848">
                        <c:v>193.05</c:v>
                      </c:pt>
                      <c:pt idx="9849">
                        <c:v>193.05</c:v>
                      </c:pt>
                      <c:pt idx="9850">
                        <c:v>192.49</c:v>
                      </c:pt>
                      <c:pt idx="9851">
                        <c:v>192.76</c:v>
                      </c:pt>
                      <c:pt idx="9852">
                        <c:v>192.76</c:v>
                      </c:pt>
                      <c:pt idx="9853">
                        <c:v>192.76</c:v>
                      </c:pt>
                      <c:pt idx="9854">
                        <c:v>192.57</c:v>
                      </c:pt>
                      <c:pt idx="9855">
                        <c:v>192.57</c:v>
                      </c:pt>
                      <c:pt idx="9856">
                        <c:v>192.64</c:v>
                      </c:pt>
                      <c:pt idx="9857">
                        <c:v>192.6</c:v>
                      </c:pt>
                      <c:pt idx="9858">
                        <c:v>192.6</c:v>
                      </c:pt>
                      <c:pt idx="9859">
                        <c:v>192.6</c:v>
                      </c:pt>
                      <c:pt idx="9860">
                        <c:v>192.82</c:v>
                      </c:pt>
                      <c:pt idx="9861">
                        <c:v>192.5</c:v>
                      </c:pt>
                      <c:pt idx="9862">
                        <c:v>192.5</c:v>
                      </c:pt>
                      <c:pt idx="9863">
                        <c:v>192.4</c:v>
                      </c:pt>
                      <c:pt idx="9864">
                        <c:v>191.94</c:v>
                      </c:pt>
                      <c:pt idx="9865">
                        <c:v>191.81</c:v>
                      </c:pt>
                      <c:pt idx="9866">
                        <c:v>191.81</c:v>
                      </c:pt>
                      <c:pt idx="9867">
                        <c:v>191.81</c:v>
                      </c:pt>
                      <c:pt idx="9868">
                        <c:v>191.67</c:v>
                      </c:pt>
                      <c:pt idx="9869">
                        <c:v>191.29</c:v>
                      </c:pt>
                      <c:pt idx="9870">
                        <c:v>191.17</c:v>
                      </c:pt>
                      <c:pt idx="9871">
                        <c:v>191.16</c:v>
                      </c:pt>
                      <c:pt idx="9872">
                        <c:v>191.16</c:v>
                      </c:pt>
                      <c:pt idx="9873">
                        <c:v>190.08</c:v>
                      </c:pt>
                      <c:pt idx="9874">
                        <c:v>189.74</c:v>
                      </c:pt>
                      <c:pt idx="9875">
                        <c:v>189.74</c:v>
                      </c:pt>
                      <c:pt idx="9876">
                        <c:v>189.74</c:v>
                      </c:pt>
                      <c:pt idx="9877">
                        <c:v>189.74</c:v>
                      </c:pt>
                      <c:pt idx="9878">
                        <c:v>189.53</c:v>
                      </c:pt>
                      <c:pt idx="9879">
                        <c:v>189.92</c:v>
                      </c:pt>
                      <c:pt idx="9880">
                        <c:v>190.25</c:v>
                      </c:pt>
                      <c:pt idx="9881">
                        <c:v>189.65</c:v>
                      </c:pt>
                      <c:pt idx="9882">
                        <c:v>189.65</c:v>
                      </c:pt>
                      <c:pt idx="9883">
                        <c:v>189.65</c:v>
                      </c:pt>
                      <c:pt idx="9884">
                        <c:v>189.65</c:v>
                      </c:pt>
                      <c:pt idx="9885">
                        <c:v>189.73</c:v>
                      </c:pt>
                      <c:pt idx="9886">
                        <c:v>189.73</c:v>
                      </c:pt>
                      <c:pt idx="9887">
                        <c:v>189.73</c:v>
                      </c:pt>
                      <c:pt idx="9888">
                        <c:v>189.19</c:v>
                      </c:pt>
                      <c:pt idx="9889">
                        <c:v>189.05</c:v>
                      </c:pt>
                      <c:pt idx="9890">
                        <c:v>189.05</c:v>
                      </c:pt>
                      <c:pt idx="9891">
                        <c:v>189.15</c:v>
                      </c:pt>
                      <c:pt idx="9892">
                        <c:v>189.15</c:v>
                      </c:pt>
                      <c:pt idx="9893">
                        <c:v>189.12</c:v>
                      </c:pt>
                      <c:pt idx="9894">
                        <c:v>189.12</c:v>
                      </c:pt>
                      <c:pt idx="9895">
                        <c:v>188.69</c:v>
                      </c:pt>
                      <c:pt idx="9896">
                        <c:v>188.69</c:v>
                      </c:pt>
                      <c:pt idx="9897">
                        <c:v>188.69</c:v>
                      </c:pt>
                      <c:pt idx="9898">
                        <c:v>188.69</c:v>
                      </c:pt>
                      <c:pt idx="9899">
                        <c:v>187.81</c:v>
                      </c:pt>
                      <c:pt idx="9900">
                        <c:v>187.81</c:v>
                      </c:pt>
                      <c:pt idx="9901">
                        <c:v>187.69696969696969</c:v>
                      </c:pt>
                      <c:pt idx="9902">
                        <c:v>187.58163265306123</c:v>
                      </c:pt>
                      <c:pt idx="9903">
                        <c:v>187.46391752577318</c:v>
                      </c:pt>
                      <c:pt idx="9904">
                        <c:v>187.34375</c:v>
                      </c:pt>
                      <c:pt idx="9905">
                        <c:v>187.22105263157894</c:v>
                      </c:pt>
                      <c:pt idx="9906">
                        <c:v>187.09574468085106</c:v>
                      </c:pt>
                      <c:pt idx="9907">
                        <c:v>187.33333333333334</c:v>
                      </c:pt>
                      <c:pt idx="9908">
                        <c:v>187.20652173913044</c:v>
                      </c:pt>
                      <c:pt idx="9909">
                        <c:v>187.07692307692307</c:v>
                      </c:pt>
                      <c:pt idx="9910">
                        <c:v>186.94444444444446</c:v>
                      </c:pt>
                      <c:pt idx="9911">
                        <c:v>187.11235955056179</c:v>
                      </c:pt>
                      <c:pt idx="9912">
                        <c:v>186.97727272727272</c:v>
                      </c:pt>
                      <c:pt idx="9913">
                        <c:v>186.83908045977012</c:v>
                      </c:pt>
                      <c:pt idx="9914">
                        <c:v>186.69767441860466</c:v>
                      </c:pt>
                      <c:pt idx="9915">
                        <c:v>186.83529411764707</c:v>
                      </c:pt>
                      <c:pt idx="9916">
                        <c:v>186.6904761904762</c:v>
                      </c:pt>
                      <c:pt idx="9917">
                        <c:v>187.19277108433735</c:v>
                      </c:pt>
                      <c:pt idx="9918">
                        <c:v>187.04878048780489</c:v>
                      </c:pt>
                      <c:pt idx="9919">
                        <c:v>186.90123456790124</c:v>
                      </c:pt>
                      <c:pt idx="9920">
                        <c:v>187.46250000000001</c:v>
                      </c:pt>
                      <c:pt idx="9921">
                        <c:v>187.31645569620252</c:v>
                      </c:pt>
                      <c:pt idx="9922">
                        <c:v>187.16666666666666</c:v>
                      </c:pt>
                      <c:pt idx="9923">
                        <c:v>187.01298701298703</c:v>
                      </c:pt>
                      <c:pt idx="9924">
                        <c:v>186.85526315789474</c:v>
                      </c:pt>
                      <c:pt idx="9925">
                        <c:v>186.98666666666668</c:v>
                      </c:pt>
                      <c:pt idx="9926">
                        <c:v>186.82432432432432</c:v>
                      </c:pt>
                      <c:pt idx="9927">
                        <c:v>186.65753424657535</c:v>
                      </c:pt>
                      <c:pt idx="9928">
                        <c:v>186.48611111111111</c:v>
                      </c:pt>
                      <c:pt idx="9929">
                        <c:v>186.30985915492957</c:v>
                      </c:pt>
                      <c:pt idx="9930">
                        <c:v>186.12857142857143</c:v>
                      </c:pt>
                      <c:pt idx="9931">
                        <c:v>185.94202898550725</c:v>
                      </c:pt>
                      <c:pt idx="9932">
                        <c:v>185.94117647058823</c:v>
                      </c:pt>
                      <c:pt idx="9933">
                        <c:v>186.44776119402985</c:v>
                      </c:pt>
                      <c:pt idx="9934">
                        <c:v>186.25757575757575</c:v>
                      </c:pt>
                      <c:pt idx="9935">
                        <c:v>187.61538461538461</c:v>
                      </c:pt>
                      <c:pt idx="9936">
                        <c:v>187.4375</c:v>
                      </c:pt>
                      <c:pt idx="9937">
                        <c:v>187.25396825396825</c:v>
                      </c:pt>
                      <c:pt idx="9938">
                        <c:v>187.06451612903226</c:v>
                      </c:pt>
                      <c:pt idx="9939">
                        <c:v>186.86885245901638</c:v>
                      </c:pt>
                      <c:pt idx="9940">
                        <c:v>186.88333333333333</c:v>
                      </c:pt>
                      <c:pt idx="9941">
                        <c:v>186.67796610169492</c:v>
                      </c:pt>
                      <c:pt idx="9942">
                        <c:v>186.4655172413793</c:v>
                      </c:pt>
                      <c:pt idx="9943">
                        <c:v>186.24561403508773</c:v>
                      </c:pt>
                      <c:pt idx="9944">
                        <c:v>186.01785714285714</c:v>
                      </c:pt>
                      <c:pt idx="9945">
                        <c:v>185.78181818181818</c:v>
                      </c:pt>
                      <c:pt idx="9946">
                        <c:v>185.53703703703704</c:v>
                      </c:pt>
                      <c:pt idx="9947">
                        <c:v>185.28301886792454</c:v>
                      </c:pt>
                      <c:pt idx="9948">
                        <c:v>185.01923076923077</c:v>
                      </c:pt>
                      <c:pt idx="9949">
                        <c:v>184.74509803921569</c:v>
                      </c:pt>
                      <c:pt idx="9950">
                        <c:v>185.58</c:v>
                      </c:pt>
                      <c:pt idx="9951">
                        <c:v>185.30612244897958</c:v>
                      </c:pt>
                      <c:pt idx="9952">
                        <c:v>185.02083333333334</c:v>
                      </c:pt>
                      <c:pt idx="9953">
                        <c:v>184.72340425531914</c:v>
                      </c:pt>
                      <c:pt idx="9954">
                        <c:v>184.82608695652175</c:v>
                      </c:pt>
                      <c:pt idx="9955">
                        <c:v>184.51111111111112</c:v>
                      </c:pt>
                      <c:pt idx="9956">
                        <c:v>184.18181818181819</c:v>
                      </c:pt>
                      <c:pt idx="9957">
                        <c:v>183.97674418604652</c:v>
                      </c:pt>
                      <c:pt idx="9958">
                        <c:v>183.61904761904762</c:v>
                      </c:pt>
                      <c:pt idx="9959">
                        <c:v>183.2439024390244</c:v>
                      </c:pt>
                      <c:pt idx="9960">
                        <c:v>182.85</c:v>
                      </c:pt>
                      <c:pt idx="9961">
                        <c:v>183.25641025641025</c:v>
                      </c:pt>
                      <c:pt idx="9962">
                        <c:v>182.84210526315789</c:v>
                      </c:pt>
                      <c:pt idx="9963">
                        <c:v>182.67567567567568</c:v>
                      </c:pt>
                      <c:pt idx="9964">
                        <c:v>183.5</c:v>
                      </c:pt>
                      <c:pt idx="9965">
                        <c:v>183.42857142857142</c:v>
                      </c:pt>
                      <c:pt idx="9966">
                        <c:v>182.97058823529412</c:v>
                      </c:pt>
                      <c:pt idx="9967">
                        <c:v>182.4848484848485</c:v>
                      </c:pt>
                      <c:pt idx="9968">
                        <c:v>182.40625</c:v>
                      </c:pt>
                      <c:pt idx="9969">
                        <c:v>183.09677419354838</c:v>
                      </c:pt>
                      <c:pt idx="9970">
                        <c:v>182.96666666666667</c:v>
                      </c:pt>
                      <c:pt idx="9971">
                        <c:v>182.44827586206895</c:v>
                      </c:pt>
                      <c:pt idx="9972">
                        <c:v>181.85714285714286</c:v>
                      </c:pt>
                      <c:pt idx="9973">
                        <c:v>185.22222222222223</c:v>
                      </c:pt>
                      <c:pt idx="9974">
                        <c:v>186</c:v>
                      </c:pt>
                      <c:pt idx="9975">
                        <c:v>185.48</c:v>
                      </c:pt>
                      <c:pt idx="9976">
                        <c:v>184.91666666666666</c:v>
                      </c:pt>
                      <c:pt idx="9977">
                        <c:v>184.30434782608697</c:v>
                      </c:pt>
                      <c:pt idx="9978">
                        <c:v>184.59090909090909</c:v>
                      </c:pt>
                      <c:pt idx="9979">
                        <c:v>183.9047619047619</c:v>
                      </c:pt>
                      <c:pt idx="9980">
                        <c:v>183.15</c:v>
                      </c:pt>
                      <c:pt idx="9981">
                        <c:v>185.47368421052633</c:v>
                      </c:pt>
                      <c:pt idx="9982">
                        <c:v>184.72222222222223</c:v>
                      </c:pt>
                      <c:pt idx="9983">
                        <c:v>183.88235294117646</c:v>
                      </c:pt>
                      <c:pt idx="9984">
                        <c:v>182.9375</c:v>
                      </c:pt>
                      <c:pt idx="9985">
                        <c:v>183.2</c:v>
                      </c:pt>
                      <c:pt idx="9986">
                        <c:v>182.07142857142858</c:v>
                      </c:pt>
                      <c:pt idx="9987">
                        <c:v>180.76923076923077</c:v>
                      </c:pt>
                      <c:pt idx="9988">
                        <c:v>183.75</c:v>
                      </c:pt>
                      <c:pt idx="9989">
                        <c:v>186.81818181818181</c:v>
                      </c:pt>
                      <c:pt idx="9990">
                        <c:v>185.6</c:v>
                      </c:pt>
                      <c:pt idx="9991">
                        <c:v>184.11111111111111</c:v>
                      </c:pt>
                      <c:pt idx="9992">
                        <c:v>182.25</c:v>
                      </c:pt>
                      <c:pt idx="9993">
                        <c:v>180.28571428571428</c:v>
                      </c:pt>
                      <c:pt idx="9994">
                        <c:v>177.16666666666666</c:v>
                      </c:pt>
                      <c:pt idx="9995">
                        <c:v>181.4</c:v>
                      </c:pt>
                      <c:pt idx="9996">
                        <c:v>177</c:v>
                      </c:pt>
                      <c:pt idx="9997">
                        <c:v>169.66666666666666</c:v>
                      </c:pt>
                      <c:pt idx="9998">
                        <c:v>155</c:v>
                      </c:pt>
                      <c:pt idx="9999">
                        <c:v>199</c:v>
                      </c:pt>
                    </c:numCache>
                  </c:numRef>
                </c:val>
                <c:smooth val="0"/>
                <c:extLst xmlns:c15="http://schemas.microsoft.com/office/drawing/2012/chart">
                  <c:ext xmlns:c16="http://schemas.microsoft.com/office/drawing/2014/chart" uri="{C3380CC4-5D6E-409C-BE32-E72D297353CC}">
                    <c16:uniqueId val="{00000002-E8AF-4D1C-9199-3F77453EBDDB}"/>
                  </c:ext>
                </c:extLst>
              </c15:ser>
            </c15:filteredLineSeries>
          </c:ext>
        </c:extLst>
      </c:lineChart>
      <c:catAx>
        <c:axId val="3882646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261384"/>
        <c:crosses val="autoZero"/>
        <c:auto val="1"/>
        <c:lblAlgn val="ctr"/>
        <c:lblOffset val="100"/>
        <c:tickLblSkip val="255"/>
        <c:tickMarkSkip val="200"/>
        <c:noMultiLvlLbl val="0"/>
      </c:catAx>
      <c:valAx>
        <c:axId val="388261384"/>
        <c:scaling>
          <c:orientation val="minMax"/>
          <c:max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8264664"/>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hiddenNodes = 5</c:v>
          </c:tx>
          <c:spPr>
            <a:ln w="28575" cap="rnd">
              <a:solidFill>
                <a:schemeClr val="accent1"/>
              </a:solidFill>
              <a:round/>
            </a:ln>
            <a:effectLst/>
          </c:spPr>
          <c:marker>
            <c:symbol val="none"/>
          </c:marker>
          <c:val>
            <c:numRef>
              <c:f>dqn!$E$2:$E$1001</c:f>
              <c:numCache>
                <c:formatCode>General</c:formatCode>
                <c:ptCount val="1000"/>
                <c:pt idx="0">
                  <c:v>40.869999999999997</c:v>
                </c:pt>
                <c:pt idx="1">
                  <c:v>41.67</c:v>
                </c:pt>
                <c:pt idx="2">
                  <c:v>41.72</c:v>
                </c:pt>
                <c:pt idx="3">
                  <c:v>41.96</c:v>
                </c:pt>
                <c:pt idx="4">
                  <c:v>42.74</c:v>
                </c:pt>
                <c:pt idx="5">
                  <c:v>43.32</c:v>
                </c:pt>
                <c:pt idx="6">
                  <c:v>43.83</c:v>
                </c:pt>
                <c:pt idx="7">
                  <c:v>43.98</c:v>
                </c:pt>
                <c:pt idx="8">
                  <c:v>44.3</c:v>
                </c:pt>
                <c:pt idx="9">
                  <c:v>44.43</c:v>
                </c:pt>
                <c:pt idx="10">
                  <c:v>45.13</c:v>
                </c:pt>
                <c:pt idx="11">
                  <c:v>45.95</c:v>
                </c:pt>
                <c:pt idx="12">
                  <c:v>46.79</c:v>
                </c:pt>
                <c:pt idx="13">
                  <c:v>47.39</c:v>
                </c:pt>
                <c:pt idx="14">
                  <c:v>48.63</c:v>
                </c:pt>
                <c:pt idx="15">
                  <c:v>49.07</c:v>
                </c:pt>
                <c:pt idx="16">
                  <c:v>49.89</c:v>
                </c:pt>
                <c:pt idx="17">
                  <c:v>51.56</c:v>
                </c:pt>
                <c:pt idx="18">
                  <c:v>51.51</c:v>
                </c:pt>
                <c:pt idx="19">
                  <c:v>52.97</c:v>
                </c:pt>
                <c:pt idx="20">
                  <c:v>53.34</c:v>
                </c:pt>
                <c:pt idx="21">
                  <c:v>54.32</c:v>
                </c:pt>
                <c:pt idx="22">
                  <c:v>55.5</c:v>
                </c:pt>
                <c:pt idx="23">
                  <c:v>55.04</c:v>
                </c:pt>
                <c:pt idx="24">
                  <c:v>56.04</c:v>
                </c:pt>
                <c:pt idx="25">
                  <c:v>56.47</c:v>
                </c:pt>
                <c:pt idx="26">
                  <c:v>57.06</c:v>
                </c:pt>
                <c:pt idx="27">
                  <c:v>57.9</c:v>
                </c:pt>
                <c:pt idx="28">
                  <c:v>59.54</c:v>
                </c:pt>
                <c:pt idx="29">
                  <c:v>61.15</c:v>
                </c:pt>
                <c:pt idx="30">
                  <c:v>62.79</c:v>
                </c:pt>
                <c:pt idx="31">
                  <c:v>64.44</c:v>
                </c:pt>
                <c:pt idx="32">
                  <c:v>66.13</c:v>
                </c:pt>
                <c:pt idx="33">
                  <c:v>66.88</c:v>
                </c:pt>
                <c:pt idx="34">
                  <c:v>67.650000000000006</c:v>
                </c:pt>
                <c:pt idx="35">
                  <c:v>69.38</c:v>
                </c:pt>
                <c:pt idx="36">
                  <c:v>70.58</c:v>
                </c:pt>
                <c:pt idx="37">
                  <c:v>72.36</c:v>
                </c:pt>
                <c:pt idx="38">
                  <c:v>72.489999999999995</c:v>
                </c:pt>
                <c:pt idx="39">
                  <c:v>72.63</c:v>
                </c:pt>
                <c:pt idx="40">
                  <c:v>73.56</c:v>
                </c:pt>
                <c:pt idx="41">
                  <c:v>74.64</c:v>
                </c:pt>
                <c:pt idx="42">
                  <c:v>75.31</c:v>
                </c:pt>
                <c:pt idx="43">
                  <c:v>76.930000000000007</c:v>
                </c:pt>
                <c:pt idx="44">
                  <c:v>78.7</c:v>
                </c:pt>
                <c:pt idx="45">
                  <c:v>80.47</c:v>
                </c:pt>
                <c:pt idx="46">
                  <c:v>80.7</c:v>
                </c:pt>
                <c:pt idx="47">
                  <c:v>81.599999999999994</c:v>
                </c:pt>
                <c:pt idx="48">
                  <c:v>82.64</c:v>
                </c:pt>
                <c:pt idx="49">
                  <c:v>83.67</c:v>
                </c:pt>
                <c:pt idx="50">
                  <c:v>85.14</c:v>
                </c:pt>
                <c:pt idx="51">
                  <c:v>85.98</c:v>
                </c:pt>
                <c:pt idx="52">
                  <c:v>85.08</c:v>
                </c:pt>
                <c:pt idx="53">
                  <c:v>86.37</c:v>
                </c:pt>
                <c:pt idx="54">
                  <c:v>87.36</c:v>
                </c:pt>
                <c:pt idx="55">
                  <c:v>87.48</c:v>
                </c:pt>
                <c:pt idx="56">
                  <c:v>88.58</c:v>
                </c:pt>
                <c:pt idx="57">
                  <c:v>89.67</c:v>
                </c:pt>
                <c:pt idx="58">
                  <c:v>90.67</c:v>
                </c:pt>
                <c:pt idx="59">
                  <c:v>91.07</c:v>
                </c:pt>
                <c:pt idx="60">
                  <c:v>92</c:v>
                </c:pt>
                <c:pt idx="61">
                  <c:v>92.83</c:v>
                </c:pt>
                <c:pt idx="62">
                  <c:v>93.19</c:v>
                </c:pt>
                <c:pt idx="63">
                  <c:v>94.51</c:v>
                </c:pt>
                <c:pt idx="64">
                  <c:v>96.34</c:v>
                </c:pt>
                <c:pt idx="65">
                  <c:v>97.4</c:v>
                </c:pt>
                <c:pt idx="66">
                  <c:v>99.19</c:v>
                </c:pt>
                <c:pt idx="67">
                  <c:v>100.89</c:v>
                </c:pt>
                <c:pt idx="68">
                  <c:v>102.34</c:v>
                </c:pt>
                <c:pt idx="69">
                  <c:v>104.06</c:v>
                </c:pt>
                <c:pt idx="70">
                  <c:v>103.83</c:v>
                </c:pt>
                <c:pt idx="71">
                  <c:v>104.99</c:v>
                </c:pt>
                <c:pt idx="72">
                  <c:v>106.39</c:v>
                </c:pt>
                <c:pt idx="73">
                  <c:v>107.98</c:v>
                </c:pt>
                <c:pt idx="74">
                  <c:v>109.18</c:v>
                </c:pt>
                <c:pt idx="75">
                  <c:v>110.74</c:v>
                </c:pt>
                <c:pt idx="76">
                  <c:v>111.6</c:v>
                </c:pt>
                <c:pt idx="77">
                  <c:v>113.19</c:v>
                </c:pt>
                <c:pt idx="78">
                  <c:v>114.32</c:v>
                </c:pt>
                <c:pt idx="79">
                  <c:v>115.56</c:v>
                </c:pt>
                <c:pt idx="80">
                  <c:v>116.96</c:v>
                </c:pt>
                <c:pt idx="81">
                  <c:v>117.22</c:v>
                </c:pt>
                <c:pt idx="82">
                  <c:v>118.41</c:v>
                </c:pt>
                <c:pt idx="83">
                  <c:v>119.79</c:v>
                </c:pt>
                <c:pt idx="84">
                  <c:v>121.36</c:v>
                </c:pt>
                <c:pt idx="85">
                  <c:v>122.97</c:v>
                </c:pt>
                <c:pt idx="86">
                  <c:v>123.82</c:v>
                </c:pt>
                <c:pt idx="87">
                  <c:v>125.14</c:v>
                </c:pt>
                <c:pt idx="88">
                  <c:v>126.16</c:v>
                </c:pt>
                <c:pt idx="89">
                  <c:v>127.46</c:v>
                </c:pt>
                <c:pt idx="90">
                  <c:v>128.87</c:v>
                </c:pt>
                <c:pt idx="91">
                  <c:v>130.63999999999999</c:v>
                </c:pt>
                <c:pt idx="92">
                  <c:v>132.22999999999999</c:v>
                </c:pt>
                <c:pt idx="93">
                  <c:v>133.58000000000001</c:v>
                </c:pt>
                <c:pt idx="94">
                  <c:v>134.16999999999999</c:v>
                </c:pt>
                <c:pt idx="95">
                  <c:v>135.66999999999999</c:v>
                </c:pt>
                <c:pt idx="96">
                  <c:v>136.21</c:v>
                </c:pt>
                <c:pt idx="97">
                  <c:v>136.85</c:v>
                </c:pt>
                <c:pt idx="98">
                  <c:v>138.37</c:v>
                </c:pt>
                <c:pt idx="99">
                  <c:v>138.24</c:v>
                </c:pt>
                <c:pt idx="100">
                  <c:v>138.52000000000001</c:v>
                </c:pt>
                <c:pt idx="101">
                  <c:v>138.77000000000001</c:v>
                </c:pt>
                <c:pt idx="102">
                  <c:v>139.84</c:v>
                </c:pt>
                <c:pt idx="103">
                  <c:v>139.97</c:v>
                </c:pt>
                <c:pt idx="104">
                  <c:v>140.88</c:v>
                </c:pt>
                <c:pt idx="105">
                  <c:v>142.16</c:v>
                </c:pt>
                <c:pt idx="106">
                  <c:v>143.34</c:v>
                </c:pt>
                <c:pt idx="107">
                  <c:v>145.04</c:v>
                </c:pt>
                <c:pt idx="108">
                  <c:v>146.61000000000001</c:v>
                </c:pt>
                <c:pt idx="109">
                  <c:v>148.33000000000001</c:v>
                </c:pt>
                <c:pt idx="110">
                  <c:v>149.4</c:v>
                </c:pt>
                <c:pt idx="111">
                  <c:v>150.44</c:v>
                </c:pt>
                <c:pt idx="112">
                  <c:v>151.46</c:v>
                </c:pt>
                <c:pt idx="113">
                  <c:v>152.47999999999999</c:v>
                </c:pt>
                <c:pt idx="114">
                  <c:v>153</c:v>
                </c:pt>
                <c:pt idx="115">
                  <c:v>154.1</c:v>
                </c:pt>
                <c:pt idx="116">
                  <c:v>155.01</c:v>
                </c:pt>
                <c:pt idx="117">
                  <c:v>155.01</c:v>
                </c:pt>
                <c:pt idx="118">
                  <c:v>155.26</c:v>
                </c:pt>
                <c:pt idx="119">
                  <c:v>155.51</c:v>
                </c:pt>
                <c:pt idx="120">
                  <c:v>156.87</c:v>
                </c:pt>
                <c:pt idx="121">
                  <c:v>156.16</c:v>
                </c:pt>
                <c:pt idx="122">
                  <c:v>156.24</c:v>
                </c:pt>
                <c:pt idx="123">
                  <c:v>157.82</c:v>
                </c:pt>
                <c:pt idx="124">
                  <c:v>158.46</c:v>
                </c:pt>
                <c:pt idx="125">
                  <c:v>159.84</c:v>
                </c:pt>
                <c:pt idx="126">
                  <c:v>160.6</c:v>
                </c:pt>
                <c:pt idx="127">
                  <c:v>161.19999999999999</c:v>
                </c:pt>
                <c:pt idx="128">
                  <c:v>160.69</c:v>
                </c:pt>
                <c:pt idx="129">
                  <c:v>158.86000000000001</c:v>
                </c:pt>
                <c:pt idx="130">
                  <c:v>157.1</c:v>
                </c:pt>
                <c:pt idx="131">
                  <c:v>156.78</c:v>
                </c:pt>
                <c:pt idx="132">
                  <c:v>156.69</c:v>
                </c:pt>
                <c:pt idx="133">
                  <c:v>157.66999999999999</c:v>
                </c:pt>
                <c:pt idx="134">
                  <c:v>157.69999999999999</c:v>
                </c:pt>
                <c:pt idx="135">
                  <c:v>157.77000000000001</c:v>
                </c:pt>
                <c:pt idx="136">
                  <c:v>157.91999999999999</c:v>
                </c:pt>
                <c:pt idx="137">
                  <c:v>156.21</c:v>
                </c:pt>
                <c:pt idx="138">
                  <c:v>157.63999999999999</c:v>
                </c:pt>
                <c:pt idx="139">
                  <c:v>158.94999999999999</c:v>
                </c:pt>
                <c:pt idx="140">
                  <c:v>158.9</c:v>
                </c:pt>
                <c:pt idx="141">
                  <c:v>158.97999999999999</c:v>
                </c:pt>
                <c:pt idx="142">
                  <c:v>159.91</c:v>
                </c:pt>
                <c:pt idx="143">
                  <c:v>158.32</c:v>
                </c:pt>
                <c:pt idx="144">
                  <c:v>157.79</c:v>
                </c:pt>
                <c:pt idx="145">
                  <c:v>155.9</c:v>
                </c:pt>
                <c:pt idx="146">
                  <c:v>155.6</c:v>
                </c:pt>
                <c:pt idx="147">
                  <c:v>156.02000000000001</c:v>
                </c:pt>
                <c:pt idx="148">
                  <c:v>154.65</c:v>
                </c:pt>
                <c:pt idx="149">
                  <c:v>154.57</c:v>
                </c:pt>
                <c:pt idx="150">
                  <c:v>152.78</c:v>
                </c:pt>
                <c:pt idx="151">
                  <c:v>152.69999999999999</c:v>
                </c:pt>
                <c:pt idx="152">
                  <c:v>153.68</c:v>
                </c:pt>
                <c:pt idx="153">
                  <c:v>154.1</c:v>
                </c:pt>
                <c:pt idx="154">
                  <c:v>154.66999999999999</c:v>
                </c:pt>
                <c:pt idx="155">
                  <c:v>155.96</c:v>
                </c:pt>
                <c:pt idx="156">
                  <c:v>156.26</c:v>
                </c:pt>
                <c:pt idx="157">
                  <c:v>156.91999999999999</c:v>
                </c:pt>
                <c:pt idx="158">
                  <c:v>155.57</c:v>
                </c:pt>
                <c:pt idx="159">
                  <c:v>156.86000000000001</c:v>
                </c:pt>
                <c:pt idx="160">
                  <c:v>157.25</c:v>
                </c:pt>
                <c:pt idx="161">
                  <c:v>157.94999999999999</c:v>
                </c:pt>
                <c:pt idx="162">
                  <c:v>159.03</c:v>
                </c:pt>
                <c:pt idx="163">
                  <c:v>158.91999999999999</c:v>
                </c:pt>
                <c:pt idx="164">
                  <c:v>158.91999999999999</c:v>
                </c:pt>
                <c:pt idx="165">
                  <c:v>159.32</c:v>
                </c:pt>
                <c:pt idx="166">
                  <c:v>159.32</c:v>
                </c:pt>
                <c:pt idx="167">
                  <c:v>158.46</c:v>
                </c:pt>
                <c:pt idx="168">
                  <c:v>158.13</c:v>
                </c:pt>
                <c:pt idx="169">
                  <c:v>157.75</c:v>
                </c:pt>
                <c:pt idx="170">
                  <c:v>158.47</c:v>
                </c:pt>
                <c:pt idx="171">
                  <c:v>158.47</c:v>
                </c:pt>
                <c:pt idx="172">
                  <c:v>157.6</c:v>
                </c:pt>
                <c:pt idx="173">
                  <c:v>156.37</c:v>
                </c:pt>
                <c:pt idx="174">
                  <c:v>155.80000000000001</c:v>
                </c:pt>
                <c:pt idx="175">
                  <c:v>153.96</c:v>
                </c:pt>
                <c:pt idx="176">
                  <c:v>152.26</c:v>
                </c:pt>
                <c:pt idx="177">
                  <c:v>150.63999999999999</c:v>
                </c:pt>
                <c:pt idx="178">
                  <c:v>149.19</c:v>
                </c:pt>
                <c:pt idx="179">
                  <c:v>147.66999999999999</c:v>
                </c:pt>
                <c:pt idx="180">
                  <c:v>146.53</c:v>
                </c:pt>
                <c:pt idx="181">
                  <c:v>145.93</c:v>
                </c:pt>
                <c:pt idx="182">
                  <c:v>145.93</c:v>
                </c:pt>
                <c:pt idx="183">
                  <c:v>145.93</c:v>
                </c:pt>
                <c:pt idx="184">
                  <c:v>145.99</c:v>
                </c:pt>
                <c:pt idx="185">
                  <c:v>145.99</c:v>
                </c:pt>
                <c:pt idx="186">
                  <c:v>145.99</c:v>
                </c:pt>
                <c:pt idx="187">
                  <c:v>145.99</c:v>
                </c:pt>
                <c:pt idx="188">
                  <c:v>145.99</c:v>
                </c:pt>
                <c:pt idx="189">
                  <c:v>146.38999999999999</c:v>
                </c:pt>
                <c:pt idx="190">
                  <c:v>146.01</c:v>
                </c:pt>
                <c:pt idx="191">
                  <c:v>145.36000000000001</c:v>
                </c:pt>
                <c:pt idx="192">
                  <c:v>145.04</c:v>
                </c:pt>
                <c:pt idx="193">
                  <c:v>145.04</c:v>
                </c:pt>
                <c:pt idx="194">
                  <c:v>145.26</c:v>
                </c:pt>
                <c:pt idx="195">
                  <c:v>145.13999999999999</c:v>
                </c:pt>
                <c:pt idx="196">
                  <c:v>146.31</c:v>
                </c:pt>
                <c:pt idx="197">
                  <c:v>147.05000000000001</c:v>
                </c:pt>
                <c:pt idx="198">
                  <c:v>147.12</c:v>
                </c:pt>
                <c:pt idx="199">
                  <c:v>146.94999999999999</c:v>
                </c:pt>
                <c:pt idx="200">
                  <c:v>147.44999999999999</c:v>
                </c:pt>
                <c:pt idx="201">
                  <c:v>148.02000000000001</c:v>
                </c:pt>
                <c:pt idx="202">
                  <c:v>147.9</c:v>
                </c:pt>
                <c:pt idx="203">
                  <c:v>148.44999999999999</c:v>
                </c:pt>
                <c:pt idx="204">
                  <c:v>147.91999999999999</c:v>
                </c:pt>
                <c:pt idx="205">
                  <c:v>146.74</c:v>
                </c:pt>
                <c:pt idx="206">
                  <c:v>146.03</c:v>
                </c:pt>
                <c:pt idx="207">
                  <c:v>145.31</c:v>
                </c:pt>
                <c:pt idx="208">
                  <c:v>143.62</c:v>
                </c:pt>
                <c:pt idx="209">
                  <c:v>142.74</c:v>
                </c:pt>
                <c:pt idx="210">
                  <c:v>142.30000000000001</c:v>
                </c:pt>
                <c:pt idx="211">
                  <c:v>142.01</c:v>
                </c:pt>
                <c:pt idx="212">
                  <c:v>141.97</c:v>
                </c:pt>
                <c:pt idx="213">
                  <c:v>141.97</c:v>
                </c:pt>
                <c:pt idx="214">
                  <c:v>141.97</c:v>
                </c:pt>
                <c:pt idx="215">
                  <c:v>142.29</c:v>
                </c:pt>
                <c:pt idx="216">
                  <c:v>142.29</c:v>
                </c:pt>
                <c:pt idx="217">
                  <c:v>142.29</c:v>
                </c:pt>
                <c:pt idx="218">
                  <c:v>143.76</c:v>
                </c:pt>
                <c:pt idx="219">
                  <c:v>143.76</c:v>
                </c:pt>
                <c:pt idx="220">
                  <c:v>143.80000000000001</c:v>
                </c:pt>
                <c:pt idx="221">
                  <c:v>145.18</c:v>
                </c:pt>
                <c:pt idx="222">
                  <c:v>145.32</c:v>
                </c:pt>
                <c:pt idx="223">
                  <c:v>145.33000000000001</c:v>
                </c:pt>
                <c:pt idx="224">
                  <c:v>144.51</c:v>
                </c:pt>
                <c:pt idx="225">
                  <c:v>144.13999999999999</c:v>
                </c:pt>
                <c:pt idx="226">
                  <c:v>142.63</c:v>
                </c:pt>
                <c:pt idx="227">
                  <c:v>141.93</c:v>
                </c:pt>
                <c:pt idx="228">
                  <c:v>140.66999999999999</c:v>
                </c:pt>
                <c:pt idx="229">
                  <c:v>141.02000000000001</c:v>
                </c:pt>
                <c:pt idx="230">
                  <c:v>141.91</c:v>
                </c:pt>
                <c:pt idx="231">
                  <c:v>140.91</c:v>
                </c:pt>
                <c:pt idx="232">
                  <c:v>140.77000000000001</c:v>
                </c:pt>
                <c:pt idx="233">
                  <c:v>140.77000000000001</c:v>
                </c:pt>
                <c:pt idx="234">
                  <c:v>140.15</c:v>
                </c:pt>
                <c:pt idx="235">
                  <c:v>139.06</c:v>
                </c:pt>
                <c:pt idx="236">
                  <c:v>138.41</c:v>
                </c:pt>
                <c:pt idx="237">
                  <c:v>138.29</c:v>
                </c:pt>
                <c:pt idx="238">
                  <c:v>136.76</c:v>
                </c:pt>
                <c:pt idx="239">
                  <c:v>136.07</c:v>
                </c:pt>
                <c:pt idx="240">
                  <c:v>134.69999999999999</c:v>
                </c:pt>
                <c:pt idx="241">
                  <c:v>133.24</c:v>
                </c:pt>
                <c:pt idx="242">
                  <c:v>131.38</c:v>
                </c:pt>
                <c:pt idx="243">
                  <c:v>131.35</c:v>
                </c:pt>
                <c:pt idx="244">
                  <c:v>129.99</c:v>
                </c:pt>
                <c:pt idx="245">
                  <c:v>130.81</c:v>
                </c:pt>
                <c:pt idx="246">
                  <c:v>130.71</c:v>
                </c:pt>
                <c:pt idx="247">
                  <c:v>129.30000000000001</c:v>
                </c:pt>
                <c:pt idx="248">
                  <c:v>129.29</c:v>
                </c:pt>
                <c:pt idx="249">
                  <c:v>128.24</c:v>
                </c:pt>
                <c:pt idx="250">
                  <c:v>129.03</c:v>
                </c:pt>
                <c:pt idx="251">
                  <c:v>129.01</c:v>
                </c:pt>
                <c:pt idx="252">
                  <c:v>128.58000000000001</c:v>
                </c:pt>
                <c:pt idx="253">
                  <c:v>126.73</c:v>
                </c:pt>
                <c:pt idx="254">
                  <c:v>124.91</c:v>
                </c:pt>
                <c:pt idx="255">
                  <c:v>123.05</c:v>
                </c:pt>
                <c:pt idx="256">
                  <c:v>121.15</c:v>
                </c:pt>
                <c:pt idx="257">
                  <c:v>119.3</c:v>
                </c:pt>
                <c:pt idx="258">
                  <c:v>119.23</c:v>
                </c:pt>
                <c:pt idx="259">
                  <c:v>117.42</c:v>
                </c:pt>
                <c:pt idx="260">
                  <c:v>115.99</c:v>
                </c:pt>
                <c:pt idx="261">
                  <c:v>114.12</c:v>
                </c:pt>
                <c:pt idx="262">
                  <c:v>112.32</c:v>
                </c:pt>
                <c:pt idx="263">
                  <c:v>110.68</c:v>
                </c:pt>
                <c:pt idx="264">
                  <c:v>109.27</c:v>
                </c:pt>
                <c:pt idx="265">
                  <c:v>107.94</c:v>
                </c:pt>
                <c:pt idx="266">
                  <c:v>106.19</c:v>
                </c:pt>
                <c:pt idx="267">
                  <c:v>105.33</c:v>
                </c:pt>
                <c:pt idx="268">
                  <c:v>103.93</c:v>
                </c:pt>
                <c:pt idx="269">
                  <c:v>103.38</c:v>
                </c:pt>
                <c:pt idx="270">
                  <c:v>103.39</c:v>
                </c:pt>
                <c:pt idx="271">
                  <c:v>101.74</c:v>
                </c:pt>
                <c:pt idx="272">
                  <c:v>101.87</c:v>
                </c:pt>
                <c:pt idx="273">
                  <c:v>102.11</c:v>
                </c:pt>
                <c:pt idx="274">
                  <c:v>102.29</c:v>
                </c:pt>
                <c:pt idx="275">
                  <c:v>103.24</c:v>
                </c:pt>
                <c:pt idx="276">
                  <c:v>104.03</c:v>
                </c:pt>
                <c:pt idx="277">
                  <c:v>104.81</c:v>
                </c:pt>
                <c:pt idx="278">
                  <c:v>105.78</c:v>
                </c:pt>
                <c:pt idx="279">
                  <c:v>106.18</c:v>
                </c:pt>
                <c:pt idx="280">
                  <c:v>105.49</c:v>
                </c:pt>
                <c:pt idx="281">
                  <c:v>105.29</c:v>
                </c:pt>
                <c:pt idx="282">
                  <c:v>103.5</c:v>
                </c:pt>
                <c:pt idx="283">
                  <c:v>101.76</c:v>
                </c:pt>
                <c:pt idx="284">
                  <c:v>99.92</c:v>
                </c:pt>
                <c:pt idx="285">
                  <c:v>98.1</c:v>
                </c:pt>
                <c:pt idx="286">
                  <c:v>96.29</c:v>
                </c:pt>
                <c:pt idx="287">
                  <c:v>94.44</c:v>
                </c:pt>
                <c:pt idx="288">
                  <c:v>92.65</c:v>
                </c:pt>
                <c:pt idx="289">
                  <c:v>90.81</c:v>
                </c:pt>
                <c:pt idx="290">
                  <c:v>89.38</c:v>
                </c:pt>
                <c:pt idx="291">
                  <c:v>88.16</c:v>
                </c:pt>
                <c:pt idx="292">
                  <c:v>86.62</c:v>
                </c:pt>
                <c:pt idx="293">
                  <c:v>84.79</c:v>
                </c:pt>
                <c:pt idx="294">
                  <c:v>82.98</c:v>
                </c:pt>
                <c:pt idx="295">
                  <c:v>81.540000000000006</c:v>
                </c:pt>
                <c:pt idx="296">
                  <c:v>79.680000000000007</c:v>
                </c:pt>
                <c:pt idx="297">
                  <c:v>77.89</c:v>
                </c:pt>
                <c:pt idx="298">
                  <c:v>76.150000000000006</c:v>
                </c:pt>
                <c:pt idx="299">
                  <c:v>75.13</c:v>
                </c:pt>
                <c:pt idx="300">
                  <c:v>73.59</c:v>
                </c:pt>
                <c:pt idx="301">
                  <c:v>71.95</c:v>
                </c:pt>
                <c:pt idx="302">
                  <c:v>70.849999999999994</c:v>
                </c:pt>
                <c:pt idx="303">
                  <c:v>69.52</c:v>
                </c:pt>
                <c:pt idx="304">
                  <c:v>68.36</c:v>
                </c:pt>
                <c:pt idx="305">
                  <c:v>67.709999999999994</c:v>
                </c:pt>
                <c:pt idx="306">
                  <c:v>66.599999999999994</c:v>
                </c:pt>
                <c:pt idx="307">
                  <c:v>65.95</c:v>
                </c:pt>
                <c:pt idx="308">
                  <c:v>66.349999999999994</c:v>
                </c:pt>
                <c:pt idx="309">
                  <c:v>65.36</c:v>
                </c:pt>
                <c:pt idx="310">
                  <c:v>63.95</c:v>
                </c:pt>
                <c:pt idx="311">
                  <c:v>62.85</c:v>
                </c:pt>
                <c:pt idx="312">
                  <c:v>61.41</c:v>
                </c:pt>
                <c:pt idx="313">
                  <c:v>59.91</c:v>
                </c:pt>
                <c:pt idx="314">
                  <c:v>58.66</c:v>
                </c:pt>
                <c:pt idx="315">
                  <c:v>56.78</c:v>
                </c:pt>
                <c:pt idx="316">
                  <c:v>55.61</c:v>
                </c:pt>
                <c:pt idx="317">
                  <c:v>53.71</c:v>
                </c:pt>
                <c:pt idx="318">
                  <c:v>51.83</c:v>
                </c:pt>
                <c:pt idx="319">
                  <c:v>49.97</c:v>
                </c:pt>
                <c:pt idx="320">
                  <c:v>48.06</c:v>
                </c:pt>
                <c:pt idx="321">
                  <c:v>46.27</c:v>
                </c:pt>
                <c:pt idx="322">
                  <c:v>44.51</c:v>
                </c:pt>
                <c:pt idx="323">
                  <c:v>42.8</c:v>
                </c:pt>
                <c:pt idx="324">
                  <c:v>41.75</c:v>
                </c:pt>
                <c:pt idx="325">
                  <c:v>40.32</c:v>
                </c:pt>
                <c:pt idx="326">
                  <c:v>40.270000000000003</c:v>
                </c:pt>
                <c:pt idx="327">
                  <c:v>39.119999999999997</c:v>
                </c:pt>
                <c:pt idx="328">
                  <c:v>39</c:v>
                </c:pt>
                <c:pt idx="329">
                  <c:v>38.630000000000003</c:v>
                </c:pt>
                <c:pt idx="330">
                  <c:v>37.700000000000003</c:v>
                </c:pt>
                <c:pt idx="331">
                  <c:v>37.33</c:v>
                </c:pt>
                <c:pt idx="332">
                  <c:v>35.78</c:v>
                </c:pt>
                <c:pt idx="333">
                  <c:v>33.96</c:v>
                </c:pt>
                <c:pt idx="334">
                  <c:v>33.75</c:v>
                </c:pt>
                <c:pt idx="335">
                  <c:v>33.01</c:v>
                </c:pt>
                <c:pt idx="336">
                  <c:v>32.24</c:v>
                </c:pt>
                <c:pt idx="337">
                  <c:v>32.33</c:v>
                </c:pt>
                <c:pt idx="338">
                  <c:v>32.32</c:v>
                </c:pt>
                <c:pt idx="339">
                  <c:v>31.39</c:v>
                </c:pt>
                <c:pt idx="340">
                  <c:v>32.22</c:v>
                </c:pt>
                <c:pt idx="341">
                  <c:v>33.049999999999997</c:v>
                </c:pt>
                <c:pt idx="342">
                  <c:v>33</c:v>
                </c:pt>
                <c:pt idx="343">
                  <c:v>33.880000000000003</c:v>
                </c:pt>
                <c:pt idx="344">
                  <c:v>34.97</c:v>
                </c:pt>
                <c:pt idx="345">
                  <c:v>34.840000000000003</c:v>
                </c:pt>
                <c:pt idx="346">
                  <c:v>36.06</c:v>
                </c:pt>
                <c:pt idx="347">
                  <c:v>37.22</c:v>
                </c:pt>
                <c:pt idx="348">
                  <c:v>37.21</c:v>
                </c:pt>
                <c:pt idx="349">
                  <c:v>37.19</c:v>
                </c:pt>
                <c:pt idx="350">
                  <c:v>36.340000000000003</c:v>
                </c:pt>
                <c:pt idx="351">
                  <c:v>35.619999999999997</c:v>
                </c:pt>
                <c:pt idx="352">
                  <c:v>34.869999999999997</c:v>
                </c:pt>
                <c:pt idx="353">
                  <c:v>34.85</c:v>
                </c:pt>
                <c:pt idx="354">
                  <c:v>35.75</c:v>
                </c:pt>
                <c:pt idx="355">
                  <c:v>35.799999999999997</c:v>
                </c:pt>
                <c:pt idx="356">
                  <c:v>36.68</c:v>
                </c:pt>
                <c:pt idx="357">
                  <c:v>37.479999999999997</c:v>
                </c:pt>
                <c:pt idx="358">
                  <c:v>37.43</c:v>
                </c:pt>
                <c:pt idx="359">
                  <c:v>37.47</c:v>
                </c:pt>
                <c:pt idx="360">
                  <c:v>37.57</c:v>
                </c:pt>
                <c:pt idx="361">
                  <c:v>37.71</c:v>
                </c:pt>
                <c:pt idx="362">
                  <c:v>38.340000000000003</c:v>
                </c:pt>
                <c:pt idx="363">
                  <c:v>39.01</c:v>
                </c:pt>
                <c:pt idx="364">
                  <c:v>38.6</c:v>
                </c:pt>
                <c:pt idx="365">
                  <c:v>38.43</c:v>
                </c:pt>
                <c:pt idx="366">
                  <c:v>38.369999999999997</c:v>
                </c:pt>
                <c:pt idx="367">
                  <c:v>38.65</c:v>
                </c:pt>
                <c:pt idx="368">
                  <c:v>38.97</c:v>
                </c:pt>
                <c:pt idx="369">
                  <c:v>38.5</c:v>
                </c:pt>
                <c:pt idx="370">
                  <c:v>38.03</c:v>
                </c:pt>
                <c:pt idx="371">
                  <c:v>38.28</c:v>
                </c:pt>
                <c:pt idx="372">
                  <c:v>37.85</c:v>
                </c:pt>
                <c:pt idx="373">
                  <c:v>37.56</c:v>
                </c:pt>
                <c:pt idx="374">
                  <c:v>37.380000000000003</c:v>
                </c:pt>
                <c:pt idx="375">
                  <c:v>36.46</c:v>
                </c:pt>
                <c:pt idx="376">
                  <c:v>36.47</c:v>
                </c:pt>
                <c:pt idx="377">
                  <c:v>36.450000000000003</c:v>
                </c:pt>
                <c:pt idx="378">
                  <c:v>35.94</c:v>
                </c:pt>
                <c:pt idx="379">
                  <c:v>35.26</c:v>
                </c:pt>
                <c:pt idx="380">
                  <c:v>35.28</c:v>
                </c:pt>
                <c:pt idx="381">
                  <c:v>35.28</c:v>
                </c:pt>
                <c:pt idx="382">
                  <c:v>35.229999999999997</c:v>
                </c:pt>
                <c:pt idx="383">
                  <c:v>35.130000000000003</c:v>
                </c:pt>
                <c:pt idx="384">
                  <c:v>35.21</c:v>
                </c:pt>
                <c:pt idx="385">
                  <c:v>35.19</c:v>
                </c:pt>
                <c:pt idx="386">
                  <c:v>35.19</c:v>
                </c:pt>
                <c:pt idx="387">
                  <c:v>35.729999999999997</c:v>
                </c:pt>
                <c:pt idx="388">
                  <c:v>35.68</c:v>
                </c:pt>
                <c:pt idx="389">
                  <c:v>36.729999999999997</c:v>
                </c:pt>
                <c:pt idx="390">
                  <c:v>37.69</c:v>
                </c:pt>
                <c:pt idx="391">
                  <c:v>37.75</c:v>
                </c:pt>
                <c:pt idx="392">
                  <c:v>37.78</c:v>
                </c:pt>
                <c:pt idx="393">
                  <c:v>37.78</c:v>
                </c:pt>
                <c:pt idx="394">
                  <c:v>37.840000000000003</c:v>
                </c:pt>
                <c:pt idx="395">
                  <c:v>37.869999999999997</c:v>
                </c:pt>
                <c:pt idx="396">
                  <c:v>37.880000000000003</c:v>
                </c:pt>
                <c:pt idx="397">
                  <c:v>37.92</c:v>
                </c:pt>
                <c:pt idx="398">
                  <c:v>38.869999999999997</c:v>
                </c:pt>
                <c:pt idx="399">
                  <c:v>38.840000000000003</c:v>
                </c:pt>
                <c:pt idx="400">
                  <c:v>38.86</c:v>
                </c:pt>
                <c:pt idx="401">
                  <c:v>38.86</c:v>
                </c:pt>
                <c:pt idx="402">
                  <c:v>38.880000000000003</c:v>
                </c:pt>
                <c:pt idx="403">
                  <c:v>38.92</c:v>
                </c:pt>
                <c:pt idx="404">
                  <c:v>38.94</c:v>
                </c:pt>
                <c:pt idx="405">
                  <c:v>38.96</c:v>
                </c:pt>
                <c:pt idx="406">
                  <c:v>38.880000000000003</c:v>
                </c:pt>
                <c:pt idx="407">
                  <c:v>38.369999999999997</c:v>
                </c:pt>
                <c:pt idx="408">
                  <c:v>37.770000000000003</c:v>
                </c:pt>
                <c:pt idx="409">
                  <c:v>37.770000000000003</c:v>
                </c:pt>
                <c:pt idx="410">
                  <c:v>37.76</c:v>
                </c:pt>
                <c:pt idx="411">
                  <c:v>37.44</c:v>
                </c:pt>
                <c:pt idx="412">
                  <c:v>37.07</c:v>
                </c:pt>
                <c:pt idx="413">
                  <c:v>36.72</c:v>
                </c:pt>
                <c:pt idx="414">
                  <c:v>36.090000000000003</c:v>
                </c:pt>
                <c:pt idx="415">
                  <c:v>36.1</c:v>
                </c:pt>
                <c:pt idx="416">
                  <c:v>35.409999999999997</c:v>
                </c:pt>
                <c:pt idx="417">
                  <c:v>35.42</c:v>
                </c:pt>
                <c:pt idx="418">
                  <c:v>35.43</c:v>
                </c:pt>
                <c:pt idx="419">
                  <c:v>35.47</c:v>
                </c:pt>
                <c:pt idx="420">
                  <c:v>35.49</c:v>
                </c:pt>
                <c:pt idx="421">
                  <c:v>35.51</c:v>
                </c:pt>
                <c:pt idx="422">
                  <c:v>35.49</c:v>
                </c:pt>
                <c:pt idx="423">
                  <c:v>35.47</c:v>
                </c:pt>
                <c:pt idx="424">
                  <c:v>35.44</c:v>
                </c:pt>
                <c:pt idx="425">
                  <c:v>35.409999999999997</c:v>
                </c:pt>
                <c:pt idx="426">
                  <c:v>35.380000000000003</c:v>
                </c:pt>
                <c:pt idx="427">
                  <c:v>35.369999999999997</c:v>
                </c:pt>
                <c:pt idx="428">
                  <c:v>35.36</c:v>
                </c:pt>
                <c:pt idx="429">
                  <c:v>35.340000000000003</c:v>
                </c:pt>
                <c:pt idx="430">
                  <c:v>35.340000000000003</c:v>
                </c:pt>
                <c:pt idx="431">
                  <c:v>35.33</c:v>
                </c:pt>
                <c:pt idx="432">
                  <c:v>35.22</c:v>
                </c:pt>
                <c:pt idx="433">
                  <c:v>35.130000000000003</c:v>
                </c:pt>
                <c:pt idx="434">
                  <c:v>35.049999999999997</c:v>
                </c:pt>
                <c:pt idx="435">
                  <c:v>35.020000000000003</c:v>
                </c:pt>
                <c:pt idx="436">
                  <c:v>34.89</c:v>
                </c:pt>
                <c:pt idx="437">
                  <c:v>35.58</c:v>
                </c:pt>
                <c:pt idx="438">
                  <c:v>36.29</c:v>
                </c:pt>
                <c:pt idx="439">
                  <c:v>37.020000000000003</c:v>
                </c:pt>
                <c:pt idx="440">
                  <c:v>36.74</c:v>
                </c:pt>
                <c:pt idx="441">
                  <c:v>35.869999999999997</c:v>
                </c:pt>
                <c:pt idx="442">
                  <c:v>36.58</c:v>
                </c:pt>
                <c:pt idx="443">
                  <c:v>35.69</c:v>
                </c:pt>
                <c:pt idx="444">
                  <c:v>35.43</c:v>
                </c:pt>
                <c:pt idx="445">
                  <c:v>34.83</c:v>
                </c:pt>
                <c:pt idx="446">
                  <c:v>33.659999999999997</c:v>
                </c:pt>
                <c:pt idx="447">
                  <c:v>32.65</c:v>
                </c:pt>
                <c:pt idx="448">
                  <c:v>33.229999999999997</c:v>
                </c:pt>
                <c:pt idx="449">
                  <c:v>34.01</c:v>
                </c:pt>
                <c:pt idx="450">
                  <c:v>34.04</c:v>
                </c:pt>
                <c:pt idx="451">
                  <c:v>34.909999999999997</c:v>
                </c:pt>
                <c:pt idx="452">
                  <c:v>34.880000000000003</c:v>
                </c:pt>
                <c:pt idx="453">
                  <c:v>34.86</c:v>
                </c:pt>
                <c:pt idx="454">
                  <c:v>33.96</c:v>
                </c:pt>
                <c:pt idx="455">
                  <c:v>33.97</c:v>
                </c:pt>
                <c:pt idx="456">
                  <c:v>33.11</c:v>
                </c:pt>
                <c:pt idx="457">
                  <c:v>32.31</c:v>
                </c:pt>
                <c:pt idx="458">
                  <c:v>32.31</c:v>
                </c:pt>
                <c:pt idx="459">
                  <c:v>32.19</c:v>
                </c:pt>
                <c:pt idx="460">
                  <c:v>32.04</c:v>
                </c:pt>
                <c:pt idx="461">
                  <c:v>31.89</c:v>
                </c:pt>
                <c:pt idx="462">
                  <c:v>31.18</c:v>
                </c:pt>
                <c:pt idx="463">
                  <c:v>30.38</c:v>
                </c:pt>
                <c:pt idx="464">
                  <c:v>30.3</c:v>
                </c:pt>
                <c:pt idx="465">
                  <c:v>29.92</c:v>
                </c:pt>
                <c:pt idx="466">
                  <c:v>29.86</c:v>
                </c:pt>
                <c:pt idx="467">
                  <c:v>29.42</c:v>
                </c:pt>
                <c:pt idx="468">
                  <c:v>28.94</c:v>
                </c:pt>
                <c:pt idx="469">
                  <c:v>28.46</c:v>
                </c:pt>
                <c:pt idx="470">
                  <c:v>28.04</c:v>
                </c:pt>
                <c:pt idx="471">
                  <c:v>27.54</c:v>
                </c:pt>
                <c:pt idx="472">
                  <c:v>26.85</c:v>
                </c:pt>
                <c:pt idx="473">
                  <c:v>26.26</c:v>
                </c:pt>
                <c:pt idx="474">
                  <c:v>25.59</c:v>
                </c:pt>
                <c:pt idx="475">
                  <c:v>26.38</c:v>
                </c:pt>
                <c:pt idx="476">
                  <c:v>26.09</c:v>
                </c:pt>
                <c:pt idx="477">
                  <c:v>25.11</c:v>
                </c:pt>
                <c:pt idx="478">
                  <c:v>24.56</c:v>
                </c:pt>
                <c:pt idx="479">
                  <c:v>25.04</c:v>
                </c:pt>
                <c:pt idx="480">
                  <c:v>25</c:v>
                </c:pt>
                <c:pt idx="481">
                  <c:v>25</c:v>
                </c:pt>
                <c:pt idx="482">
                  <c:v>24.95</c:v>
                </c:pt>
                <c:pt idx="483">
                  <c:v>24.93</c:v>
                </c:pt>
                <c:pt idx="484">
                  <c:v>24.79</c:v>
                </c:pt>
                <c:pt idx="485">
                  <c:v>24.74</c:v>
                </c:pt>
                <c:pt idx="486">
                  <c:v>24.66</c:v>
                </c:pt>
                <c:pt idx="487">
                  <c:v>24.08</c:v>
                </c:pt>
                <c:pt idx="488">
                  <c:v>24.01</c:v>
                </c:pt>
                <c:pt idx="489">
                  <c:v>22.9</c:v>
                </c:pt>
                <c:pt idx="490">
                  <c:v>21.85</c:v>
                </c:pt>
                <c:pt idx="491">
                  <c:v>22.28</c:v>
                </c:pt>
                <c:pt idx="492">
                  <c:v>22.21</c:v>
                </c:pt>
                <c:pt idx="493">
                  <c:v>22.14</c:v>
                </c:pt>
                <c:pt idx="494">
                  <c:v>22.04</c:v>
                </c:pt>
                <c:pt idx="495">
                  <c:v>21.98</c:v>
                </c:pt>
                <c:pt idx="496">
                  <c:v>21.98</c:v>
                </c:pt>
                <c:pt idx="497">
                  <c:v>21.91</c:v>
                </c:pt>
                <c:pt idx="498">
                  <c:v>20.95</c:v>
                </c:pt>
                <c:pt idx="499">
                  <c:v>20.93</c:v>
                </c:pt>
                <c:pt idx="500">
                  <c:v>21.34</c:v>
                </c:pt>
                <c:pt idx="501">
                  <c:v>21.43</c:v>
                </c:pt>
                <c:pt idx="502">
                  <c:v>21.39</c:v>
                </c:pt>
                <c:pt idx="503">
                  <c:v>21.31</c:v>
                </c:pt>
                <c:pt idx="504">
                  <c:v>21.64</c:v>
                </c:pt>
                <c:pt idx="505">
                  <c:v>21.9</c:v>
                </c:pt>
                <c:pt idx="506">
                  <c:v>21.92</c:v>
                </c:pt>
                <c:pt idx="507">
                  <c:v>21.9</c:v>
                </c:pt>
                <c:pt idx="508">
                  <c:v>21.89</c:v>
                </c:pt>
                <c:pt idx="509">
                  <c:v>21.87</c:v>
                </c:pt>
                <c:pt idx="510">
                  <c:v>21.86</c:v>
                </c:pt>
                <c:pt idx="511">
                  <c:v>21.67</c:v>
                </c:pt>
                <c:pt idx="512">
                  <c:v>21.65</c:v>
                </c:pt>
                <c:pt idx="513">
                  <c:v>21.76</c:v>
                </c:pt>
                <c:pt idx="514">
                  <c:v>21.81</c:v>
                </c:pt>
                <c:pt idx="515">
                  <c:v>21.82</c:v>
                </c:pt>
                <c:pt idx="516">
                  <c:v>21.8</c:v>
                </c:pt>
                <c:pt idx="517">
                  <c:v>21.97</c:v>
                </c:pt>
                <c:pt idx="518">
                  <c:v>22.07</c:v>
                </c:pt>
                <c:pt idx="519">
                  <c:v>22.03</c:v>
                </c:pt>
                <c:pt idx="520">
                  <c:v>22.05</c:v>
                </c:pt>
                <c:pt idx="521">
                  <c:v>22.05</c:v>
                </c:pt>
                <c:pt idx="522">
                  <c:v>22.07</c:v>
                </c:pt>
                <c:pt idx="523">
                  <c:v>22.15</c:v>
                </c:pt>
                <c:pt idx="524">
                  <c:v>22.17</c:v>
                </c:pt>
                <c:pt idx="525">
                  <c:v>22.23</c:v>
                </c:pt>
                <c:pt idx="526">
                  <c:v>22.23</c:v>
                </c:pt>
                <c:pt idx="527">
                  <c:v>22.52</c:v>
                </c:pt>
                <c:pt idx="528">
                  <c:v>22.69</c:v>
                </c:pt>
                <c:pt idx="529">
                  <c:v>22.68</c:v>
                </c:pt>
                <c:pt idx="530">
                  <c:v>22.67</c:v>
                </c:pt>
                <c:pt idx="531">
                  <c:v>22.7</c:v>
                </c:pt>
                <c:pt idx="532">
                  <c:v>22.69</c:v>
                </c:pt>
                <c:pt idx="533">
                  <c:v>22.71</c:v>
                </c:pt>
                <c:pt idx="534">
                  <c:v>22.76</c:v>
                </c:pt>
                <c:pt idx="535">
                  <c:v>23.05</c:v>
                </c:pt>
                <c:pt idx="536">
                  <c:v>23.08</c:v>
                </c:pt>
                <c:pt idx="537">
                  <c:v>22.32</c:v>
                </c:pt>
                <c:pt idx="538">
                  <c:v>21.52</c:v>
                </c:pt>
                <c:pt idx="539">
                  <c:v>20.82</c:v>
                </c:pt>
                <c:pt idx="540">
                  <c:v>20.16</c:v>
                </c:pt>
                <c:pt idx="541">
                  <c:v>20.170000000000002</c:v>
                </c:pt>
                <c:pt idx="542">
                  <c:v>19.690000000000001</c:v>
                </c:pt>
                <c:pt idx="543">
                  <c:v>19.690000000000001</c:v>
                </c:pt>
                <c:pt idx="544">
                  <c:v>19.07</c:v>
                </c:pt>
                <c:pt idx="545">
                  <c:v>19.02</c:v>
                </c:pt>
                <c:pt idx="546">
                  <c:v>18.96</c:v>
                </c:pt>
                <c:pt idx="547">
                  <c:v>18.82</c:v>
                </c:pt>
                <c:pt idx="548">
                  <c:v>18.23</c:v>
                </c:pt>
                <c:pt idx="549">
                  <c:v>17.46</c:v>
                </c:pt>
                <c:pt idx="550">
                  <c:v>17.39</c:v>
                </c:pt>
                <c:pt idx="551">
                  <c:v>16.5</c:v>
                </c:pt>
                <c:pt idx="552">
                  <c:v>16.5</c:v>
                </c:pt>
                <c:pt idx="553">
                  <c:v>16.510000000000002</c:v>
                </c:pt>
                <c:pt idx="554">
                  <c:v>16.510000000000002</c:v>
                </c:pt>
                <c:pt idx="555">
                  <c:v>16.420000000000002</c:v>
                </c:pt>
                <c:pt idx="556">
                  <c:v>16.41</c:v>
                </c:pt>
                <c:pt idx="557">
                  <c:v>16.420000000000002</c:v>
                </c:pt>
                <c:pt idx="558">
                  <c:v>16.46</c:v>
                </c:pt>
                <c:pt idx="559">
                  <c:v>16.46</c:v>
                </c:pt>
                <c:pt idx="560">
                  <c:v>16.45</c:v>
                </c:pt>
                <c:pt idx="561">
                  <c:v>16.47</c:v>
                </c:pt>
                <c:pt idx="562">
                  <c:v>16.489999999999998</c:v>
                </c:pt>
                <c:pt idx="563">
                  <c:v>16.489999999999998</c:v>
                </c:pt>
                <c:pt idx="564">
                  <c:v>16.510000000000002</c:v>
                </c:pt>
                <c:pt idx="565">
                  <c:v>16.5</c:v>
                </c:pt>
                <c:pt idx="566">
                  <c:v>16.47</c:v>
                </c:pt>
                <c:pt idx="567">
                  <c:v>16.45</c:v>
                </c:pt>
                <c:pt idx="568">
                  <c:v>16.45</c:v>
                </c:pt>
                <c:pt idx="569">
                  <c:v>16.440000000000001</c:v>
                </c:pt>
                <c:pt idx="570">
                  <c:v>16.45</c:v>
                </c:pt>
                <c:pt idx="571">
                  <c:v>16.45</c:v>
                </c:pt>
                <c:pt idx="572">
                  <c:v>16.45</c:v>
                </c:pt>
                <c:pt idx="573">
                  <c:v>16.420000000000002</c:v>
                </c:pt>
                <c:pt idx="574">
                  <c:v>16.43</c:v>
                </c:pt>
                <c:pt idx="575">
                  <c:v>15.58</c:v>
                </c:pt>
                <c:pt idx="576">
                  <c:v>14.92</c:v>
                </c:pt>
                <c:pt idx="577">
                  <c:v>14.91</c:v>
                </c:pt>
                <c:pt idx="578">
                  <c:v>14.92</c:v>
                </c:pt>
                <c:pt idx="579">
                  <c:v>14.34</c:v>
                </c:pt>
                <c:pt idx="580">
                  <c:v>14.36</c:v>
                </c:pt>
                <c:pt idx="581">
                  <c:v>14.33</c:v>
                </c:pt>
                <c:pt idx="582">
                  <c:v>14.38</c:v>
                </c:pt>
                <c:pt idx="583">
                  <c:v>14.35</c:v>
                </c:pt>
                <c:pt idx="584">
                  <c:v>14.35</c:v>
                </c:pt>
                <c:pt idx="585">
                  <c:v>14.4</c:v>
                </c:pt>
                <c:pt idx="586">
                  <c:v>14.4</c:v>
                </c:pt>
                <c:pt idx="587">
                  <c:v>14.49</c:v>
                </c:pt>
                <c:pt idx="588">
                  <c:v>14.55</c:v>
                </c:pt>
                <c:pt idx="589">
                  <c:v>14.55</c:v>
                </c:pt>
                <c:pt idx="590">
                  <c:v>14.54</c:v>
                </c:pt>
                <c:pt idx="591">
                  <c:v>14.04</c:v>
                </c:pt>
                <c:pt idx="592">
                  <c:v>14.06</c:v>
                </c:pt>
                <c:pt idx="593">
                  <c:v>14.07</c:v>
                </c:pt>
                <c:pt idx="594">
                  <c:v>14.1</c:v>
                </c:pt>
                <c:pt idx="595">
                  <c:v>14.11</c:v>
                </c:pt>
                <c:pt idx="596">
                  <c:v>14.07</c:v>
                </c:pt>
                <c:pt idx="597">
                  <c:v>14.09</c:v>
                </c:pt>
                <c:pt idx="598">
                  <c:v>14.07</c:v>
                </c:pt>
                <c:pt idx="599">
                  <c:v>14.07</c:v>
                </c:pt>
                <c:pt idx="600">
                  <c:v>13.63</c:v>
                </c:pt>
                <c:pt idx="601">
                  <c:v>13.49</c:v>
                </c:pt>
                <c:pt idx="602">
                  <c:v>13.51</c:v>
                </c:pt>
                <c:pt idx="603">
                  <c:v>13.5</c:v>
                </c:pt>
                <c:pt idx="604">
                  <c:v>13.14</c:v>
                </c:pt>
                <c:pt idx="605">
                  <c:v>12.79</c:v>
                </c:pt>
                <c:pt idx="606">
                  <c:v>12.77</c:v>
                </c:pt>
                <c:pt idx="607">
                  <c:v>12.77</c:v>
                </c:pt>
                <c:pt idx="608">
                  <c:v>13.25</c:v>
                </c:pt>
                <c:pt idx="609">
                  <c:v>13.27</c:v>
                </c:pt>
                <c:pt idx="610">
                  <c:v>13.25</c:v>
                </c:pt>
                <c:pt idx="611">
                  <c:v>13.25</c:v>
                </c:pt>
                <c:pt idx="612">
                  <c:v>13.24</c:v>
                </c:pt>
                <c:pt idx="613">
                  <c:v>13.08</c:v>
                </c:pt>
                <c:pt idx="614">
                  <c:v>13</c:v>
                </c:pt>
                <c:pt idx="615">
                  <c:v>12.96</c:v>
                </c:pt>
                <c:pt idx="616">
                  <c:v>12.96</c:v>
                </c:pt>
                <c:pt idx="617">
                  <c:v>12.8</c:v>
                </c:pt>
                <c:pt idx="618">
                  <c:v>12.69</c:v>
                </c:pt>
                <c:pt idx="619">
                  <c:v>12.66</c:v>
                </c:pt>
                <c:pt idx="620">
                  <c:v>12.65</c:v>
                </c:pt>
                <c:pt idx="621">
                  <c:v>12.67</c:v>
                </c:pt>
                <c:pt idx="622">
                  <c:v>12.65</c:v>
                </c:pt>
                <c:pt idx="623">
                  <c:v>12.61</c:v>
                </c:pt>
                <c:pt idx="624">
                  <c:v>12.97</c:v>
                </c:pt>
                <c:pt idx="625">
                  <c:v>13.44</c:v>
                </c:pt>
                <c:pt idx="626">
                  <c:v>13.87</c:v>
                </c:pt>
                <c:pt idx="627">
                  <c:v>13.6</c:v>
                </c:pt>
                <c:pt idx="628">
                  <c:v>13.91</c:v>
                </c:pt>
                <c:pt idx="629">
                  <c:v>14.33</c:v>
                </c:pt>
                <c:pt idx="630">
                  <c:v>14.8</c:v>
                </c:pt>
                <c:pt idx="631">
                  <c:v>14.79</c:v>
                </c:pt>
                <c:pt idx="632">
                  <c:v>14.8</c:v>
                </c:pt>
                <c:pt idx="633">
                  <c:v>14.81</c:v>
                </c:pt>
                <c:pt idx="634">
                  <c:v>14.76</c:v>
                </c:pt>
                <c:pt idx="635">
                  <c:v>14.45</c:v>
                </c:pt>
                <c:pt idx="636">
                  <c:v>14.44</c:v>
                </c:pt>
                <c:pt idx="637">
                  <c:v>14.42</c:v>
                </c:pt>
                <c:pt idx="638">
                  <c:v>14.41</c:v>
                </c:pt>
                <c:pt idx="639">
                  <c:v>14.35</c:v>
                </c:pt>
                <c:pt idx="640">
                  <c:v>14.34</c:v>
                </c:pt>
                <c:pt idx="641">
                  <c:v>14.28</c:v>
                </c:pt>
                <c:pt idx="642">
                  <c:v>14.05</c:v>
                </c:pt>
                <c:pt idx="643">
                  <c:v>14.02</c:v>
                </c:pt>
                <c:pt idx="644">
                  <c:v>13.82</c:v>
                </c:pt>
                <c:pt idx="645">
                  <c:v>13.78</c:v>
                </c:pt>
                <c:pt idx="646">
                  <c:v>13.79</c:v>
                </c:pt>
                <c:pt idx="647">
                  <c:v>13.78</c:v>
                </c:pt>
                <c:pt idx="648">
                  <c:v>13.77</c:v>
                </c:pt>
                <c:pt idx="649">
                  <c:v>13.77</c:v>
                </c:pt>
                <c:pt idx="650">
                  <c:v>13.8</c:v>
                </c:pt>
                <c:pt idx="651">
                  <c:v>13.8</c:v>
                </c:pt>
                <c:pt idx="652">
                  <c:v>13.79</c:v>
                </c:pt>
                <c:pt idx="653">
                  <c:v>13.78</c:v>
                </c:pt>
                <c:pt idx="654">
                  <c:v>13.77</c:v>
                </c:pt>
                <c:pt idx="655">
                  <c:v>13.92</c:v>
                </c:pt>
                <c:pt idx="656">
                  <c:v>13.93</c:v>
                </c:pt>
                <c:pt idx="657">
                  <c:v>14.01</c:v>
                </c:pt>
                <c:pt idx="658">
                  <c:v>13.96</c:v>
                </c:pt>
                <c:pt idx="659">
                  <c:v>13.96</c:v>
                </c:pt>
                <c:pt idx="660">
                  <c:v>13.97</c:v>
                </c:pt>
                <c:pt idx="661">
                  <c:v>13.94</c:v>
                </c:pt>
                <c:pt idx="662">
                  <c:v>13.91</c:v>
                </c:pt>
                <c:pt idx="663">
                  <c:v>14.06</c:v>
                </c:pt>
                <c:pt idx="664">
                  <c:v>14.07</c:v>
                </c:pt>
                <c:pt idx="665">
                  <c:v>14.2</c:v>
                </c:pt>
                <c:pt idx="666">
                  <c:v>14.21</c:v>
                </c:pt>
                <c:pt idx="667">
                  <c:v>14.32</c:v>
                </c:pt>
                <c:pt idx="668">
                  <c:v>14.31</c:v>
                </c:pt>
                <c:pt idx="669">
                  <c:v>14.34</c:v>
                </c:pt>
                <c:pt idx="670">
                  <c:v>14.32</c:v>
                </c:pt>
                <c:pt idx="671">
                  <c:v>14.32</c:v>
                </c:pt>
                <c:pt idx="672">
                  <c:v>14.32</c:v>
                </c:pt>
                <c:pt idx="673">
                  <c:v>14.36</c:v>
                </c:pt>
                <c:pt idx="674">
                  <c:v>14.34</c:v>
                </c:pt>
                <c:pt idx="675">
                  <c:v>14.32</c:v>
                </c:pt>
                <c:pt idx="676">
                  <c:v>14.32</c:v>
                </c:pt>
                <c:pt idx="677">
                  <c:v>14.34</c:v>
                </c:pt>
                <c:pt idx="678">
                  <c:v>14.34</c:v>
                </c:pt>
                <c:pt idx="679">
                  <c:v>14.34</c:v>
                </c:pt>
                <c:pt idx="680">
                  <c:v>14.31</c:v>
                </c:pt>
                <c:pt idx="681">
                  <c:v>14.33</c:v>
                </c:pt>
                <c:pt idx="682">
                  <c:v>14.29</c:v>
                </c:pt>
                <c:pt idx="683">
                  <c:v>14.28</c:v>
                </c:pt>
                <c:pt idx="684">
                  <c:v>14.28</c:v>
                </c:pt>
                <c:pt idx="685">
                  <c:v>14.26</c:v>
                </c:pt>
                <c:pt idx="686">
                  <c:v>14.24</c:v>
                </c:pt>
                <c:pt idx="687">
                  <c:v>14.16</c:v>
                </c:pt>
                <c:pt idx="688">
                  <c:v>14.1</c:v>
                </c:pt>
                <c:pt idx="689">
                  <c:v>14.1</c:v>
                </c:pt>
                <c:pt idx="690">
                  <c:v>14.11</c:v>
                </c:pt>
                <c:pt idx="691">
                  <c:v>14.11</c:v>
                </c:pt>
                <c:pt idx="692">
                  <c:v>14.1</c:v>
                </c:pt>
                <c:pt idx="693">
                  <c:v>14.09</c:v>
                </c:pt>
                <c:pt idx="694">
                  <c:v>14.08</c:v>
                </c:pt>
                <c:pt idx="695">
                  <c:v>14.06</c:v>
                </c:pt>
                <c:pt idx="696">
                  <c:v>14.06</c:v>
                </c:pt>
                <c:pt idx="697">
                  <c:v>14.04</c:v>
                </c:pt>
                <c:pt idx="698">
                  <c:v>14.04</c:v>
                </c:pt>
                <c:pt idx="699">
                  <c:v>14.02</c:v>
                </c:pt>
                <c:pt idx="700">
                  <c:v>14.04</c:v>
                </c:pt>
                <c:pt idx="701">
                  <c:v>14.06</c:v>
                </c:pt>
                <c:pt idx="702">
                  <c:v>14.05</c:v>
                </c:pt>
                <c:pt idx="703">
                  <c:v>14.05</c:v>
                </c:pt>
                <c:pt idx="704">
                  <c:v>14.04</c:v>
                </c:pt>
                <c:pt idx="705">
                  <c:v>14.07</c:v>
                </c:pt>
                <c:pt idx="706">
                  <c:v>14.09</c:v>
                </c:pt>
                <c:pt idx="707">
                  <c:v>14.14</c:v>
                </c:pt>
                <c:pt idx="708">
                  <c:v>14.14</c:v>
                </c:pt>
                <c:pt idx="709">
                  <c:v>14.14</c:v>
                </c:pt>
                <c:pt idx="710">
                  <c:v>14.16</c:v>
                </c:pt>
                <c:pt idx="711">
                  <c:v>14.72</c:v>
                </c:pt>
                <c:pt idx="712">
                  <c:v>14.7</c:v>
                </c:pt>
                <c:pt idx="713">
                  <c:v>15.22</c:v>
                </c:pt>
                <c:pt idx="714">
                  <c:v>15.25</c:v>
                </c:pt>
                <c:pt idx="715">
                  <c:v>15.33</c:v>
                </c:pt>
                <c:pt idx="716">
                  <c:v>15.31</c:v>
                </c:pt>
                <c:pt idx="717">
                  <c:v>15.38</c:v>
                </c:pt>
                <c:pt idx="718">
                  <c:v>15.9</c:v>
                </c:pt>
                <c:pt idx="719">
                  <c:v>15.92</c:v>
                </c:pt>
                <c:pt idx="720">
                  <c:v>15.9</c:v>
                </c:pt>
                <c:pt idx="721">
                  <c:v>15.86</c:v>
                </c:pt>
                <c:pt idx="722">
                  <c:v>15.87</c:v>
                </c:pt>
                <c:pt idx="723">
                  <c:v>15.82</c:v>
                </c:pt>
                <c:pt idx="724">
                  <c:v>15.47</c:v>
                </c:pt>
                <c:pt idx="725">
                  <c:v>14.93</c:v>
                </c:pt>
                <c:pt idx="726">
                  <c:v>14.5</c:v>
                </c:pt>
                <c:pt idx="727">
                  <c:v>14.49</c:v>
                </c:pt>
                <c:pt idx="728">
                  <c:v>14.02</c:v>
                </c:pt>
                <c:pt idx="729">
                  <c:v>13.61</c:v>
                </c:pt>
                <c:pt idx="730">
                  <c:v>13.15</c:v>
                </c:pt>
                <c:pt idx="731">
                  <c:v>13.14</c:v>
                </c:pt>
                <c:pt idx="732">
                  <c:v>13.16</c:v>
                </c:pt>
                <c:pt idx="733">
                  <c:v>13.18</c:v>
                </c:pt>
                <c:pt idx="734">
                  <c:v>13.2</c:v>
                </c:pt>
                <c:pt idx="735">
                  <c:v>13.2</c:v>
                </c:pt>
                <c:pt idx="736">
                  <c:v>13.17</c:v>
                </c:pt>
                <c:pt idx="737">
                  <c:v>13.16</c:v>
                </c:pt>
                <c:pt idx="738">
                  <c:v>13.16</c:v>
                </c:pt>
                <c:pt idx="739">
                  <c:v>13.23</c:v>
                </c:pt>
                <c:pt idx="740">
                  <c:v>13.28</c:v>
                </c:pt>
                <c:pt idx="741">
                  <c:v>13.49</c:v>
                </c:pt>
                <c:pt idx="742">
                  <c:v>13.52</c:v>
                </c:pt>
                <c:pt idx="743">
                  <c:v>13.78</c:v>
                </c:pt>
                <c:pt idx="744">
                  <c:v>13.79</c:v>
                </c:pt>
                <c:pt idx="745">
                  <c:v>13.78</c:v>
                </c:pt>
                <c:pt idx="746">
                  <c:v>13.76</c:v>
                </c:pt>
                <c:pt idx="747">
                  <c:v>13.74</c:v>
                </c:pt>
                <c:pt idx="748">
                  <c:v>13.73</c:v>
                </c:pt>
                <c:pt idx="749">
                  <c:v>13.72</c:v>
                </c:pt>
                <c:pt idx="750">
                  <c:v>13.68</c:v>
                </c:pt>
                <c:pt idx="751">
                  <c:v>13.64</c:v>
                </c:pt>
                <c:pt idx="752">
                  <c:v>13.66</c:v>
                </c:pt>
                <c:pt idx="753">
                  <c:v>13.66</c:v>
                </c:pt>
                <c:pt idx="754">
                  <c:v>13.66</c:v>
                </c:pt>
                <c:pt idx="755">
                  <c:v>13.51</c:v>
                </c:pt>
                <c:pt idx="756">
                  <c:v>13.5</c:v>
                </c:pt>
                <c:pt idx="757">
                  <c:v>13.47</c:v>
                </c:pt>
                <c:pt idx="758">
                  <c:v>13.52</c:v>
                </c:pt>
                <c:pt idx="759">
                  <c:v>13.66</c:v>
                </c:pt>
                <c:pt idx="760">
                  <c:v>13.85</c:v>
                </c:pt>
                <c:pt idx="761">
                  <c:v>13.88</c:v>
                </c:pt>
                <c:pt idx="762">
                  <c:v>13.87</c:v>
                </c:pt>
                <c:pt idx="763">
                  <c:v>13.71</c:v>
                </c:pt>
                <c:pt idx="764">
                  <c:v>13.69</c:v>
                </c:pt>
                <c:pt idx="765">
                  <c:v>13.55</c:v>
                </c:pt>
                <c:pt idx="766">
                  <c:v>13.54</c:v>
                </c:pt>
                <c:pt idx="767">
                  <c:v>13.44</c:v>
                </c:pt>
                <c:pt idx="768">
                  <c:v>13.44</c:v>
                </c:pt>
                <c:pt idx="769">
                  <c:v>13.4</c:v>
                </c:pt>
                <c:pt idx="770">
                  <c:v>13.4</c:v>
                </c:pt>
                <c:pt idx="771">
                  <c:v>13.42</c:v>
                </c:pt>
                <c:pt idx="772">
                  <c:v>13.39</c:v>
                </c:pt>
                <c:pt idx="773">
                  <c:v>13.36</c:v>
                </c:pt>
                <c:pt idx="774">
                  <c:v>13.35</c:v>
                </c:pt>
                <c:pt idx="775">
                  <c:v>13.34</c:v>
                </c:pt>
                <c:pt idx="776">
                  <c:v>13.29</c:v>
                </c:pt>
                <c:pt idx="777">
                  <c:v>13.22</c:v>
                </c:pt>
                <c:pt idx="778">
                  <c:v>13.18</c:v>
                </c:pt>
                <c:pt idx="779">
                  <c:v>13.2</c:v>
                </c:pt>
                <c:pt idx="780">
                  <c:v>13.18</c:v>
                </c:pt>
                <c:pt idx="781">
                  <c:v>13.16</c:v>
                </c:pt>
                <c:pt idx="782">
                  <c:v>13.14</c:v>
                </c:pt>
                <c:pt idx="783">
                  <c:v>13.2</c:v>
                </c:pt>
                <c:pt idx="784">
                  <c:v>13.2</c:v>
                </c:pt>
                <c:pt idx="785">
                  <c:v>13.18</c:v>
                </c:pt>
                <c:pt idx="786">
                  <c:v>13.2</c:v>
                </c:pt>
                <c:pt idx="787">
                  <c:v>13.18</c:v>
                </c:pt>
                <c:pt idx="788">
                  <c:v>13.2</c:v>
                </c:pt>
                <c:pt idx="789">
                  <c:v>13.21</c:v>
                </c:pt>
                <c:pt idx="790">
                  <c:v>13.21</c:v>
                </c:pt>
                <c:pt idx="791">
                  <c:v>13.2</c:v>
                </c:pt>
                <c:pt idx="792">
                  <c:v>13.2</c:v>
                </c:pt>
                <c:pt idx="793">
                  <c:v>13.23</c:v>
                </c:pt>
                <c:pt idx="794">
                  <c:v>13.23</c:v>
                </c:pt>
                <c:pt idx="795">
                  <c:v>13.22</c:v>
                </c:pt>
                <c:pt idx="796">
                  <c:v>13.25</c:v>
                </c:pt>
                <c:pt idx="797">
                  <c:v>13.25</c:v>
                </c:pt>
                <c:pt idx="798">
                  <c:v>13.27</c:v>
                </c:pt>
                <c:pt idx="799">
                  <c:v>13.28</c:v>
                </c:pt>
                <c:pt idx="800">
                  <c:v>13.24</c:v>
                </c:pt>
                <c:pt idx="801">
                  <c:v>13.23</c:v>
                </c:pt>
                <c:pt idx="802">
                  <c:v>13.26</c:v>
                </c:pt>
                <c:pt idx="803">
                  <c:v>13.25</c:v>
                </c:pt>
                <c:pt idx="804">
                  <c:v>13.25</c:v>
                </c:pt>
                <c:pt idx="805">
                  <c:v>13.22</c:v>
                </c:pt>
                <c:pt idx="806">
                  <c:v>13.21</c:v>
                </c:pt>
                <c:pt idx="807">
                  <c:v>13.19</c:v>
                </c:pt>
                <c:pt idx="808">
                  <c:v>12.72</c:v>
                </c:pt>
                <c:pt idx="809">
                  <c:v>12.77</c:v>
                </c:pt>
                <c:pt idx="810">
                  <c:v>12.78</c:v>
                </c:pt>
                <c:pt idx="811">
                  <c:v>12.24</c:v>
                </c:pt>
                <c:pt idx="812">
                  <c:v>12.32</c:v>
                </c:pt>
                <c:pt idx="813">
                  <c:v>11.83</c:v>
                </c:pt>
                <c:pt idx="814">
                  <c:v>11.82</c:v>
                </c:pt>
                <c:pt idx="815">
                  <c:v>11.83</c:v>
                </c:pt>
                <c:pt idx="816">
                  <c:v>11.87</c:v>
                </c:pt>
                <c:pt idx="817">
                  <c:v>11.81</c:v>
                </c:pt>
                <c:pt idx="818">
                  <c:v>11.29</c:v>
                </c:pt>
                <c:pt idx="819">
                  <c:v>12.08</c:v>
                </c:pt>
                <c:pt idx="820">
                  <c:v>12.08</c:v>
                </c:pt>
                <c:pt idx="821">
                  <c:v>12.15</c:v>
                </c:pt>
                <c:pt idx="822">
                  <c:v>12.19</c:v>
                </c:pt>
                <c:pt idx="823">
                  <c:v>12.22</c:v>
                </c:pt>
                <c:pt idx="824">
                  <c:v>12.25</c:v>
                </c:pt>
                <c:pt idx="825">
                  <c:v>12.36</c:v>
                </c:pt>
                <c:pt idx="826">
                  <c:v>12.42</c:v>
                </c:pt>
                <c:pt idx="827">
                  <c:v>12.48</c:v>
                </c:pt>
                <c:pt idx="828">
                  <c:v>13.15</c:v>
                </c:pt>
                <c:pt idx="829">
                  <c:v>13.13</c:v>
                </c:pt>
                <c:pt idx="830">
                  <c:v>13.13</c:v>
                </c:pt>
                <c:pt idx="831">
                  <c:v>13.16</c:v>
                </c:pt>
                <c:pt idx="832">
                  <c:v>13.19</c:v>
                </c:pt>
                <c:pt idx="833">
                  <c:v>13.42</c:v>
                </c:pt>
                <c:pt idx="834">
                  <c:v>13.76</c:v>
                </c:pt>
                <c:pt idx="835">
                  <c:v>14.05</c:v>
                </c:pt>
                <c:pt idx="836">
                  <c:v>14.14</c:v>
                </c:pt>
                <c:pt idx="837">
                  <c:v>14.7</c:v>
                </c:pt>
                <c:pt idx="838">
                  <c:v>14.7</c:v>
                </c:pt>
                <c:pt idx="839">
                  <c:v>14.65</c:v>
                </c:pt>
                <c:pt idx="840">
                  <c:v>14.58</c:v>
                </c:pt>
                <c:pt idx="841">
                  <c:v>14.37</c:v>
                </c:pt>
                <c:pt idx="842">
                  <c:v>14.35</c:v>
                </c:pt>
                <c:pt idx="843">
                  <c:v>14.12</c:v>
                </c:pt>
                <c:pt idx="844">
                  <c:v>14.62</c:v>
                </c:pt>
                <c:pt idx="845">
                  <c:v>14.67</c:v>
                </c:pt>
                <c:pt idx="846">
                  <c:v>14.7</c:v>
                </c:pt>
                <c:pt idx="847">
                  <c:v>14.72</c:v>
                </c:pt>
                <c:pt idx="848">
                  <c:v>14.76</c:v>
                </c:pt>
                <c:pt idx="849">
                  <c:v>14.76</c:v>
                </c:pt>
                <c:pt idx="850">
                  <c:v>14.76</c:v>
                </c:pt>
                <c:pt idx="851">
                  <c:v>14.8</c:v>
                </c:pt>
                <c:pt idx="852">
                  <c:v>14.79</c:v>
                </c:pt>
                <c:pt idx="853">
                  <c:v>14.78</c:v>
                </c:pt>
                <c:pt idx="854">
                  <c:v>14.79</c:v>
                </c:pt>
                <c:pt idx="855">
                  <c:v>14.78</c:v>
                </c:pt>
                <c:pt idx="856">
                  <c:v>14.77</c:v>
                </c:pt>
                <c:pt idx="857">
                  <c:v>14.68</c:v>
                </c:pt>
                <c:pt idx="858">
                  <c:v>14.63</c:v>
                </c:pt>
                <c:pt idx="859">
                  <c:v>14.51</c:v>
                </c:pt>
                <c:pt idx="860">
                  <c:v>14.32</c:v>
                </c:pt>
                <c:pt idx="861">
                  <c:v>14.27</c:v>
                </c:pt>
                <c:pt idx="862">
                  <c:v>14.3</c:v>
                </c:pt>
                <c:pt idx="863">
                  <c:v>14.56</c:v>
                </c:pt>
                <c:pt idx="864">
                  <c:v>14.84</c:v>
                </c:pt>
                <c:pt idx="865">
                  <c:v>15</c:v>
                </c:pt>
                <c:pt idx="866">
                  <c:v>15.02</c:v>
                </c:pt>
                <c:pt idx="867">
                  <c:v>15.06</c:v>
                </c:pt>
                <c:pt idx="868">
                  <c:v>15.09</c:v>
                </c:pt>
                <c:pt idx="869">
                  <c:v>15.08</c:v>
                </c:pt>
                <c:pt idx="870">
                  <c:v>15.1</c:v>
                </c:pt>
                <c:pt idx="871">
                  <c:v>15.11</c:v>
                </c:pt>
                <c:pt idx="872">
                  <c:v>15.41</c:v>
                </c:pt>
                <c:pt idx="873">
                  <c:v>15.7</c:v>
                </c:pt>
                <c:pt idx="874">
                  <c:v>15.7</c:v>
                </c:pt>
                <c:pt idx="875">
                  <c:v>15.71</c:v>
                </c:pt>
                <c:pt idx="876">
                  <c:v>15.73</c:v>
                </c:pt>
                <c:pt idx="877">
                  <c:v>15.73</c:v>
                </c:pt>
                <c:pt idx="878">
                  <c:v>15.75</c:v>
                </c:pt>
                <c:pt idx="879">
                  <c:v>15.96</c:v>
                </c:pt>
                <c:pt idx="880">
                  <c:v>15.95</c:v>
                </c:pt>
                <c:pt idx="881">
                  <c:v>15.95</c:v>
                </c:pt>
                <c:pt idx="882">
                  <c:v>15.99</c:v>
                </c:pt>
                <c:pt idx="883">
                  <c:v>15.94</c:v>
                </c:pt>
                <c:pt idx="884">
                  <c:v>15.96</c:v>
                </c:pt>
                <c:pt idx="885">
                  <c:v>15.95</c:v>
                </c:pt>
                <c:pt idx="886">
                  <c:v>15.95</c:v>
                </c:pt>
                <c:pt idx="887">
                  <c:v>15.95</c:v>
                </c:pt>
                <c:pt idx="888">
                  <c:v>15.97</c:v>
                </c:pt>
                <c:pt idx="889">
                  <c:v>15.99</c:v>
                </c:pt>
                <c:pt idx="890">
                  <c:v>16.05</c:v>
                </c:pt>
                <c:pt idx="891">
                  <c:v>16.100000000000001</c:v>
                </c:pt>
                <c:pt idx="892">
                  <c:v>16.09</c:v>
                </c:pt>
                <c:pt idx="893">
                  <c:v>16.059999999999999</c:v>
                </c:pt>
                <c:pt idx="894">
                  <c:v>16.05</c:v>
                </c:pt>
                <c:pt idx="895">
                  <c:v>16.05</c:v>
                </c:pt>
                <c:pt idx="896">
                  <c:v>16.02</c:v>
                </c:pt>
                <c:pt idx="897">
                  <c:v>16.02</c:v>
                </c:pt>
                <c:pt idx="898">
                  <c:v>16</c:v>
                </c:pt>
                <c:pt idx="899">
                  <c:v>16</c:v>
                </c:pt>
                <c:pt idx="900">
                  <c:v>16.010000000000002</c:v>
                </c:pt>
                <c:pt idx="901">
                  <c:v>15.99</c:v>
                </c:pt>
                <c:pt idx="902">
                  <c:v>16.010000000000002</c:v>
                </c:pt>
                <c:pt idx="903">
                  <c:v>16.02</c:v>
                </c:pt>
                <c:pt idx="904">
                  <c:v>16.03</c:v>
                </c:pt>
                <c:pt idx="905">
                  <c:v>16.04</c:v>
                </c:pt>
                <c:pt idx="906">
                  <c:v>16.09</c:v>
                </c:pt>
                <c:pt idx="907">
                  <c:v>16.09</c:v>
                </c:pt>
                <c:pt idx="908">
                  <c:v>16.079999999999998</c:v>
                </c:pt>
                <c:pt idx="909">
                  <c:v>16.010000000000002</c:v>
                </c:pt>
                <c:pt idx="910">
                  <c:v>16</c:v>
                </c:pt>
                <c:pt idx="911">
                  <c:v>15.99</c:v>
                </c:pt>
                <c:pt idx="912">
                  <c:v>15.92</c:v>
                </c:pt>
                <c:pt idx="913">
                  <c:v>15.92</c:v>
                </c:pt>
                <c:pt idx="914">
                  <c:v>15.92</c:v>
                </c:pt>
                <c:pt idx="915">
                  <c:v>15.85</c:v>
                </c:pt>
                <c:pt idx="916">
                  <c:v>15.82</c:v>
                </c:pt>
                <c:pt idx="917">
                  <c:v>15.8</c:v>
                </c:pt>
                <c:pt idx="918">
                  <c:v>15.8</c:v>
                </c:pt>
                <c:pt idx="919">
                  <c:v>14.98</c:v>
                </c:pt>
                <c:pt idx="920">
                  <c:v>14.99</c:v>
                </c:pt>
                <c:pt idx="921">
                  <c:v>14.91</c:v>
                </c:pt>
                <c:pt idx="922">
                  <c:v>14.86</c:v>
                </c:pt>
                <c:pt idx="923">
                  <c:v>14.87</c:v>
                </c:pt>
                <c:pt idx="924">
                  <c:v>14.93</c:v>
                </c:pt>
                <c:pt idx="925">
                  <c:v>14.94</c:v>
                </c:pt>
                <c:pt idx="926">
                  <c:v>14.87</c:v>
                </c:pt>
                <c:pt idx="927">
                  <c:v>14.82</c:v>
                </c:pt>
                <c:pt idx="928">
                  <c:v>15.02</c:v>
                </c:pt>
                <c:pt idx="929">
                  <c:v>15.01</c:v>
                </c:pt>
                <c:pt idx="930">
                  <c:v>15.85</c:v>
                </c:pt>
                <c:pt idx="931">
                  <c:v>15.88</c:v>
                </c:pt>
                <c:pt idx="932">
                  <c:v>15.83</c:v>
                </c:pt>
                <c:pt idx="933">
                  <c:v>15.57</c:v>
                </c:pt>
                <c:pt idx="934">
                  <c:v>15.23</c:v>
                </c:pt>
                <c:pt idx="935">
                  <c:v>15.01</c:v>
                </c:pt>
                <c:pt idx="936">
                  <c:v>15.33</c:v>
                </c:pt>
                <c:pt idx="937">
                  <c:v>15.23</c:v>
                </c:pt>
                <c:pt idx="938">
                  <c:v>15.21</c:v>
                </c:pt>
                <c:pt idx="939">
                  <c:v>15.21</c:v>
                </c:pt>
                <c:pt idx="940">
                  <c:v>15.28</c:v>
                </c:pt>
                <c:pt idx="941">
                  <c:v>15.44</c:v>
                </c:pt>
                <c:pt idx="942">
                  <c:v>15.61</c:v>
                </c:pt>
                <c:pt idx="943">
                  <c:v>15.74</c:v>
                </c:pt>
                <c:pt idx="944">
                  <c:v>15.23</c:v>
                </c:pt>
                <c:pt idx="945">
                  <c:v>15.35</c:v>
                </c:pt>
                <c:pt idx="946">
                  <c:v>15.5</c:v>
                </c:pt>
                <c:pt idx="947">
                  <c:v>15.5</c:v>
                </c:pt>
                <c:pt idx="948">
                  <c:v>15.46</c:v>
                </c:pt>
                <c:pt idx="949">
                  <c:v>15.47</c:v>
                </c:pt>
                <c:pt idx="950">
                  <c:v>15.46</c:v>
                </c:pt>
                <c:pt idx="951">
                  <c:v>15.42</c:v>
                </c:pt>
                <c:pt idx="952">
                  <c:v>15.41</c:v>
                </c:pt>
                <c:pt idx="953">
                  <c:v>15.4</c:v>
                </c:pt>
                <c:pt idx="954">
                  <c:v>15.41</c:v>
                </c:pt>
                <c:pt idx="955">
                  <c:v>15.42</c:v>
                </c:pt>
                <c:pt idx="956">
                  <c:v>15.44</c:v>
                </c:pt>
                <c:pt idx="957">
                  <c:v>15.44</c:v>
                </c:pt>
                <c:pt idx="958">
                  <c:v>15.44</c:v>
                </c:pt>
                <c:pt idx="959">
                  <c:v>15.42</c:v>
                </c:pt>
                <c:pt idx="960">
                  <c:v>15.47</c:v>
                </c:pt>
                <c:pt idx="961">
                  <c:v>15.48</c:v>
                </c:pt>
                <c:pt idx="962">
                  <c:v>15.59</c:v>
                </c:pt>
                <c:pt idx="963">
                  <c:v>15.44</c:v>
                </c:pt>
                <c:pt idx="964">
                  <c:v>15.2</c:v>
                </c:pt>
                <c:pt idx="965">
                  <c:v>15.05</c:v>
                </c:pt>
                <c:pt idx="966">
                  <c:v>15.02</c:v>
                </c:pt>
                <c:pt idx="967">
                  <c:v>15.03</c:v>
                </c:pt>
                <c:pt idx="968">
                  <c:v>15.09</c:v>
                </c:pt>
                <c:pt idx="969">
                  <c:v>15.19</c:v>
                </c:pt>
                <c:pt idx="970">
                  <c:v>15.23</c:v>
                </c:pt>
                <c:pt idx="971">
                  <c:v>15.21</c:v>
                </c:pt>
                <c:pt idx="972">
                  <c:v>14.92</c:v>
                </c:pt>
                <c:pt idx="973">
                  <c:v>14.63</c:v>
                </c:pt>
                <c:pt idx="974">
                  <c:v>14.72</c:v>
                </c:pt>
                <c:pt idx="975">
                  <c:v>14.71</c:v>
                </c:pt>
                <c:pt idx="976">
                  <c:v>14.73</c:v>
                </c:pt>
                <c:pt idx="977">
                  <c:v>14.73</c:v>
                </c:pt>
                <c:pt idx="978">
                  <c:v>15.24</c:v>
                </c:pt>
                <c:pt idx="979">
                  <c:v>15.02</c:v>
                </c:pt>
                <c:pt idx="980">
                  <c:v>15.04</c:v>
                </c:pt>
                <c:pt idx="981">
                  <c:v>15.03</c:v>
                </c:pt>
                <c:pt idx="982">
                  <c:v>15</c:v>
                </c:pt>
                <c:pt idx="983">
                  <c:v>15.02</c:v>
                </c:pt>
                <c:pt idx="984">
                  <c:v>15.04</c:v>
                </c:pt>
                <c:pt idx="985">
                  <c:v>15.04</c:v>
                </c:pt>
                <c:pt idx="986">
                  <c:v>15.06</c:v>
                </c:pt>
                <c:pt idx="987">
                  <c:v>15.06</c:v>
                </c:pt>
                <c:pt idx="988">
                  <c:v>15.06</c:v>
                </c:pt>
                <c:pt idx="989">
                  <c:v>15.02</c:v>
                </c:pt>
                <c:pt idx="990">
                  <c:v>14.96</c:v>
                </c:pt>
                <c:pt idx="991">
                  <c:v>14.9</c:v>
                </c:pt>
                <c:pt idx="992">
                  <c:v>14.9</c:v>
                </c:pt>
                <c:pt idx="993">
                  <c:v>14.9</c:v>
                </c:pt>
                <c:pt idx="994">
                  <c:v>14.91</c:v>
                </c:pt>
                <c:pt idx="995">
                  <c:v>14.91</c:v>
                </c:pt>
                <c:pt idx="996">
                  <c:v>14.91</c:v>
                </c:pt>
                <c:pt idx="997">
                  <c:v>14.91</c:v>
                </c:pt>
                <c:pt idx="998">
                  <c:v>14.91</c:v>
                </c:pt>
                <c:pt idx="999">
                  <c:v>14.91</c:v>
                </c:pt>
              </c:numCache>
            </c:numRef>
          </c:val>
          <c:smooth val="0"/>
          <c:extLst>
            <c:ext xmlns:c16="http://schemas.microsoft.com/office/drawing/2014/chart" uri="{C3380CC4-5D6E-409C-BE32-E72D297353CC}">
              <c16:uniqueId val="{00000000-EBBC-4401-ACDA-BC2BDC293C64}"/>
            </c:ext>
          </c:extLst>
        </c:ser>
        <c:ser>
          <c:idx val="1"/>
          <c:order val="1"/>
          <c:tx>
            <c:v>hiddenNodes = 10</c:v>
          </c:tx>
          <c:spPr>
            <a:ln w="28575" cap="rnd">
              <a:solidFill>
                <a:schemeClr val="accent2"/>
              </a:solidFill>
              <a:round/>
            </a:ln>
            <a:effectLst/>
          </c:spPr>
          <c:marker>
            <c:symbol val="none"/>
          </c:marker>
          <c:val>
            <c:numRef>
              <c:f>dqn!$F$2:$F$1001</c:f>
              <c:numCache>
                <c:formatCode>General</c:formatCode>
                <c:ptCount val="1000"/>
                <c:pt idx="0">
                  <c:v>48.51</c:v>
                </c:pt>
                <c:pt idx="1">
                  <c:v>48.82</c:v>
                </c:pt>
                <c:pt idx="2">
                  <c:v>49.55</c:v>
                </c:pt>
                <c:pt idx="3">
                  <c:v>50.23</c:v>
                </c:pt>
                <c:pt idx="4">
                  <c:v>51.93</c:v>
                </c:pt>
                <c:pt idx="5">
                  <c:v>53.03</c:v>
                </c:pt>
                <c:pt idx="6">
                  <c:v>53.56</c:v>
                </c:pt>
                <c:pt idx="7">
                  <c:v>54.5</c:v>
                </c:pt>
                <c:pt idx="8">
                  <c:v>54.9</c:v>
                </c:pt>
                <c:pt idx="9">
                  <c:v>55.15</c:v>
                </c:pt>
                <c:pt idx="10">
                  <c:v>56.17</c:v>
                </c:pt>
                <c:pt idx="11">
                  <c:v>56.43</c:v>
                </c:pt>
                <c:pt idx="12">
                  <c:v>57.71</c:v>
                </c:pt>
                <c:pt idx="13">
                  <c:v>58.5</c:v>
                </c:pt>
                <c:pt idx="14">
                  <c:v>59.15</c:v>
                </c:pt>
                <c:pt idx="15">
                  <c:v>61.02</c:v>
                </c:pt>
                <c:pt idx="16">
                  <c:v>61.69</c:v>
                </c:pt>
                <c:pt idx="17">
                  <c:v>62.65</c:v>
                </c:pt>
                <c:pt idx="18">
                  <c:v>63.25</c:v>
                </c:pt>
                <c:pt idx="19">
                  <c:v>64.38</c:v>
                </c:pt>
                <c:pt idx="20">
                  <c:v>66.180000000000007</c:v>
                </c:pt>
                <c:pt idx="21">
                  <c:v>67.09</c:v>
                </c:pt>
                <c:pt idx="22">
                  <c:v>67.760000000000005</c:v>
                </c:pt>
                <c:pt idx="23">
                  <c:v>68.2</c:v>
                </c:pt>
                <c:pt idx="24">
                  <c:v>68.42</c:v>
                </c:pt>
                <c:pt idx="25">
                  <c:v>69.930000000000007</c:v>
                </c:pt>
                <c:pt idx="26">
                  <c:v>70.53</c:v>
                </c:pt>
                <c:pt idx="27">
                  <c:v>71.069999999999993</c:v>
                </c:pt>
                <c:pt idx="28">
                  <c:v>71.69</c:v>
                </c:pt>
                <c:pt idx="29">
                  <c:v>72.13</c:v>
                </c:pt>
                <c:pt idx="30">
                  <c:v>73.319999999999993</c:v>
                </c:pt>
                <c:pt idx="31">
                  <c:v>74.66</c:v>
                </c:pt>
                <c:pt idx="32">
                  <c:v>74.510000000000005</c:v>
                </c:pt>
                <c:pt idx="33">
                  <c:v>74.47</c:v>
                </c:pt>
                <c:pt idx="34">
                  <c:v>74.66</c:v>
                </c:pt>
                <c:pt idx="35">
                  <c:v>74.73</c:v>
                </c:pt>
                <c:pt idx="36">
                  <c:v>74.12</c:v>
                </c:pt>
                <c:pt idx="37">
                  <c:v>74.52</c:v>
                </c:pt>
                <c:pt idx="38">
                  <c:v>75.33</c:v>
                </c:pt>
                <c:pt idx="39">
                  <c:v>76.680000000000007</c:v>
                </c:pt>
                <c:pt idx="40">
                  <c:v>77.11</c:v>
                </c:pt>
                <c:pt idx="41">
                  <c:v>77.58</c:v>
                </c:pt>
                <c:pt idx="42">
                  <c:v>77.89</c:v>
                </c:pt>
                <c:pt idx="43">
                  <c:v>79.040000000000006</c:v>
                </c:pt>
                <c:pt idx="44">
                  <c:v>79.22</c:v>
                </c:pt>
                <c:pt idx="45">
                  <c:v>79.23</c:v>
                </c:pt>
                <c:pt idx="46">
                  <c:v>79.48</c:v>
                </c:pt>
                <c:pt idx="47">
                  <c:v>80.349999999999994</c:v>
                </c:pt>
                <c:pt idx="48">
                  <c:v>80.209999999999994</c:v>
                </c:pt>
                <c:pt idx="49">
                  <c:v>81.25</c:v>
                </c:pt>
                <c:pt idx="50">
                  <c:v>82.17</c:v>
                </c:pt>
                <c:pt idx="51">
                  <c:v>83.63</c:v>
                </c:pt>
                <c:pt idx="52">
                  <c:v>84.02</c:v>
                </c:pt>
                <c:pt idx="53">
                  <c:v>84.2</c:v>
                </c:pt>
                <c:pt idx="54">
                  <c:v>84.27</c:v>
                </c:pt>
                <c:pt idx="55">
                  <c:v>85.13</c:v>
                </c:pt>
                <c:pt idx="56">
                  <c:v>86.95</c:v>
                </c:pt>
                <c:pt idx="57">
                  <c:v>87.02</c:v>
                </c:pt>
                <c:pt idx="58">
                  <c:v>88.75</c:v>
                </c:pt>
                <c:pt idx="59">
                  <c:v>89.06</c:v>
                </c:pt>
                <c:pt idx="60">
                  <c:v>90.11</c:v>
                </c:pt>
                <c:pt idx="61">
                  <c:v>91.95</c:v>
                </c:pt>
                <c:pt idx="62">
                  <c:v>92.25</c:v>
                </c:pt>
                <c:pt idx="63">
                  <c:v>93.47</c:v>
                </c:pt>
                <c:pt idx="64">
                  <c:v>94.5</c:v>
                </c:pt>
                <c:pt idx="65">
                  <c:v>94.86</c:v>
                </c:pt>
                <c:pt idx="66">
                  <c:v>95.46</c:v>
                </c:pt>
                <c:pt idx="67">
                  <c:v>95.82</c:v>
                </c:pt>
                <c:pt idx="68">
                  <c:v>96.86</c:v>
                </c:pt>
                <c:pt idx="69">
                  <c:v>97.31</c:v>
                </c:pt>
                <c:pt idx="70">
                  <c:v>97.58</c:v>
                </c:pt>
                <c:pt idx="71">
                  <c:v>98.6</c:v>
                </c:pt>
                <c:pt idx="72">
                  <c:v>99.08</c:v>
                </c:pt>
                <c:pt idx="73">
                  <c:v>100.64</c:v>
                </c:pt>
                <c:pt idx="74">
                  <c:v>102.28</c:v>
                </c:pt>
                <c:pt idx="75">
                  <c:v>103.54</c:v>
                </c:pt>
                <c:pt idx="76">
                  <c:v>103.59</c:v>
                </c:pt>
                <c:pt idx="77">
                  <c:v>104.29</c:v>
                </c:pt>
                <c:pt idx="78">
                  <c:v>104.73</c:v>
                </c:pt>
                <c:pt idx="79">
                  <c:v>106.52</c:v>
                </c:pt>
                <c:pt idx="80">
                  <c:v>104.9</c:v>
                </c:pt>
                <c:pt idx="81">
                  <c:v>105.17</c:v>
                </c:pt>
                <c:pt idx="82">
                  <c:v>106.06</c:v>
                </c:pt>
                <c:pt idx="83">
                  <c:v>107.63</c:v>
                </c:pt>
                <c:pt idx="84">
                  <c:v>109.21</c:v>
                </c:pt>
                <c:pt idx="85">
                  <c:v>109.46</c:v>
                </c:pt>
                <c:pt idx="86">
                  <c:v>110.9</c:v>
                </c:pt>
                <c:pt idx="87">
                  <c:v>112.4</c:v>
                </c:pt>
                <c:pt idx="88">
                  <c:v>113.79</c:v>
                </c:pt>
                <c:pt idx="89">
                  <c:v>114.21</c:v>
                </c:pt>
                <c:pt idx="90">
                  <c:v>115.39</c:v>
                </c:pt>
                <c:pt idx="91">
                  <c:v>116.63</c:v>
                </c:pt>
                <c:pt idx="92">
                  <c:v>117.42</c:v>
                </c:pt>
                <c:pt idx="93">
                  <c:v>117.88</c:v>
                </c:pt>
                <c:pt idx="94">
                  <c:v>118.96</c:v>
                </c:pt>
                <c:pt idx="95">
                  <c:v>119.15</c:v>
                </c:pt>
                <c:pt idx="96">
                  <c:v>119.87</c:v>
                </c:pt>
                <c:pt idx="97">
                  <c:v>121.63</c:v>
                </c:pt>
                <c:pt idx="98">
                  <c:v>122.51</c:v>
                </c:pt>
                <c:pt idx="99">
                  <c:v>123.89</c:v>
                </c:pt>
                <c:pt idx="100">
                  <c:v>124.63</c:v>
                </c:pt>
                <c:pt idx="101">
                  <c:v>126.16</c:v>
                </c:pt>
                <c:pt idx="102">
                  <c:v>127.11</c:v>
                </c:pt>
                <c:pt idx="103">
                  <c:v>128.25</c:v>
                </c:pt>
                <c:pt idx="104">
                  <c:v>127.08</c:v>
                </c:pt>
                <c:pt idx="105">
                  <c:v>127.84</c:v>
                </c:pt>
                <c:pt idx="106">
                  <c:v>128.07</c:v>
                </c:pt>
                <c:pt idx="107">
                  <c:v>127.99</c:v>
                </c:pt>
                <c:pt idx="108">
                  <c:v>129.37</c:v>
                </c:pt>
                <c:pt idx="109">
                  <c:v>130.66</c:v>
                </c:pt>
                <c:pt idx="110">
                  <c:v>130.47999999999999</c:v>
                </c:pt>
                <c:pt idx="111">
                  <c:v>130.25</c:v>
                </c:pt>
                <c:pt idx="112">
                  <c:v>130.84</c:v>
                </c:pt>
                <c:pt idx="113">
                  <c:v>131.9</c:v>
                </c:pt>
                <c:pt idx="114">
                  <c:v>132.78</c:v>
                </c:pt>
                <c:pt idx="115">
                  <c:v>132.78</c:v>
                </c:pt>
                <c:pt idx="116">
                  <c:v>133.1</c:v>
                </c:pt>
                <c:pt idx="117">
                  <c:v>133.88999999999999</c:v>
                </c:pt>
                <c:pt idx="118">
                  <c:v>135.11000000000001</c:v>
                </c:pt>
                <c:pt idx="119">
                  <c:v>135.4</c:v>
                </c:pt>
                <c:pt idx="120">
                  <c:v>134.34</c:v>
                </c:pt>
                <c:pt idx="121">
                  <c:v>134.66</c:v>
                </c:pt>
                <c:pt idx="122">
                  <c:v>134.04</c:v>
                </c:pt>
                <c:pt idx="123">
                  <c:v>135.32</c:v>
                </c:pt>
                <c:pt idx="124">
                  <c:v>136.96</c:v>
                </c:pt>
                <c:pt idx="125">
                  <c:v>137.28</c:v>
                </c:pt>
                <c:pt idx="126">
                  <c:v>138.5</c:v>
                </c:pt>
                <c:pt idx="127">
                  <c:v>139.69999999999999</c:v>
                </c:pt>
                <c:pt idx="128">
                  <c:v>139.80000000000001</c:v>
                </c:pt>
                <c:pt idx="129">
                  <c:v>141.04</c:v>
                </c:pt>
                <c:pt idx="130">
                  <c:v>141.29</c:v>
                </c:pt>
                <c:pt idx="131">
                  <c:v>141.72</c:v>
                </c:pt>
                <c:pt idx="132">
                  <c:v>143.38999999999999</c:v>
                </c:pt>
                <c:pt idx="133">
                  <c:v>145.04</c:v>
                </c:pt>
                <c:pt idx="134">
                  <c:v>145.72999999999999</c:v>
                </c:pt>
                <c:pt idx="135">
                  <c:v>146.97</c:v>
                </c:pt>
                <c:pt idx="136">
                  <c:v>148.79</c:v>
                </c:pt>
                <c:pt idx="137">
                  <c:v>149.01</c:v>
                </c:pt>
                <c:pt idx="138">
                  <c:v>149.51</c:v>
                </c:pt>
                <c:pt idx="139">
                  <c:v>148.69</c:v>
                </c:pt>
                <c:pt idx="140">
                  <c:v>148.47999999999999</c:v>
                </c:pt>
                <c:pt idx="141">
                  <c:v>148.22999999999999</c:v>
                </c:pt>
                <c:pt idx="142">
                  <c:v>149</c:v>
                </c:pt>
                <c:pt idx="143">
                  <c:v>148.26</c:v>
                </c:pt>
                <c:pt idx="144">
                  <c:v>148.16</c:v>
                </c:pt>
                <c:pt idx="145">
                  <c:v>149.35</c:v>
                </c:pt>
                <c:pt idx="146">
                  <c:v>149.94</c:v>
                </c:pt>
                <c:pt idx="147">
                  <c:v>149.63999999999999</c:v>
                </c:pt>
                <c:pt idx="148">
                  <c:v>150.37</c:v>
                </c:pt>
                <c:pt idx="149">
                  <c:v>149.6</c:v>
                </c:pt>
                <c:pt idx="150">
                  <c:v>149.31</c:v>
                </c:pt>
                <c:pt idx="151">
                  <c:v>149.26</c:v>
                </c:pt>
                <c:pt idx="152">
                  <c:v>149.75</c:v>
                </c:pt>
                <c:pt idx="153">
                  <c:v>148.99</c:v>
                </c:pt>
                <c:pt idx="154">
                  <c:v>150.07</c:v>
                </c:pt>
                <c:pt idx="155">
                  <c:v>150.16</c:v>
                </c:pt>
                <c:pt idx="156">
                  <c:v>149.52000000000001</c:v>
                </c:pt>
                <c:pt idx="157">
                  <c:v>149.28</c:v>
                </c:pt>
                <c:pt idx="158">
                  <c:v>148.49</c:v>
                </c:pt>
                <c:pt idx="159">
                  <c:v>149.04</c:v>
                </c:pt>
                <c:pt idx="160">
                  <c:v>149.11000000000001</c:v>
                </c:pt>
                <c:pt idx="161">
                  <c:v>148.24</c:v>
                </c:pt>
                <c:pt idx="162">
                  <c:v>149.56</c:v>
                </c:pt>
                <c:pt idx="163">
                  <c:v>149.05000000000001</c:v>
                </c:pt>
                <c:pt idx="164">
                  <c:v>149.1</c:v>
                </c:pt>
                <c:pt idx="165">
                  <c:v>150.30000000000001</c:v>
                </c:pt>
                <c:pt idx="166">
                  <c:v>150.30000000000001</c:v>
                </c:pt>
                <c:pt idx="167">
                  <c:v>150.27000000000001</c:v>
                </c:pt>
                <c:pt idx="168">
                  <c:v>150.11000000000001</c:v>
                </c:pt>
                <c:pt idx="169">
                  <c:v>149.08000000000001</c:v>
                </c:pt>
                <c:pt idx="170">
                  <c:v>149.09</c:v>
                </c:pt>
                <c:pt idx="171">
                  <c:v>149.19</c:v>
                </c:pt>
                <c:pt idx="172">
                  <c:v>148.91999999999999</c:v>
                </c:pt>
                <c:pt idx="173">
                  <c:v>148.41</c:v>
                </c:pt>
                <c:pt idx="174">
                  <c:v>148.41</c:v>
                </c:pt>
                <c:pt idx="175">
                  <c:v>147.56</c:v>
                </c:pt>
                <c:pt idx="176">
                  <c:v>148.82</c:v>
                </c:pt>
                <c:pt idx="177">
                  <c:v>148.32</c:v>
                </c:pt>
                <c:pt idx="178">
                  <c:v>147.34</c:v>
                </c:pt>
                <c:pt idx="179">
                  <c:v>147.34</c:v>
                </c:pt>
                <c:pt idx="180">
                  <c:v>148.24</c:v>
                </c:pt>
                <c:pt idx="181">
                  <c:v>147.49</c:v>
                </c:pt>
                <c:pt idx="182">
                  <c:v>148.03</c:v>
                </c:pt>
                <c:pt idx="183">
                  <c:v>147.19</c:v>
                </c:pt>
                <c:pt idx="184">
                  <c:v>147.19</c:v>
                </c:pt>
                <c:pt idx="185">
                  <c:v>148.62</c:v>
                </c:pt>
                <c:pt idx="186">
                  <c:v>148.62</c:v>
                </c:pt>
                <c:pt idx="187">
                  <c:v>148.62</c:v>
                </c:pt>
                <c:pt idx="188">
                  <c:v>148.62</c:v>
                </c:pt>
                <c:pt idx="189">
                  <c:v>149.29</c:v>
                </c:pt>
                <c:pt idx="190">
                  <c:v>148.96</c:v>
                </c:pt>
                <c:pt idx="191">
                  <c:v>148.21</c:v>
                </c:pt>
                <c:pt idx="192">
                  <c:v>147.28</c:v>
                </c:pt>
                <c:pt idx="193">
                  <c:v>146.91999999999999</c:v>
                </c:pt>
                <c:pt idx="194">
                  <c:v>146.91999999999999</c:v>
                </c:pt>
                <c:pt idx="195">
                  <c:v>146.58000000000001</c:v>
                </c:pt>
                <c:pt idx="196">
                  <c:v>145.66999999999999</c:v>
                </c:pt>
                <c:pt idx="197">
                  <c:v>144.54</c:v>
                </c:pt>
                <c:pt idx="198">
                  <c:v>143.25</c:v>
                </c:pt>
                <c:pt idx="199">
                  <c:v>143.04</c:v>
                </c:pt>
                <c:pt idx="200">
                  <c:v>141.69999999999999</c:v>
                </c:pt>
                <c:pt idx="201">
                  <c:v>141.33000000000001</c:v>
                </c:pt>
                <c:pt idx="202">
                  <c:v>139.71</c:v>
                </c:pt>
                <c:pt idx="203">
                  <c:v>138.94999999999999</c:v>
                </c:pt>
                <c:pt idx="204">
                  <c:v>139.41</c:v>
                </c:pt>
                <c:pt idx="205">
                  <c:v>138.5</c:v>
                </c:pt>
                <c:pt idx="206">
                  <c:v>138.63999999999999</c:v>
                </c:pt>
                <c:pt idx="207">
                  <c:v>138.84</c:v>
                </c:pt>
                <c:pt idx="208">
                  <c:v>138.46</c:v>
                </c:pt>
                <c:pt idx="209">
                  <c:v>137.93</c:v>
                </c:pt>
                <c:pt idx="210">
                  <c:v>138.29</c:v>
                </c:pt>
                <c:pt idx="211">
                  <c:v>139.87</c:v>
                </c:pt>
                <c:pt idx="212">
                  <c:v>139.87</c:v>
                </c:pt>
                <c:pt idx="213">
                  <c:v>139.87</c:v>
                </c:pt>
                <c:pt idx="214">
                  <c:v>139.13</c:v>
                </c:pt>
                <c:pt idx="215">
                  <c:v>139.13</c:v>
                </c:pt>
                <c:pt idx="216">
                  <c:v>139.15</c:v>
                </c:pt>
                <c:pt idx="217">
                  <c:v>139.18</c:v>
                </c:pt>
                <c:pt idx="218">
                  <c:v>138.34</c:v>
                </c:pt>
                <c:pt idx="219">
                  <c:v>138.78</c:v>
                </c:pt>
                <c:pt idx="220">
                  <c:v>139.84</c:v>
                </c:pt>
                <c:pt idx="221">
                  <c:v>140</c:v>
                </c:pt>
                <c:pt idx="222">
                  <c:v>141.77000000000001</c:v>
                </c:pt>
                <c:pt idx="223">
                  <c:v>141.27000000000001</c:v>
                </c:pt>
                <c:pt idx="224">
                  <c:v>141.27000000000001</c:v>
                </c:pt>
                <c:pt idx="225">
                  <c:v>141.16999999999999</c:v>
                </c:pt>
                <c:pt idx="226">
                  <c:v>140.6</c:v>
                </c:pt>
                <c:pt idx="227">
                  <c:v>140.04</c:v>
                </c:pt>
                <c:pt idx="228">
                  <c:v>140.59</c:v>
                </c:pt>
                <c:pt idx="229">
                  <c:v>140.13</c:v>
                </c:pt>
                <c:pt idx="230">
                  <c:v>139.85</c:v>
                </c:pt>
                <c:pt idx="231">
                  <c:v>139.09</c:v>
                </c:pt>
                <c:pt idx="232">
                  <c:v>138.29</c:v>
                </c:pt>
                <c:pt idx="233">
                  <c:v>137.96</c:v>
                </c:pt>
                <c:pt idx="234">
                  <c:v>138.13</c:v>
                </c:pt>
                <c:pt idx="235">
                  <c:v>137.44999999999999</c:v>
                </c:pt>
                <c:pt idx="236">
                  <c:v>136.94999999999999</c:v>
                </c:pt>
                <c:pt idx="237">
                  <c:v>136.33000000000001</c:v>
                </c:pt>
                <c:pt idx="238">
                  <c:v>135.47</c:v>
                </c:pt>
                <c:pt idx="239">
                  <c:v>134.99</c:v>
                </c:pt>
                <c:pt idx="240">
                  <c:v>134.88</c:v>
                </c:pt>
                <c:pt idx="241">
                  <c:v>136.36000000000001</c:v>
                </c:pt>
                <c:pt idx="242">
                  <c:v>136.5</c:v>
                </c:pt>
                <c:pt idx="243">
                  <c:v>137.77000000000001</c:v>
                </c:pt>
                <c:pt idx="244">
                  <c:v>138.53</c:v>
                </c:pt>
                <c:pt idx="245">
                  <c:v>138.66</c:v>
                </c:pt>
                <c:pt idx="246">
                  <c:v>139.22999999999999</c:v>
                </c:pt>
                <c:pt idx="247">
                  <c:v>139.65</c:v>
                </c:pt>
                <c:pt idx="248">
                  <c:v>140.13</c:v>
                </c:pt>
                <c:pt idx="249">
                  <c:v>140.49</c:v>
                </c:pt>
                <c:pt idx="250">
                  <c:v>140.88999999999999</c:v>
                </c:pt>
                <c:pt idx="251">
                  <c:v>140.94999999999999</c:v>
                </c:pt>
                <c:pt idx="252">
                  <c:v>140.91</c:v>
                </c:pt>
                <c:pt idx="253">
                  <c:v>141.27000000000001</c:v>
                </c:pt>
                <c:pt idx="254">
                  <c:v>140.54</c:v>
                </c:pt>
                <c:pt idx="255">
                  <c:v>140.19</c:v>
                </c:pt>
                <c:pt idx="256">
                  <c:v>140.83000000000001</c:v>
                </c:pt>
                <c:pt idx="257">
                  <c:v>142.37</c:v>
                </c:pt>
                <c:pt idx="258">
                  <c:v>143.16</c:v>
                </c:pt>
                <c:pt idx="259">
                  <c:v>142.46</c:v>
                </c:pt>
                <c:pt idx="260">
                  <c:v>142.47</c:v>
                </c:pt>
                <c:pt idx="261">
                  <c:v>142.38999999999999</c:v>
                </c:pt>
                <c:pt idx="262">
                  <c:v>142.11000000000001</c:v>
                </c:pt>
                <c:pt idx="263">
                  <c:v>142.62</c:v>
                </c:pt>
                <c:pt idx="264">
                  <c:v>143</c:v>
                </c:pt>
                <c:pt idx="265">
                  <c:v>142.93</c:v>
                </c:pt>
                <c:pt idx="266">
                  <c:v>141.94999999999999</c:v>
                </c:pt>
                <c:pt idx="267">
                  <c:v>141.87</c:v>
                </c:pt>
                <c:pt idx="268">
                  <c:v>142.03</c:v>
                </c:pt>
                <c:pt idx="269">
                  <c:v>142.54</c:v>
                </c:pt>
                <c:pt idx="270">
                  <c:v>142.54</c:v>
                </c:pt>
                <c:pt idx="271">
                  <c:v>142.72</c:v>
                </c:pt>
                <c:pt idx="272">
                  <c:v>144.13</c:v>
                </c:pt>
                <c:pt idx="273">
                  <c:v>144.31</c:v>
                </c:pt>
                <c:pt idx="274">
                  <c:v>143.99</c:v>
                </c:pt>
                <c:pt idx="275">
                  <c:v>144.46</c:v>
                </c:pt>
                <c:pt idx="276">
                  <c:v>144.69999999999999</c:v>
                </c:pt>
                <c:pt idx="277">
                  <c:v>145.31</c:v>
                </c:pt>
                <c:pt idx="278">
                  <c:v>146.29</c:v>
                </c:pt>
                <c:pt idx="279">
                  <c:v>145.82</c:v>
                </c:pt>
                <c:pt idx="280">
                  <c:v>146.33000000000001</c:v>
                </c:pt>
                <c:pt idx="281">
                  <c:v>147.08000000000001</c:v>
                </c:pt>
                <c:pt idx="282">
                  <c:v>147.08000000000001</c:v>
                </c:pt>
                <c:pt idx="283">
                  <c:v>147.80000000000001</c:v>
                </c:pt>
                <c:pt idx="284">
                  <c:v>147.80000000000001</c:v>
                </c:pt>
                <c:pt idx="285">
                  <c:v>147.80000000000001</c:v>
                </c:pt>
                <c:pt idx="286">
                  <c:v>147.71</c:v>
                </c:pt>
                <c:pt idx="287">
                  <c:v>147.71</c:v>
                </c:pt>
                <c:pt idx="288">
                  <c:v>147.71</c:v>
                </c:pt>
                <c:pt idx="289">
                  <c:v>147.71</c:v>
                </c:pt>
                <c:pt idx="290">
                  <c:v>148.04</c:v>
                </c:pt>
                <c:pt idx="291">
                  <c:v>148.79</c:v>
                </c:pt>
                <c:pt idx="292">
                  <c:v>149.72999999999999</c:v>
                </c:pt>
                <c:pt idx="293">
                  <c:v>150.68</c:v>
                </c:pt>
                <c:pt idx="294">
                  <c:v>149.34</c:v>
                </c:pt>
                <c:pt idx="295">
                  <c:v>149.65</c:v>
                </c:pt>
                <c:pt idx="296">
                  <c:v>148.94999999999999</c:v>
                </c:pt>
                <c:pt idx="297">
                  <c:v>150.08000000000001</c:v>
                </c:pt>
                <c:pt idx="298">
                  <c:v>151.77000000000001</c:v>
                </c:pt>
                <c:pt idx="299">
                  <c:v>150.65</c:v>
                </c:pt>
                <c:pt idx="300">
                  <c:v>150.81</c:v>
                </c:pt>
                <c:pt idx="301">
                  <c:v>149.77000000000001</c:v>
                </c:pt>
                <c:pt idx="302">
                  <c:v>150.54</c:v>
                </c:pt>
                <c:pt idx="303">
                  <c:v>150.72</c:v>
                </c:pt>
                <c:pt idx="304">
                  <c:v>151.11000000000001</c:v>
                </c:pt>
                <c:pt idx="305">
                  <c:v>151.4</c:v>
                </c:pt>
                <c:pt idx="306">
                  <c:v>151.66</c:v>
                </c:pt>
                <c:pt idx="307">
                  <c:v>151.66999999999999</c:v>
                </c:pt>
                <c:pt idx="308">
                  <c:v>151.18</c:v>
                </c:pt>
                <c:pt idx="309">
                  <c:v>150.85</c:v>
                </c:pt>
                <c:pt idx="310">
                  <c:v>150.69</c:v>
                </c:pt>
                <c:pt idx="311">
                  <c:v>149.99</c:v>
                </c:pt>
                <c:pt idx="312">
                  <c:v>149.22</c:v>
                </c:pt>
                <c:pt idx="313">
                  <c:v>148.56</c:v>
                </c:pt>
                <c:pt idx="314">
                  <c:v>148.57</c:v>
                </c:pt>
                <c:pt idx="315">
                  <c:v>147.72</c:v>
                </c:pt>
                <c:pt idx="316">
                  <c:v>146.88</c:v>
                </c:pt>
                <c:pt idx="317">
                  <c:v>145.63999999999999</c:v>
                </c:pt>
                <c:pt idx="318">
                  <c:v>145.66999999999999</c:v>
                </c:pt>
                <c:pt idx="319">
                  <c:v>143.86000000000001</c:v>
                </c:pt>
                <c:pt idx="320">
                  <c:v>142.06</c:v>
                </c:pt>
                <c:pt idx="321">
                  <c:v>140.6</c:v>
                </c:pt>
                <c:pt idx="322">
                  <c:v>139.58000000000001</c:v>
                </c:pt>
                <c:pt idx="323">
                  <c:v>138.41</c:v>
                </c:pt>
                <c:pt idx="324">
                  <c:v>136.69</c:v>
                </c:pt>
                <c:pt idx="325">
                  <c:v>136.24</c:v>
                </c:pt>
                <c:pt idx="326">
                  <c:v>135.08000000000001</c:v>
                </c:pt>
                <c:pt idx="327">
                  <c:v>133.94</c:v>
                </c:pt>
                <c:pt idx="328">
                  <c:v>133.66</c:v>
                </c:pt>
                <c:pt idx="329">
                  <c:v>133.19999999999999</c:v>
                </c:pt>
                <c:pt idx="330">
                  <c:v>132.16999999999999</c:v>
                </c:pt>
                <c:pt idx="331">
                  <c:v>132.32</c:v>
                </c:pt>
                <c:pt idx="332">
                  <c:v>132.22</c:v>
                </c:pt>
                <c:pt idx="333">
                  <c:v>132.38</c:v>
                </c:pt>
                <c:pt idx="334">
                  <c:v>132.5</c:v>
                </c:pt>
                <c:pt idx="335">
                  <c:v>132.76</c:v>
                </c:pt>
                <c:pt idx="336">
                  <c:v>132.46</c:v>
                </c:pt>
                <c:pt idx="337">
                  <c:v>132.85</c:v>
                </c:pt>
                <c:pt idx="338">
                  <c:v>133.30000000000001</c:v>
                </c:pt>
                <c:pt idx="339">
                  <c:v>133.69</c:v>
                </c:pt>
                <c:pt idx="340">
                  <c:v>133.9</c:v>
                </c:pt>
                <c:pt idx="341">
                  <c:v>132.94</c:v>
                </c:pt>
                <c:pt idx="342">
                  <c:v>132.94999999999999</c:v>
                </c:pt>
                <c:pt idx="343">
                  <c:v>131.76</c:v>
                </c:pt>
                <c:pt idx="344">
                  <c:v>131.94</c:v>
                </c:pt>
                <c:pt idx="345">
                  <c:v>131.26</c:v>
                </c:pt>
                <c:pt idx="346">
                  <c:v>130.22</c:v>
                </c:pt>
                <c:pt idx="347">
                  <c:v>129.65</c:v>
                </c:pt>
                <c:pt idx="348">
                  <c:v>128.76</c:v>
                </c:pt>
                <c:pt idx="349">
                  <c:v>128.07</c:v>
                </c:pt>
                <c:pt idx="350">
                  <c:v>127.33</c:v>
                </c:pt>
                <c:pt idx="351">
                  <c:v>126.33</c:v>
                </c:pt>
                <c:pt idx="352">
                  <c:v>126.16</c:v>
                </c:pt>
                <c:pt idx="353">
                  <c:v>126.45</c:v>
                </c:pt>
                <c:pt idx="354">
                  <c:v>126.53</c:v>
                </c:pt>
                <c:pt idx="355">
                  <c:v>126.68</c:v>
                </c:pt>
                <c:pt idx="356">
                  <c:v>125.02</c:v>
                </c:pt>
                <c:pt idx="357">
                  <c:v>123.41</c:v>
                </c:pt>
                <c:pt idx="358">
                  <c:v>121.51</c:v>
                </c:pt>
                <c:pt idx="359">
                  <c:v>121.15</c:v>
                </c:pt>
                <c:pt idx="360">
                  <c:v>120.08</c:v>
                </c:pt>
                <c:pt idx="361">
                  <c:v>119.97</c:v>
                </c:pt>
                <c:pt idx="362">
                  <c:v>118.8</c:v>
                </c:pt>
                <c:pt idx="363">
                  <c:v>117.27</c:v>
                </c:pt>
                <c:pt idx="364">
                  <c:v>115.94</c:v>
                </c:pt>
                <c:pt idx="365">
                  <c:v>114.15</c:v>
                </c:pt>
                <c:pt idx="366">
                  <c:v>114.04</c:v>
                </c:pt>
                <c:pt idx="367">
                  <c:v>113</c:v>
                </c:pt>
                <c:pt idx="368">
                  <c:v>111.23</c:v>
                </c:pt>
                <c:pt idx="369">
                  <c:v>110.44</c:v>
                </c:pt>
                <c:pt idx="370">
                  <c:v>108.95</c:v>
                </c:pt>
                <c:pt idx="371">
                  <c:v>108.77</c:v>
                </c:pt>
                <c:pt idx="372">
                  <c:v>107.04</c:v>
                </c:pt>
                <c:pt idx="373">
                  <c:v>105.69</c:v>
                </c:pt>
                <c:pt idx="374">
                  <c:v>104.75</c:v>
                </c:pt>
                <c:pt idx="375">
                  <c:v>104.54</c:v>
                </c:pt>
                <c:pt idx="376">
                  <c:v>103.3</c:v>
                </c:pt>
                <c:pt idx="377">
                  <c:v>102.29</c:v>
                </c:pt>
                <c:pt idx="378">
                  <c:v>101.82</c:v>
                </c:pt>
                <c:pt idx="379">
                  <c:v>100.85</c:v>
                </c:pt>
                <c:pt idx="380">
                  <c:v>101.03</c:v>
                </c:pt>
                <c:pt idx="381">
                  <c:v>99.97</c:v>
                </c:pt>
                <c:pt idx="382">
                  <c:v>98.15</c:v>
                </c:pt>
                <c:pt idx="383">
                  <c:v>96.56</c:v>
                </c:pt>
                <c:pt idx="384">
                  <c:v>94.78</c:v>
                </c:pt>
                <c:pt idx="385">
                  <c:v>93.78</c:v>
                </c:pt>
                <c:pt idx="386">
                  <c:v>93.25</c:v>
                </c:pt>
                <c:pt idx="387">
                  <c:v>92.55</c:v>
                </c:pt>
                <c:pt idx="388">
                  <c:v>91.42</c:v>
                </c:pt>
                <c:pt idx="389">
                  <c:v>90.81</c:v>
                </c:pt>
                <c:pt idx="390">
                  <c:v>89.57</c:v>
                </c:pt>
                <c:pt idx="391">
                  <c:v>88.23</c:v>
                </c:pt>
                <c:pt idx="392">
                  <c:v>86.89</c:v>
                </c:pt>
                <c:pt idx="393">
                  <c:v>85.75</c:v>
                </c:pt>
                <c:pt idx="394">
                  <c:v>85.83</c:v>
                </c:pt>
                <c:pt idx="395">
                  <c:v>86.07</c:v>
                </c:pt>
                <c:pt idx="396">
                  <c:v>87.75</c:v>
                </c:pt>
                <c:pt idx="397">
                  <c:v>87.29</c:v>
                </c:pt>
                <c:pt idx="398">
                  <c:v>86.21</c:v>
                </c:pt>
                <c:pt idx="399">
                  <c:v>86.66</c:v>
                </c:pt>
                <c:pt idx="400">
                  <c:v>86.14</c:v>
                </c:pt>
                <c:pt idx="401">
                  <c:v>86.52</c:v>
                </c:pt>
                <c:pt idx="402">
                  <c:v>85.7</c:v>
                </c:pt>
                <c:pt idx="403">
                  <c:v>84.63</c:v>
                </c:pt>
                <c:pt idx="404">
                  <c:v>84.27</c:v>
                </c:pt>
                <c:pt idx="405">
                  <c:v>83.42</c:v>
                </c:pt>
                <c:pt idx="406">
                  <c:v>84</c:v>
                </c:pt>
                <c:pt idx="407">
                  <c:v>83.62</c:v>
                </c:pt>
                <c:pt idx="408">
                  <c:v>83.7</c:v>
                </c:pt>
                <c:pt idx="409">
                  <c:v>82.93</c:v>
                </c:pt>
                <c:pt idx="410">
                  <c:v>82.66</c:v>
                </c:pt>
                <c:pt idx="411">
                  <c:v>83.36</c:v>
                </c:pt>
                <c:pt idx="412">
                  <c:v>83.65</c:v>
                </c:pt>
                <c:pt idx="413">
                  <c:v>84.19</c:v>
                </c:pt>
                <c:pt idx="414">
                  <c:v>84.92</c:v>
                </c:pt>
                <c:pt idx="415">
                  <c:v>85.77</c:v>
                </c:pt>
                <c:pt idx="416">
                  <c:v>87.47</c:v>
                </c:pt>
                <c:pt idx="417">
                  <c:v>88.74</c:v>
                </c:pt>
                <c:pt idx="418">
                  <c:v>89.55</c:v>
                </c:pt>
                <c:pt idx="419">
                  <c:v>91.36</c:v>
                </c:pt>
                <c:pt idx="420">
                  <c:v>93.16</c:v>
                </c:pt>
                <c:pt idx="421">
                  <c:v>94.69</c:v>
                </c:pt>
                <c:pt idx="422">
                  <c:v>93.97</c:v>
                </c:pt>
                <c:pt idx="423">
                  <c:v>95.71</c:v>
                </c:pt>
                <c:pt idx="424">
                  <c:v>97.43</c:v>
                </c:pt>
                <c:pt idx="425">
                  <c:v>97.98</c:v>
                </c:pt>
                <c:pt idx="426">
                  <c:v>99.71</c:v>
                </c:pt>
                <c:pt idx="427">
                  <c:v>101.13</c:v>
                </c:pt>
                <c:pt idx="428">
                  <c:v>101.9</c:v>
                </c:pt>
                <c:pt idx="429">
                  <c:v>101.32</c:v>
                </c:pt>
                <c:pt idx="430">
                  <c:v>103.02</c:v>
                </c:pt>
                <c:pt idx="431">
                  <c:v>103.69</c:v>
                </c:pt>
                <c:pt idx="432">
                  <c:v>104.59</c:v>
                </c:pt>
                <c:pt idx="433">
                  <c:v>104.88</c:v>
                </c:pt>
                <c:pt idx="434">
                  <c:v>105.54</c:v>
                </c:pt>
                <c:pt idx="435">
                  <c:v>106.18</c:v>
                </c:pt>
                <c:pt idx="436">
                  <c:v>106.55</c:v>
                </c:pt>
                <c:pt idx="437">
                  <c:v>107.57</c:v>
                </c:pt>
                <c:pt idx="438">
                  <c:v>108.52</c:v>
                </c:pt>
                <c:pt idx="439">
                  <c:v>109.45</c:v>
                </c:pt>
                <c:pt idx="440">
                  <c:v>110.45</c:v>
                </c:pt>
                <c:pt idx="441">
                  <c:v>111.32</c:v>
                </c:pt>
                <c:pt idx="442">
                  <c:v>111.21</c:v>
                </c:pt>
                <c:pt idx="443">
                  <c:v>112.4</c:v>
                </c:pt>
                <c:pt idx="444">
                  <c:v>112.3</c:v>
                </c:pt>
                <c:pt idx="445">
                  <c:v>111.63</c:v>
                </c:pt>
                <c:pt idx="446">
                  <c:v>111.76</c:v>
                </c:pt>
                <c:pt idx="447">
                  <c:v>112.83</c:v>
                </c:pt>
                <c:pt idx="448">
                  <c:v>114.02</c:v>
                </c:pt>
                <c:pt idx="449">
                  <c:v>115.12</c:v>
                </c:pt>
                <c:pt idx="450">
                  <c:v>116.3</c:v>
                </c:pt>
                <c:pt idx="451">
                  <c:v>117.59</c:v>
                </c:pt>
                <c:pt idx="452">
                  <c:v>118.65</c:v>
                </c:pt>
                <c:pt idx="453">
                  <c:v>119.47</c:v>
                </c:pt>
                <c:pt idx="454">
                  <c:v>120.65</c:v>
                </c:pt>
                <c:pt idx="455">
                  <c:v>121.35</c:v>
                </c:pt>
                <c:pt idx="456">
                  <c:v>122.22</c:v>
                </c:pt>
                <c:pt idx="457">
                  <c:v>123.83</c:v>
                </c:pt>
                <c:pt idx="458">
                  <c:v>125.73</c:v>
                </c:pt>
                <c:pt idx="459">
                  <c:v>127.64</c:v>
                </c:pt>
                <c:pt idx="460">
                  <c:v>129.36000000000001</c:v>
                </c:pt>
                <c:pt idx="461">
                  <c:v>130.41999999999999</c:v>
                </c:pt>
                <c:pt idx="462">
                  <c:v>131.97999999999999</c:v>
                </c:pt>
                <c:pt idx="463">
                  <c:v>133.51</c:v>
                </c:pt>
                <c:pt idx="464">
                  <c:v>135.22</c:v>
                </c:pt>
                <c:pt idx="465">
                  <c:v>137.08000000000001</c:v>
                </c:pt>
                <c:pt idx="466">
                  <c:v>138.12</c:v>
                </c:pt>
                <c:pt idx="467">
                  <c:v>138.6</c:v>
                </c:pt>
                <c:pt idx="468">
                  <c:v>140.24</c:v>
                </c:pt>
                <c:pt idx="469">
                  <c:v>141.66999999999999</c:v>
                </c:pt>
                <c:pt idx="470">
                  <c:v>143.12</c:v>
                </c:pt>
                <c:pt idx="471">
                  <c:v>143.38</c:v>
                </c:pt>
                <c:pt idx="472">
                  <c:v>144.11000000000001</c:v>
                </c:pt>
                <c:pt idx="473">
                  <c:v>144.57</c:v>
                </c:pt>
                <c:pt idx="474">
                  <c:v>144.9</c:v>
                </c:pt>
                <c:pt idx="475">
                  <c:v>144.25</c:v>
                </c:pt>
                <c:pt idx="476">
                  <c:v>144.69999999999999</c:v>
                </c:pt>
                <c:pt idx="477">
                  <c:v>145.16</c:v>
                </c:pt>
                <c:pt idx="478">
                  <c:v>144.71</c:v>
                </c:pt>
                <c:pt idx="479">
                  <c:v>145.1</c:v>
                </c:pt>
                <c:pt idx="480">
                  <c:v>144.84</c:v>
                </c:pt>
                <c:pt idx="481">
                  <c:v>145.04</c:v>
                </c:pt>
                <c:pt idx="482">
                  <c:v>145.85</c:v>
                </c:pt>
                <c:pt idx="483">
                  <c:v>146.49</c:v>
                </c:pt>
                <c:pt idx="484">
                  <c:v>146.58000000000001</c:v>
                </c:pt>
                <c:pt idx="485">
                  <c:v>145.91999999999999</c:v>
                </c:pt>
                <c:pt idx="486">
                  <c:v>144.83000000000001</c:v>
                </c:pt>
                <c:pt idx="487">
                  <c:v>143.83000000000001</c:v>
                </c:pt>
                <c:pt idx="488">
                  <c:v>143.24</c:v>
                </c:pt>
                <c:pt idx="489">
                  <c:v>141.94999999999999</c:v>
                </c:pt>
                <c:pt idx="490">
                  <c:v>141.52000000000001</c:v>
                </c:pt>
                <c:pt idx="491">
                  <c:v>141.16</c:v>
                </c:pt>
                <c:pt idx="492">
                  <c:v>140.82</c:v>
                </c:pt>
                <c:pt idx="493">
                  <c:v>140.34</c:v>
                </c:pt>
                <c:pt idx="494">
                  <c:v>139.74</c:v>
                </c:pt>
                <c:pt idx="495">
                  <c:v>138.72</c:v>
                </c:pt>
                <c:pt idx="496">
                  <c:v>137.07</c:v>
                </c:pt>
                <c:pt idx="497">
                  <c:v>135.88</c:v>
                </c:pt>
                <c:pt idx="498">
                  <c:v>135.30000000000001</c:v>
                </c:pt>
                <c:pt idx="499">
                  <c:v>135.56</c:v>
                </c:pt>
                <c:pt idx="500">
                  <c:v>135.65</c:v>
                </c:pt>
                <c:pt idx="501">
                  <c:v>134.85</c:v>
                </c:pt>
                <c:pt idx="502">
                  <c:v>134.62</c:v>
                </c:pt>
                <c:pt idx="503">
                  <c:v>134.71</c:v>
                </c:pt>
                <c:pt idx="504">
                  <c:v>133.66</c:v>
                </c:pt>
                <c:pt idx="505">
                  <c:v>133.44</c:v>
                </c:pt>
                <c:pt idx="506">
                  <c:v>131.85</c:v>
                </c:pt>
                <c:pt idx="507">
                  <c:v>132.06</c:v>
                </c:pt>
                <c:pt idx="508">
                  <c:v>131.38999999999999</c:v>
                </c:pt>
                <c:pt idx="509">
                  <c:v>131.43</c:v>
                </c:pt>
                <c:pt idx="510">
                  <c:v>130.87</c:v>
                </c:pt>
                <c:pt idx="511">
                  <c:v>129.62</c:v>
                </c:pt>
                <c:pt idx="512">
                  <c:v>129.05000000000001</c:v>
                </c:pt>
                <c:pt idx="513">
                  <c:v>127.85</c:v>
                </c:pt>
                <c:pt idx="514">
                  <c:v>126.41</c:v>
                </c:pt>
                <c:pt idx="515">
                  <c:v>124.88</c:v>
                </c:pt>
                <c:pt idx="516">
                  <c:v>123.08</c:v>
                </c:pt>
                <c:pt idx="517">
                  <c:v>121.35</c:v>
                </c:pt>
                <c:pt idx="518">
                  <c:v>120.84</c:v>
                </c:pt>
                <c:pt idx="519">
                  <c:v>119.78</c:v>
                </c:pt>
                <c:pt idx="520">
                  <c:v>118.63</c:v>
                </c:pt>
                <c:pt idx="521">
                  <c:v>118.42</c:v>
                </c:pt>
                <c:pt idx="522">
                  <c:v>119.57</c:v>
                </c:pt>
                <c:pt idx="523">
                  <c:v>119.49</c:v>
                </c:pt>
                <c:pt idx="524">
                  <c:v>118.91</c:v>
                </c:pt>
                <c:pt idx="525">
                  <c:v>118.17</c:v>
                </c:pt>
                <c:pt idx="526">
                  <c:v>117.11</c:v>
                </c:pt>
                <c:pt idx="527">
                  <c:v>116.65</c:v>
                </c:pt>
                <c:pt idx="528">
                  <c:v>115.48</c:v>
                </c:pt>
                <c:pt idx="529">
                  <c:v>117.02</c:v>
                </c:pt>
                <c:pt idx="530">
                  <c:v>116.05</c:v>
                </c:pt>
                <c:pt idx="531">
                  <c:v>114.89</c:v>
                </c:pt>
                <c:pt idx="532">
                  <c:v>113.91</c:v>
                </c:pt>
                <c:pt idx="533">
                  <c:v>113.6</c:v>
                </c:pt>
                <c:pt idx="534">
                  <c:v>113.2</c:v>
                </c:pt>
                <c:pt idx="535">
                  <c:v>113</c:v>
                </c:pt>
                <c:pt idx="536">
                  <c:v>113.17</c:v>
                </c:pt>
                <c:pt idx="537">
                  <c:v>111.84</c:v>
                </c:pt>
                <c:pt idx="538">
                  <c:v>111.67</c:v>
                </c:pt>
                <c:pt idx="539">
                  <c:v>111.51</c:v>
                </c:pt>
                <c:pt idx="540">
                  <c:v>111.04</c:v>
                </c:pt>
                <c:pt idx="541">
                  <c:v>110.12</c:v>
                </c:pt>
                <c:pt idx="542">
                  <c:v>109.65</c:v>
                </c:pt>
                <c:pt idx="543">
                  <c:v>109.65</c:v>
                </c:pt>
                <c:pt idx="544">
                  <c:v>110.32</c:v>
                </c:pt>
                <c:pt idx="545">
                  <c:v>111.96</c:v>
                </c:pt>
                <c:pt idx="546">
                  <c:v>111.95</c:v>
                </c:pt>
                <c:pt idx="547">
                  <c:v>111.62</c:v>
                </c:pt>
                <c:pt idx="548">
                  <c:v>111.09</c:v>
                </c:pt>
                <c:pt idx="549">
                  <c:v>110.15</c:v>
                </c:pt>
                <c:pt idx="550">
                  <c:v>109.13</c:v>
                </c:pt>
                <c:pt idx="551">
                  <c:v>108.69</c:v>
                </c:pt>
                <c:pt idx="552">
                  <c:v>108.38</c:v>
                </c:pt>
                <c:pt idx="553">
                  <c:v>108.3</c:v>
                </c:pt>
                <c:pt idx="554">
                  <c:v>107.6</c:v>
                </c:pt>
                <c:pt idx="555">
                  <c:v>106.75</c:v>
                </c:pt>
                <c:pt idx="556">
                  <c:v>105.97</c:v>
                </c:pt>
                <c:pt idx="557">
                  <c:v>104.37</c:v>
                </c:pt>
                <c:pt idx="558">
                  <c:v>102.73</c:v>
                </c:pt>
                <c:pt idx="559">
                  <c:v>101.39</c:v>
                </c:pt>
                <c:pt idx="560">
                  <c:v>100.51</c:v>
                </c:pt>
                <c:pt idx="561">
                  <c:v>99.71</c:v>
                </c:pt>
                <c:pt idx="562">
                  <c:v>98.45</c:v>
                </c:pt>
                <c:pt idx="563">
                  <c:v>98.11</c:v>
                </c:pt>
                <c:pt idx="564">
                  <c:v>97.06</c:v>
                </c:pt>
                <c:pt idx="565">
                  <c:v>96.84</c:v>
                </c:pt>
                <c:pt idx="566">
                  <c:v>95.76</c:v>
                </c:pt>
                <c:pt idx="567">
                  <c:v>95.72</c:v>
                </c:pt>
                <c:pt idx="568">
                  <c:v>94.95</c:v>
                </c:pt>
                <c:pt idx="569">
                  <c:v>94.11</c:v>
                </c:pt>
                <c:pt idx="570">
                  <c:v>93.38</c:v>
                </c:pt>
                <c:pt idx="571">
                  <c:v>92.6</c:v>
                </c:pt>
                <c:pt idx="572">
                  <c:v>93.4</c:v>
                </c:pt>
                <c:pt idx="573">
                  <c:v>93.54</c:v>
                </c:pt>
                <c:pt idx="574">
                  <c:v>93.32</c:v>
                </c:pt>
                <c:pt idx="575">
                  <c:v>93.64</c:v>
                </c:pt>
                <c:pt idx="576">
                  <c:v>94.54</c:v>
                </c:pt>
                <c:pt idx="577">
                  <c:v>95.3</c:v>
                </c:pt>
                <c:pt idx="578">
                  <c:v>95.67</c:v>
                </c:pt>
                <c:pt idx="579">
                  <c:v>95.81</c:v>
                </c:pt>
                <c:pt idx="580">
                  <c:v>96.08</c:v>
                </c:pt>
                <c:pt idx="581">
                  <c:v>95.79</c:v>
                </c:pt>
                <c:pt idx="582">
                  <c:v>95.72</c:v>
                </c:pt>
                <c:pt idx="583">
                  <c:v>95.89</c:v>
                </c:pt>
                <c:pt idx="584">
                  <c:v>96.78</c:v>
                </c:pt>
                <c:pt idx="585">
                  <c:v>97.42</c:v>
                </c:pt>
                <c:pt idx="586">
                  <c:v>98.11</c:v>
                </c:pt>
                <c:pt idx="587">
                  <c:v>99.7</c:v>
                </c:pt>
                <c:pt idx="588">
                  <c:v>101.09</c:v>
                </c:pt>
                <c:pt idx="589">
                  <c:v>102.07</c:v>
                </c:pt>
                <c:pt idx="590">
                  <c:v>102.84</c:v>
                </c:pt>
                <c:pt idx="591">
                  <c:v>103.41</c:v>
                </c:pt>
                <c:pt idx="592">
                  <c:v>104.56</c:v>
                </c:pt>
                <c:pt idx="593">
                  <c:v>105.07</c:v>
                </c:pt>
                <c:pt idx="594">
                  <c:v>105.86</c:v>
                </c:pt>
                <c:pt idx="595">
                  <c:v>107.09</c:v>
                </c:pt>
                <c:pt idx="596">
                  <c:v>108.45</c:v>
                </c:pt>
                <c:pt idx="597">
                  <c:v>109.21</c:v>
                </c:pt>
                <c:pt idx="598">
                  <c:v>110.28</c:v>
                </c:pt>
                <c:pt idx="599">
                  <c:v>109.87</c:v>
                </c:pt>
                <c:pt idx="600">
                  <c:v>110.74</c:v>
                </c:pt>
                <c:pt idx="601">
                  <c:v>111.9</c:v>
                </c:pt>
                <c:pt idx="602">
                  <c:v>113.05</c:v>
                </c:pt>
                <c:pt idx="603">
                  <c:v>114.42</c:v>
                </c:pt>
                <c:pt idx="604">
                  <c:v>115.72</c:v>
                </c:pt>
                <c:pt idx="605">
                  <c:v>116.52</c:v>
                </c:pt>
                <c:pt idx="606">
                  <c:v>117.45</c:v>
                </c:pt>
                <c:pt idx="607">
                  <c:v>118.22</c:v>
                </c:pt>
                <c:pt idx="608">
                  <c:v>119.68</c:v>
                </c:pt>
                <c:pt idx="609">
                  <c:v>121</c:v>
                </c:pt>
                <c:pt idx="610">
                  <c:v>122.43</c:v>
                </c:pt>
                <c:pt idx="611">
                  <c:v>123.67</c:v>
                </c:pt>
                <c:pt idx="612">
                  <c:v>124.72</c:v>
                </c:pt>
                <c:pt idx="613">
                  <c:v>125.78</c:v>
                </c:pt>
                <c:pt idx="614">
                  <c:v>127.22</c:v>
                </c:pt>
                <c:pt idx="615">
                  <c:v>128.75</c:v>
                </c:pt>
                <c:pt idx="616">
                  <c:v>130.55000000000001</c:v>
                </c:pt>
                <c:pt idx="617">
                  <c:v>132.09</c:v>
                </c:pt>
                <c:pt idx="618">
                  <c:v>132.09</c:v>
                </c:pt>
                <c:pt idx="619">
                  <c:v>133.06</c:v>
                </c:pt>
                <c:pt idx="620">
                  <c:v>134.21</c:v>
                </c:pt>
                <c:pt idx="621">
                  <c:v>134.49</c:v>
                </c:pt>
                <c:pt idx="622">
                  <c:v>135.08000000000001</c:v>
                </c:pt>
                <c:pt idx="623">
                  <c:v>135.16</c:v>
                </c:pt>
                <c:pt idx="624">
                  <c:v>135.74</c:v>
                </c:pt>
                <c:pt idx="625">
                  <c:v>136.47999999999999</c:v>
                </c:pt>
                <c:pt idx="626">
                  <c:v>137.54</c:v>
                </c:pt>
                <c:pt idx="627">
                  <c:v>138.28</c:v>
                </c:pt>
                <c:pt idx="628">
                  <c:v>139.44999999999999</c:v>
                </c:pt>
                <c:pt idx="629">
                  <c:v>139.52000000000001</c:v>
                </c:pt>
                <c:pt idx="630">
                  <c:v>140.49</c:v>
                </c:pt>
                <c:pt idx="631">
                  <c:v>141.51</c:v>
                </c:pt>
                <c:pt idx="632">
                  <c:v>142.11000000000001</c:v>
                </c:pt>
                <c:pt idx="633">
                  <c:v>142.27000000000001</c:v>
                </c:pt>
                <c:pt idx="634">
                  <c:v>141.31</c:v>
                </c:pt>
                <c:pt idx="635">
                  <c:v>141.18</c:v>
                </c:pt>
                <c:pt idx="636">
                  <c:v>140.07</c:v>
                </c:pt>
                <c:pt idx="637">
                  <c:v>140.15</c:v>
                </c:pt>
                <c:pt idx="638">
                  <c:v>139.1</c:v>
                </c:pt>
                <c:pt idx="639">
                  <c:v>138.51</c:v>
                </c:pt>
                <c:pt idx="640">
                  <c:v>138.65</c:v>
                </c:pt>
                <c:pt idx="641">
                  <c:v>138.41999999999999</c:v>
                </c:pt>
                <c:pt idx="642">
                  <c:v>138.91</c:v>
                </c:pt>
                <c:pt idx="643">
                  <c:v>138.16999999999999</c:v>
                </c:pt>
                <c:pt idx="644">
                  <c:v>137.59</c:v>
                </c:pt>
                <c:pt idx="645">
                  <c:v>136.94</c:v>
                </c:pt>
                <c:pt idx="646">
                  <c:v>136.28</c:v>
                </c:pt>
                <c:pt idx="647">
                  <c:v>134.81</c:v>
                </c:pt>
                <c:pt idx="648">
                  <c:v>133.51</c:v>
                </c:pt>
                <c:pt idx="649">
                  <c:v>133.25</c:v>
                </c:pt>
                <c:pt idx="650">
                  <c:v>133.30000000000001</c:v>
                </c:pt>
                <c:pt idx="651">
                  <c:v>133.12</c:v>
                </c:pt>
                <c:pt idx="652">
                  <c:v>132.63</c:v>
                </c:pt>
                <c:pt idx="653">
                  <c:v>132.06</c:v>
                </c:pt>
                <c:pt idx="654">
                  <c:v>132.22</c:v>
                </c:pt>
                <c:pt idx="655">
                  <c:v>131.31</c:v>
                </c:pt>
                <c:pt idx="656">
                  <c:v>131.16</c:v>
                </c:pt>
                <c:pt idx="657">
                  <c:v>131.15</c:v>
                </c:pt>
                <c:pt idx="658">
                  <c:v>131.16</c:v>
                </c:pt>
                <c:pt idx="659">
                  <c:v>130.85</c:v>
                </c:pt>
                <c:pt idx="660">
                  <c:v>130.22999999999999</c:v>
                </c:pt>
                <c:pt idx="661">
                  <c:v>130.77000000000001</c:v>
                </c:pt>
                <c:pt idx="662">
                  <c:v>132</c:v>
                </c:pt>
                <c:pt idx="663">
                  <c:v>132.34</c:v>
                </c:pt>
                <c:pt idx="664">
                  <c:v>133.22</c:v>
                </c:pt>
                <c:pt idx="665">
                  <c:v>133.44</c:v>
                </c:pt>
                <c:pt idx="666">
                  <c:v>134.4</c:v>
                </c:pt>
                <c:pt idx="667">
                  <c:v>135.5</c:v>
                </c:pt>
                <c:pt idx="668">
                  <c:v>135.91</c:v>
                </c:pt>
                <c:pt idx="669">
                  <c:v>136.81</c:v>
                </c:pt>
                <c:pt idx="670">
                  <c:v>137.34</c:v>
                </c:pt>
                <c:pt idx="671">
                  <c:v>138.24</c:v>
                </c:pt>
                <c:pt idx="672">
                  <c:v>138.28</c:v>
                </c:pt>
                <c:pt idx="673">
                  <c:v>139.36000000000001</c:v>
                </c:pt>
                <c:pt idx="674">
                  <c:v>140.33000000000001</c:v>
                </c:pt>
                <c:pt idx="675">
                  <c:v>140.35</c:v>
                </c:pt>
                <c:pt idx="676">
                  <c:v>140.29</c:v>
                </c:pt>
                <c:pt idx="677">
                  <c:v>139.46</c:v>
                </c:pt>
                <c:pt idx="678">
                  <c:v>138.62</c:v>
                </c:pt>
                <c:pt idx="679">
                  <c:v>138.59</c:v>
                </c:pt>
                <c:pt idx="680">
                  <c:v>138.31</c:v>
                </c:pt>
                <c:pt idx="681">
                  <c:v>138.16999999999999</c:v>
                </c:pt>
                <c:pt idx="682">
                  <c:v>139.25</c:v>
                </c:pt>
                <c:pt idx="683">
                  <c:v>140.15</c:v>
                </c:pt>
                <c:pt idx="684">
                  <c:v>140.55000000000001</c:v>
                </c:pt>
                <c:pt idx="685">
                  <c:v>140.6</c:v>
                </c:pt>
                <c:pt idx="686">
                  <c:v>141.62</c:v>
                </c:pt>
                <c:pt idx="687">
                  <c:v>141.11000000000001</c:v>
                </c:pt>
                <c:pt idx="688">
                  <c:v>140.58000000000001</c:v>
                </c:pt>
                <c:pt idx="689">
                  <c:v>140.63</c:v>
                </c:pt>
                <c:pt idx="690">
                  <c:v>141.53</c:v>
                </c:pt>
                <c:pt idx="691">
                  <c:v>142.66</c:v>
                </c:pt>
                <c:pt idx="692">
                  <c:v>142.61000000000001</c:v>
                </c:pt>
                <c:pt idx="693">
                  <c:v>143.16999999999999</c:v>
                </c:pt>
                <c:pt idx="694">
                  <c:v>143.53</c:v>
                </c:pt>
                <c:pt idx="695">
                  <c:v>143.22</c:v>
                </c:pt>
                <c:pt idx="696">
                  <c:v>142.15</c:v>
                </c:pt>
                <c:pt idx="697">
                  <c:v>142.66</c:v>
                </c:pt>
                <c:pt idx="698">
                  <c:v>142.38</c:v>
                </c:pt>
                <c:pt idx="699">
                  <c:v>143.41</c:v>
                </c:pt>
                <c:pt idx="700">
                  <c:v>144.24</c:v>
                </c:pt>
                <c:pt idx="701">
                  <c:v>143.66</c:v>
                </c:pt>
                <c:pt idx="702">
                  <c:v>143.22</c:v>
                </c:pt>
                <c:pt idx="703">
                  <c:v>142.07</c:v>
                </c:pt>
                <c:pt idx="704">
                  <c:v>141.47</c:v>
                </c:pt>
                <c:pt idx="705">
                  <c:v>141.13</c:v>
                </c:pt>
                <c:pt idx="706">
                  <c:v>140.69</c:v>
                </c:pt>
                <c:pt idx="707">
                  <c:v>140.63999999999999</c:v>
                </c:pt>
                <c:pt idx="708">
                  <c:v>140.34</c:v>
                </c:pt>
                <c:pt idx="709">
                  <c:v>140.30000000000001</c:v>
                </c:pt>
                <c:pt idx="710">
                  <c:v>139.47</c:v>
                </c:pt>
                <c:pt idx="711">
                  <c:v>138.41999999999999</c:v>
                </c:pt>
                <c:pt idx="712">
                  <c:v>137.72999999999999</c:v>
                </c:pt>
                <c:pt idx="713">
                  <c:v>137.28</c:v>
                </c:pt>
                <c:pt idx="714">
                  <c:v>136.37</c:v>
                </c:pt>
                <c:pt idx="715">
                  <c:v>135.47999999999999</c:v>
                </c:pt>
                <c:pt idx="716">
                  <c:v>134.51</c:v>
                </c:pt>
                <c:pt idx="717">
                  <c:v>133.9</c:v>
                </c:pt>
                <c:pt idx="718">
                  <c:v>133.5</c:v>
                </c:pt>
                <c:pt idx="719">
                  <c:v>132.62</c:v>
                </c:pt>
                <c:pt idx="720">
                  <c:v>131.72999999999999</c:v>
                </c:pt>
                <c:pt idx="721">
                  <c:v>130.81</c:v>
                </c:pt>
                <c:pt idx="722">
                  <c:v>129.82</c:v>
                </c:pt>
                <c:pt idx="723">
                  <c:v>128.88999999999999</c:v>
                </c:pt>
                <c:pt idx="724">
                  <c:v>127.84</c:v>
                </c:pt>
                <c:pt idx="725">
                  <c:v>126.88</c:v>
                </c:pt>
                <c:pt idx="726">
                  <c:v>125.6</c:v>
                </c:pt>
                <c:pt idx="727">
                  <c:v>124.21</c:v>
                </c:pt>
                <c:pt idx="728">
                  <c:v>123.11</c:v>
                </c:pt>
                <c:pt idx="729">
                  <c:v>122.41</c:v>
                </c:pt>
                <c:pt idx="730">
                  <c:v>121.29</c:v>
                </c:pt>
                <c:pt idx="731">
                  <c:v>120.17</c:v>
                </c:pt>
                <c:pt idx="732">
                  <c:v>118.76</c:v>
                </c:pt>
                <c:pt idx="733">
                  <c:v>117.56</c:v>
                </c:pt>
                <c:pt idx="734">
                  <c:v>117.47</c:v>
                </c:pt>
                <c:pt idx="735">
                  <c:v>116.11</c:v>
                </c:pt>
                <c:pt idx="736">
                  <c:v>115.61</c:v>
                </c:pt>
                <c:pt idx="737">
                  <c:v>115.01</c:v>
                </c:pt>
                <c:pt idx="738">
                  <c:v>114.66</c:v>
                </c:pt>
                <c:pt idx="739">
                  <c:v>113.66</c:v>
                </c:pt>
                <c:pt idx="740">
                  <c:v>112.32</c:v>
                </c:pt>
                <c:pt idx="741">
                  <c:v>111.71</c:v>
                </c:pt>
                <c:pt idx="742">
                  <c:v>110.47</c:v>
                </c:pt>
                <c:pt idx="743">
                  <c:v>109.48</c:v>
                </c:pt>
                <c:pt idx="744">
                  <c:v>108.33</c:v>
                </c:pt>
                <c:pt idx="745">
                  <c:v>107.29</c:v>
                </c:pt>
                <c:pt idx="746">
                  <c:v>107.2</c:v>
                </c:pt>
                <c:pt idx="747">
                  <c:v>107.27</c:v>
                </c:pt>
                <c:pt idx="748">
                  <c:v>107.33</c:v>
                </c:pt>
                <c:pt idx="749">
                  <c:v>106.8</c:v>
                </c:pt>
                <c:pt idx="750">
                  <c:v>105.91</c:v>
                </c:pt>
                <c:pt idx="751">
                  <c:v>104.63</c:v>
                </c:pt>
                <c:pt idx="752">
                  <c:v>103.56</c:v>
                </c:pt>
                <c:pt idx="753">
                  <c:v>102.51</c:v>
                </c:pt>
                <c:pt idx="754">
                  <c:v>101.2</c:v>
                </c:pt>
                <c:pt idx="755">
                  <c:v>101.18</c:v>
                </c:pt>
                <c:pt idx="756">
                  <c:v>101.02</c:v>
                </c:pt>
                <c:pt idx="757">
                  <c:v>100.75</c:v>
                </c:pt>
                <c:pt idx="758">
                  <c:v>100.5</c:v>
                </c:pt>
                <c:pt idx="759">
                  <c:v>100.38</c:v>
                </c:pt>
                <c:pt idx="760">
                  <c:v>100.05</c:v>
                </c:pt>
                <c:pt idx="761">
                  <c:v>98.53</c:v>
                </c:pt>
                <c:pt idx="762">
                  <c:v>97.35</c:v>
                </c:pt>
                <c:pt idx="763">
                  <c:v>95.58</c:v>
                </c:pt>
                <c:pt idx="764">
                  <c:v>93.85</c:v>
                </c:pt>
                <c:pt idx="765">
                  <c:v>91.99</c:v>
                </c:pt>
                <c:pt idx="766">
                  <c:v>90.39</c:v>
                </c:pt>
                <c:pt idx="767">
                  <c:v>88.48</c:v>
                </c:pt>
                <c:pt idx="768">
                  <c:v>87.14</c:v>
                </c:pt>
                <c:pt idx="769">
                  <c:v>85.39</c:v>
                </c:pt>
                <c:pt idx="770">
                  <c:v>84.09</c:v>
                </c:pt>
                <c:pt idx="771">
                  <c:v>82.79</c:v>
                </c:pt>
                <c:pt idx="772">
                  <c:v>81.099999999999994</c:v>
                </c:pt>
                <c:pt idx="773">
                  <c:v>79.64</c:v>
                </c:pt>
                <c:pt idx="774">
                  <c:v>78.03</c:v>
                </c:pt>
                <c:pt idx="775">
                  <c:v>77.88</c:v>
                </c:pt>
                <c:pt idx="776">
                  <c:v>76.17</c:v>
                </c:pt>
                <c:pt idx="777">
                  <c:v>75.28</c:v>
                </c:pt>
                <c:pt idx="778">
                  <c:v>74.819999999999993</c:v>
                </c:pt>
                <c:pt idx="779">
                  <c:v>73.900000000000006</c:v>
                </c:pt>
                <c:pt idx="780">
                  <c:v>72.5</c:v>
                </c:pt>
                <c:pt idx="781">
                  <c:v>71.97</c:v>
                </c:pt>
                <c:pt idx="782">
                  <c:v>70.17</c:v>
                </c:pt>
                <c:pt idx="783">
                  <c:v>68.34</c:v>
                </c:pt>
                <c:pt idx="784">
                  <c:v>66.97</c:v>
                </c:pt>
                <c:pt idx="785">
                  <c:v>66.650000000000006</c:v>
                </c:pt>
                <c:pt idx="786">
                  <c:v>64.819999999999993</c:v>
                </c:pt>
                <c:pt idx="787">
                  <c:v>63.59</c:v>
                </c:pt>
                <c:pt idx="788">
                  <c:v>63.53</c:v>
                </c:pt>
                <c:pt idx="789">
                  <c:v>63.59</c:v>
                </c:pt>
                <c:pt idx="790">
                  <c:v>61.85</c:v>
                </c:pt>
                <c:pt idx="791">
                  <c:v>60.84</c:v>
                </c:pt>
                <c:pt idx="792">
                  <c:v>59.61</c:v>
                </c:pt>
                <c:pt idx="793">
                  <c:v>58.37</c:v>
                </c:pt>
                <c:pt idx="794">
                  <c:v>57.23</c:v>
                </c:pt>
                <c:pt idx="795">
                  <c:v>56.11</c:v>
                </c:pt>
                <c:pt idx="796">
                  <c:v>55.63</c:v>
                </c:pt>
                <c:pt idx="797">
                  <c:v>54.24</c:v>
                </c:pt>
                <c:pt idx="798">
                  <c:v>53.28</c:v>
                </c:pt>
                <c:pt idx="799">
                  <c:v>51.43</c:v>
                </c:pt>
                <c:pt idx="800">
                  <c:v>49.61</c:v>
                </c:pt>
                <c:pt idx="801">
                  <c:v>49.99</c:v>
                </c:pt>
                <c:pt idx="802">
                  <c:v>49.37</c:v>
                </c:pt>
                <c:pt idx="803">
                  <c:v>48.84</c:v>
                </c:pt>
                <c:pt idx="804">
                  <c:v>48.17</c:v>
                </c:pt>
                <c:pt idx="805">
                  <c:v>47.56</c:v>
                </c:pt>
                <c:pt idx="806">
                  <c:v>47.35</c:v>
                </c:pt>
                <c:pt idx="807">
                  <c:v>45.81</c:v>
                </c:pt>
                <c:pt idx="808">
                  <c:v>44.51</c:v>
                </c:pt>
                <c:pt idx="809">
                  <c:v>43.23</c:v>
                </c:pt>
                <c:pt idx="810">
                  <c:v>42.7</c:v>
                </c:pt>
                <c:pt idx="811">
                  <c:v>42.87</c:v>
                </c:pt>
                <c:pt idx="812">
                  <c:v>41.67</c:v>
                </c:pt>
                <c:pt idx="813">
                  <c:v>40.479999999999997</c:v>
                </c:pt>
                <c:pt idx="814">
                  <c:v>39.54</c:v>
                </c:pt>
                <c:pt idx="815">
                  <c:v>38.549999999999997</c:v>
                </c:pt>
                <c:pt idx="816">
                  <c:v>37.65</c:v>
                </c:pt>
                <c:pt idx="817">
                  <c:v>36.57</c:v>
                </c:pt>
                <c:pt idx="818">
                  <c:v>35.68</c:v>
                </c:pt>
                <c:pt idx="819">
                  <c:v>34.79</c:v>
                </c:pt>
                <c:pt idx="820">
                  <c:v>33.83</c:v>
                </c:pt>
                <c:pt idx="821">
                  <c:v>32.909999999999997</c:v>
                </c:pt>
                <c:pt idx="822">
                  <c:v>32.020000000000003</c:v>
                </c:pt>
                <c:pt idx="823">
                  <c:v>31.06</c:v>
                </c:pt>
                <c:pt idx="824">
                  <c:v>31.1</c:v>
                </c:pt>
                <c:pt idx="825">
                  <c:v>30.15</c:v>
                </c:pt>
                <c:pt idx="826">
                  <c:v>29.54</c:v>
                </c:pt>
                <c:pt idx="827">
                  <c:v>29.1</c:v>
                </c:pt>
                <c:pt idx="828">
                  <c:v>28.31</c:v>
                </c:pt>
                <c:pt idx="829">
                  <c:v>27.12</c:v>
                </c:pt>
                <c:pt idx="830">
                  <c:v>26.35</c:v>
                </c:pt>
                <c:pt idx="831">
                  <c:v>25.71</c:v>
                </c:pt>
                <c:pt idx="832">
                  <c:v>25.6</c:v>
                </c:pt>
                <c:pt idx="833">
                  <c:v>25.08</c:v>
                </c:pt>
                <c:pt idx="834">
                  <c:v>24.68</c:v>
                </c:pt>
                <c:pt idx="835">
                  <c:v>24.61</c:v>
                </c:pt>
                <c:pt idx="836">
                  <c:v>24.57</c:v>
                </c:pt>
                <c:pt idx="837">
                  <c:v>24.52</c:v>
                </c:pt>
                <c:pt idx="838">
                  <c:v>24.21</c:v>
                </c:pt>
                <c:pt idx="839">
                  <c:v>24.19</c:v>
                </c:pt>
                <c:pt idx="840">
                  <c:v>24.17</c:v>
                </c:pt>
                <c:pt idx="841">
                  <c:v>24.16</c:v>
                </c:pt>
                <c:pt idx="842">
                  <c:v>24.12</c:v>
                </c:pt>
                <c:pt idx="843">
                  <c:v>23.96</c:v>
                </c:pt>
                <c:pt idx="844">
                  <c:v>23.87</c:v>
                </c:pt>
                <c:pt idx="845">
                  <c:v>23.89</c:v>
                </c:pt>
                <c:pt idx="846">
                  <c:v>23.88</c:v>
                </c:pt>
                <c:pt idx="847">
                  <c:v>23.81</c:v>
                </c:pt>
                <c:pt idx="848">
                  <c:v>23.74</c:v>
                </c:pt>
                <c:pt idx="849">
                  <c:v>23.62</c:v>
                </c:pt>
                <c:pt idx="850">
                  <c:v>23.63</c:v>
                </c:pt>
                <c:pt idx="851">
                  <c:v>23.68</c:v>
                </c:pt>
                <c:pt idx="852">
                  <c:v>23.68</c:v>
                </c:pt>
                <c:pt idx="853">
                  <c:v>24.31</c:v>
                </c:pt>
                <c:pt idx="854">
                  <c:v>25</c:v>
                </c:pt>
                <c:pt idx="855">
                  <c:v>25.54</c:v>
                </c:pt>
                <c:pt idx="856">
                  <c:v>26.95</c:v>
                </c:pt>
                <c:pt idx="857">
                  <c:v>28.19</c:v>
                </c:pt>
                <c:pt idx="858">
                  <c:v>28.36</c:v>
                </c:pt>
                <c:pt idx="859">
                  <c:v>29</c:v>
                </c:pt>
                <c:pt idx="860">
                  <c:v>30.23</c:v>
                </c:pt>
                <c:pt idx="861">
                  <c:v>30.16</c:v>
                </c:pt>
                <c:pt idx="862">
                  <c:v>30.33</c:v>
                </c:pt>
                <c:pt idx="863">
                  <c:v>31.09</c:v>
                </c:pt>
                <c:pt idx="864">
                  <c:v>32.01</c:v>
                </c:pt>
                <c:pt idx="865">
                  <c:v>32</c:v>
                </c:pt>
                <c:pt idx="866">
                  <c:v>31.92</c:v>
                </c:pt>
                <c:pt idx="867">
                  <c:v>31.95</c:v>
                </c:pt>
                <c:pt idx="868">
                  <c:v>31.92</c:v>
                </c:pt>
                <c:pt idx="869">
                  <c:v>31.81</c:v>
                </c:pt>
                <c:pt idx="870">
                  <c:v>32.39</c:v>
                </c:pt>
                <c:pt idx="871">
                  <c:v>31.98</c:v>
                </c:pt>
                <c:pt idx="872">
                  <c:v>32.86</c:v>
                </c:pt>
                <c:pt idx="873">
                  <c:v>32.5</c:v>
                </c:pt>
                <c:pt idx="874">
                  <c:v>32.409999999999997</c:v>
                </c:pt>
                <c:pt idx="875">
                  <c:v>32.479999999999997</c:v>
                </c:pt>
                <c:pt idx="876">
                  <c:v>33.43</c:v>
                </c:pt>
                <c:pt idx="877">
                  <c:v>34.43</c:v>
                </c:pt>
                <c:pt idx="878">
                  <c:v>35.35</c:v>
                </c:pt>
                <c:pt idx="879">
                  <c:v>36.270000000000003</c:v>
                </c:pt>
                <c:pt idx="880">
                  <c:v>36.24</c:v>
                </c:pt>
                <c:pt idx="881">
                  <c:v>37.08</c:v>
                </c:pt>
                <c:pt idx="882">
                  <c:v>37.89</c:v>
                </c:pt>
                <c:pt idx="883">
                  <c:v>37.950000000000003</c:v>
                </c:pt>
                <c:pt idx="884">
                  <c:v>38.75</c:v>
                </c:pt>
                <c:pt idx="885">
                  <c:v>38.21</c:v>
                </c:pt>
                <c:pt idx="886">
                  <c:v>39.07</c:v>
                </c:pt>
                <c:pt idx="887">
                  <c:v>39.96</c:v>
                </c:pt>
                <c:pt idx="888">
                  <c:v>39.93</c:v>
                </c:pt>
                <c:pt idx="889">
                  <c:v>38.9</c:v>
                </c:pt>
                <c:pt idx="890">
                  <c:v>38.799999999999997</c:v>
                </c:pt>
                <c:pt idx="891">
                  <c:v>38.85</c:v>
                </c:pt>
                <c:pt idx="892">
                  <c:v>39.68</c:v>
                </c:pt>
                <c:pt idx="893">
                  <c:v>39.6</c:v>
                </c:pt>
                <c:pt idx="894">
                  <c:v>40.43</c:v>
                </c:pt>
                <c:pt idx="895">
                  <c:v>41.23</c:v>
                </c:pt>
                <c:pt idx="896">
                  <c:v>42.03</c:v>
                </c:pt>
                <c:pt idx="897">
                  <c:v>42.74</c:v>
                </c:pt>
                <c:pt idx="898">
                  <c:v>43.55</c:v>
                </c:pt>
                <c:pt idx="899">
                  <c:v>43.52</c:v>
                </c:pt>
                <c:pt idx="900">
                  <c:v>43.44</c:v>
                </c:pt>
                <c:pt idx="901">
                  <c:v>42.42</c:v>
                </c:pt>
                <c:pt idx="902">
                  <c:v>42.33</c:v>
                </c:pt>
                <c:pt idx="903">
                  <c:v>42.31</c:v>
                </c:pt>
                <c:pt idx="904">
                  <c:v>42.27</c:v>
                </c:pt>
                <c:pt idx="905">
                  <c:v>42.22</c:v>
                </c:pt>
                <c:pt idx="906">
                  <c:v>41.78</c:v>
                </c:pt>
                <c:pt idx="907">
                  <c:v>41.64</c:v>
                </c:pt>
                <c:pt idx="908">
                  <c:v>41.34</c:v>
                </c:pt>
                <c:pt idx="909">
                  <c:v>41.03</c:v>
                </c:pt>
                <c:pt idx="910">
                  <c:v>40.729999999999997</c:v>
                </c:pt>
                <c:pt idx="911">
                  <c:v>39.97</c:v>
                </c:pt>
                <c:pt idx="912">
                  <c:v>40.85</c:v>
                </c:pt>
                <c:pt idx="913">
                  <c:v>40.89</c:v>
                </c:pt>
                <c:pt idx="914">
                  <c:v>41.73</c:v>
                </c:pt>
                <c:pt idx="915">
                  <c:v>41.76</c:v>
                </c:pt>
                <c:pt idx="916">
                  <c:v>42.63</c:v>
                </c:pt>
                <c:pt idx="917">
                  <c:v>43.54</c:v>
                </c:pt>
                <c:pt idx="918">
                  <c:v>44.3</c:v>
                </c:pt>
                <c:pt idx="919">
                  <c:v>44.27</c:v>
                </c:pt>
                <c:pt idx="920">
                  <c:v>45.08</c:v>
                </c:pt>
                <c:pt idx="921">
                  <c:v>45.05</c:v>
                </c:pt>
                <c:pt idx="922">
                  <c:v>45.05</c:v>
                </c:pt>
                <c:pt idx="923">
                  <c:v>45.65</c:v>
                </c:pt>
                <c:pt idx="924">
                  <c:v>45.25</c:v>
                </c:pt>
                <c:pt idx="925">
                  <c:v>45.79</c:v>
                </c:pt>
                <c:pt idx="926">
                  <c:v>46.38</c:v>
                </c:pt>
                <c:pt idx="927">
                  <c:v>46.85</c:v>
                </c:pt>
                <c:pt idx="928">
                  <c:v>47.36</c:v>
                </c:pt>
                <c:pt idx="929">
                  <c:v>47.37</c:v>
                </c:pt>
                <c:pt idx="930">
                  <c:v>47.36</c:v>
                </c:pt>
                <c:pt idx="931">
                  <c:v>47.36</c:v>
                </c:pt>
                <c:pt idx="932">
                  <c:v>47.41</c:v>
                </c:pt>
                <c:pt idx="933">
                  <c:v>47.39</c:v>
                </c:pt>
                <c:pt idx="934">
                  <c:v>47.38</c:v>
                </c:pt>
                <c:pt idx="935">
                  <c:v>47.36</c:v>
                </c:pt>
                <c:pt idx="936">
                  <c:v>47.37</c:v>
                </c:pt>
                <c:pt idx="937">
                  <c:v>47.37</c:v>
                </c:pt>
                <c:pt idx="938">
                  <c:v>47.38</c:v>
                </c:pt>
                <c:pt idx="939">
                  <c:v>47.38</c:v>
                </c:pt>
                <c:pt idx="940">
                  <c:v>47.38</c:v>
                </c:pt>
                <c:pt idx="941">
                  <c:v>47.38</c:v>
                </c:pt>
                <c:pt idx="942">
                  <c:v>47.37</c:v>
                </c:pt>
                <c:pt idx="943">
                  <c:v>47.36</c:v>
                </c:pt>
                <c:pt idx="944">
                  <c:v>47.27</c:v>
                </c:pt>
                <c:pt idx="945">
                  <c:v>47.25</c:v>
                </c:pt>
                <c:pt idx="946">
                  <c:v>47.2</c:v>
                </c:pt>
                <c:pt idx="947">
                  <c:v>47.09</c:v>
                </c:pt>
                <c:pt idx="948">
                  <c:v>47.06</c:v>
                </c:pt>
                <c:pt idx="949">
                  <c:v>47.05</c:v>
                </c:pt>
                <c:pt idx="950">
                  <c:v>47.01</c:v>
                </c:pt>
                <c:pt idx="951">
                  <c:v>46.96</c:v>
                </c:pt>
                <c:pt idx="952">
                  <c:v>46.97</c:v>
                </c:pt>
                <c:pt idx="953">
                  <c:v>46.31</c:v>
                </c:pt>
                <c:pt idx="954">
                  <c:v>45.63</c:v>
                </c:pt>
                <c:pt idx="955">
                  <c:v>44.97</c:v>
                </c:pt>
                <c:pt idx="956">
                  <c:v>43.57</c:v>
                </c:pt>
                <c:pt idx="957">
                  <c:v>42.36</c:v>
                </c:pt>
                <c:pt idx="958">
                  <c:v>42.21</c:v>
                </c:pt>
                <c:pt idx="959">
                  <c:v>41.48</c:v>
                </c:pt>
                <c:pt idx="960">
                  <c:v>40.26</c:v>
                </c:pt>
                <c:pt idx="961">
                  <c:v>40.729999999999997</c:v>
                </c:pt>
                <c:pt idx="962">
                  <c:v>39.979999999999997</c:v>
                </c:pt>
                <c:pt idx="963">
                  <c:v>39.159999999999997</c:v>
                </c:pt>
                <c:pt idx="964">
                  <c:v>38.770000000000003</c:v>
                </c:pt>
                <c:pt idx="965">
                  <c:v>38.83</c:v>
                </c:pt>
                <c:pt idx="966">
                  <c:v>38.89</c:v>
                </c:pt>
                <c:pt idx="967">
                  <c:v>38.96</c:v>
                </c:pt>
                <c:pt idx="968">
                  <c:v>39</c:v>
                </c:pt>
                <c:pt idx="969">
                  <c:v>38.99</c:v>
                </c:pt>
                <c:pt idx="970">
                  <c:v>38.11</c:v>
                </c:pt>
                <c:pt idx="971">
                  <c:v>38.08</c:v>
                </c:pt>
                <c:pt idx="972">
                  <c:v>37.19</c:v>
                </c:pt>
                <c:pt idx="973">
                  <c:v>37.14</c:v>
                </c:pt>
                <c:pt idx="974">
                  <c:v>37.119999999999997</c:v>
                </c:pt>
                <c:pt idx="975">
                  <c:v>36.22</c:v>
                </c:pt>
                <c:pt idx="976">
                  <c:v>35.270000000000003</c:v>
                </c:pt>
                <c:pt idx="977">
                  <c:v>34.299999999999997</c:v>
                </c:pt>
                <c:pt idx="978">
                  <c:v>33.35</c:v>
                </c:pt>
                <c:pt idx="979">
                  <c:v>32.39</c:v>
                </c:pt>
                <c:pt idx="980">
                  <c:v>32.39</c:v>
                </c:pt>
                <c:pt idx="981">
                  <c:v>31.48</c:v>
                </c:pt>
                <c:pt idx="982">
                  <c:v>30.61</c:v>
                </c:pt>
                <c:pt idx="983">
                  <c:v>30.51</c:v>
                </c:pt>
                <c:pt idx="984">
                  <c:v>29.65</c:v>
                </c:pt>
                <c:pt idx="985">
                  <c:v>29.6</c:v>
                </c:pt>
                <c:pt idx="986">
                  <c:v>28.7</c:v>
                </c:pt>
                <c:pt idx="987">
                  <c:v>27.77</c:v>
                </c:pt>
                <c:pt idx="988">
                  <c:v>27.24</c:v>
                </c:pt>
                <c:pt idx="989">
                  <c:v>27.19</c:v>
                </c:pt>
                <c:pt idx="990">
                  <c:v>27.13</c:v>
                </c:pt>
                <c:pt idx="991">
                  <c:v>26.22</c:v>
                </c:pt>
                <c:pt idx="992">
                  <c:v>25.32</c:v>
                </c:pt>
                <c:pt idx="993">
                  <c:v>25.34</c:v>
                </c:pt>
                <c:pt idx="994">
                  <c:v>24.48</c:v>
                </c:pt>
                <c:pt idx="995">
                  <c:v>23.65</c:v>
                </c:pt>
                <c:pt idx="996">
                  <c:v>22.79</c:v>
                </c:pt>
                <c:pt idx="997">
                  <c:v>22</c:v>
                </c:pt>
                <c:pt idx="998">
                  <c:v>21.16</c:v>
                </c:pt>
                <c:pt idx="999">
                  <c:v>21.19</c:v>
                </c:pt>
              </c:numCache>
            </c:numRef>
          </c:val>
          <c:smooth val="0"/>
          <c:extLst>
            <c:ext xmlns:c16="http://schemas.microsoft.com/office/drawing/2014/chart" uri="{C3380CC4-5D6E-409C-BE32-E72D297353CC}">
              <c16:uniqueId val="{00000001-EBBC-4401-ACDA-BC2BDC293C64}"/>
            </c:ext>
          </c:extLst>
        </c:ser>
        <c:ser>
          <c:idx val="2"/>
          <c:order val="2"/>
          <c:tx>
            <c:v>hiddenNodes = 50</c:v>
          </c:tx>
          <c:spPr>
            <a:ln w="28575" cap="rnd">
              <a:solidFill>
                <a:schemeClr val="accent3"/>
              </a:solidFill>
              <a:round/>
            </a:ln>
            <a:effectLst/>
          </c:spPr>
          <c:marker>
            <c:symbol val="none"/>
          </c:marker>
          <c:val>
            <c:numRef>
              <c:f>dqn!$G$2:$G$1001</c:f>
              <c:numCache>
                <c:formatCode>General</c:formatCode>
                <c:ptCount val="1000"/>
                <c:pt idx="0">
                  <c:v>41.58</c:v>
                </c:pt>
                <c:pt idx="1">
                  <c:v>42.29</c:v>
                </c:pt>
                <c:pt idx="2">
                  <c:v>42.82</c:v>
                </c:pt>
                <c:pt idx="3">
                  <c:v>43.14</c:v>
                </c:pt>
                <c:pt idx="4">
                  <c:v>43.62</c:v>
                </c:pt>
                <c:pt idx="5">
                  <c:v>44.19</c:v>
                </c:pt>
                <c:pt idx="6">
                  <c:v>44.14</c:v>
                </c:pt>
                <c:pt idx="7">
                  <c:v>44.67</c:v>
                </c:pt>
                <c:pt idx="8">
                  <c:v>45.16</c:v>
                </c:pt>
                <c:pt idx="9">
                  <c:v>46.14</c:v>
                </c:pt>
                <c:pt idx="10">
                  <c:v>46.83</c:v>
                </c:pt>
                <c:pt idx="11">
                  <c:v>48.48</c:v>
                </c:pt>
                <c:pt idx="12">
                  <c:v>48.68</c:v>
                </c:pt>
                <c:pt idx="13">
                  <c:v>49.37</c:v>
                </c:pt>
                <c:pt idx="14">
                  <c:v>50.38</c:v>
                </c:pt>
                <c:pt idx="15">
                  <c:v>51.89</c:v>
                </c:pt>
                <c:pt idx="16">
                  <c:v>52.75</c:v>
                </c:pt>
                <c:pt idx="17">
                  <c:v>54.06</c:v>
                </c:pt>
                <c:pt idx="18">
                  <c:v>54.53</c:v>
                </c:pt>
                <c:pt idx="19">
                  <c:v>55.88</c:v>
                </c:pt>
                <c:pt idx="20">
                  <c:v>56.25</c:v>
                </c:pt>
                <c:pt idx="21">
                  <c:v>57.13</c:v>
                </c:pt>
                <c:pt idx="22">
                  <c:v>58.4</c:v>
                </c:pt>
                <c:pt idx="23">
                  <c:v>59.56</c:v>
                </c:pt>
                <c:pt idx="24">
                  <c:v>60.43</c:v>
                </c:pt>
                <c:pt idx="25">
                  <c:v>61.17</c:v>
                </c:pt>
                <c:pt idx="26">
                  <c:v>61.91</c:v>
                </c:pt>
                <c:pt idx="27">
                  <c:v>62.68</c:v>
                </c:pt>
                <c:pt idx="28">
                  <c:v>64.239999999999995</c:v>
                </c:pt>
                <c:pt idx="29">
                  <c:v>65.34</c:v>
                </c:pt>
                <c:pt idx="30">
                  <c:v>66.349999999999994</c:v>
                </c:pt>
                <c:pt idx="31">
                  <c:v>67.87</c:v>
                </c:pt>
                <c:pt idx="32">
                  <c:v>69.09</c:v>
                </c:pt>
                <c:pt idx="33">
                  <c:v>70.33</c:v>
                </c:pt>
                <c:pt idx="34">
                  <c:v>71.98</c:v>
                </c:pt>
                <c:pt idx="35">
                  <c:v>71.69</c:v>
                </c:pt>
                <c:pt idx="36">
                  <c:v>72.48</c:v>
                </c:pt>
                <c:pt idx="37">
                  <c:v>72.680000000000007</c:v>
                </c:pt>
                <c:pt idx="38">
                  <c:v>72.81</c:v>
                </c:pt>
                <c:pt idx="39">
                  <c:v>74.08</c:v>
                </c:pt>
                <c:pt idx="40">
                  <c:v>75.349999999999994</c:v>
                </c:pt>
                <c:pt idx="41">
                  <c:v>77.25</c:v>
                </c:pt>
                <c:pt idx="42">
                  <c:v>77.569999999999993</c:v>
                </c:pt>
                <c:pt idx="43">
                  <c:v>78.8</c:v>
                </c:pt>
                <c:pt idx="44">
                  <c:v>78.92</c:v>
                </c:pt>
                <c:pt idx="45">
                  <c:v>79.69</c:v>
                </c:pt>
                <c:pt idx="46">
                  <c:v>81.05</c:v>
                </c:pt>
                <c:pt idx="47">
                  <c:v>82.81</c:v>
                </c:pt>
                <c:pt idx="48">
                  <c:v>84.28</c:v>
                </c:pt>
                <c:pt idx="49">
                  <c:v>84.01</c:v>
                </c:pt>
                <c:pt idx="50">
                  <c:v>84.84</c:v>
                </c:pt>
                <c:pt idx="51">
                  <c:v>85.92</c:v>
                </c:pt>
                <c:pt idx="52">
                  <c:v>87.6</c:v>
                </c:pt>
                <c:pt idx="53">
                  <c:v>89.01</c:v>
                </c:pt>
                <c:pt idx="54">
                  <c:v>90.83</c:v>
                </c:pt>
                <c:pt idx="55">
                  <c:v>91.75</c:v>
                </c:pt>
                <c:pt idx="56">
                  <c:v>93.11</c:v>
                </c:pt>
                <c:pt idx="57">
                  <c:v>94.04</c:v>
                </c:pt>
                <c:pt idx="58">
                  <c:v>95.34</c:v>
                </c:pt>
                <c:pt idx="59">
                  <c:v>96.15</c:v>
                </c:pt>
                <c:pt idx="60">
                  <c:v>96.57</c:v>
                </c:pt>
                <c:pt idx="61">
                  <c:v>97.02</c:v>
                </c:pt>
                <c:pt idx="62">
                  <c:v>98.47</c:v>
                </c:pt>
                <c:pt idx="63">
                  <c:v>98.56</c:v>
                </c:pt>
                <c:pt idx="64">
                  <c:v>99.98</c:v>
                </c:pt>
                <c:pt idx="65">
                  <c:v>101.65</c:v>
                </c:pt>
                <c:pt idx="66">
                  <c:v>102.2</c:v>
                </c:pt>
                <c:pt idx="67">
                  <c:v>102.71</c:v>
                </c:pt>
                <c:pt idx="68">
                  <c:v>103.32</c:v>
                </c:pt>
                <c:pt idx="69">
                  <c:v>103.89</c:v>
                </c:pt>
                <c:pt idx="70">
                  <c:v>104.29</c:v>
                </c:pt>
                <c:pt idx="71">
                  <c:v>105.05</c:v>
                </c:pt>
                <c:pt idx="72">
                  <c:v>106.13</c:v>
                </c:pt>
                <c:pt idx="73">
                  <c:v>107.68</c:v>
                </c:pt>
                <c:pt idx="74">
                  <c:v>108.38</c:v>
                </c:pt>
                <c:pt idx="75">
                  <c:v>109.16</c:v>
                </c:pt>
                <c:pt idx="76">
                  <c:v>108.97</c:v>
                </c:pt>
                <c:pt idx="77">
                  <c:v>109.33</c:v>
                </c:pt>
                <c:pt idx="78">
                  <c:v>111.08</c:v>
                </c:pt>
                <c:pt idx="79">
                  <c:v>111.56</c:v>
                </c:pt>
                <c:pt idx="80">
                  <c:v>111.19</c:v>
                </c:pt>
                <c:pt idx="81">
                  <c:v>112.27</c:v>
                </c:pt>
                <c:pt idx="82">
                  <c:v>112.79</c:v>
                </c:pt>
                <c:pt idx="83">
                  <c:v>112.65</c:v>
                </c:pt>
                <c:pt idx="84">
                  <c:v>112.8</c:v>
                </c:pt>
                <c:pt idx="85">
                  <c:v>113.4</c:v>
                </c:pt>
                <c:pt idx="86">
                  <c:v>113.95</c:v>
                </c:pt>
                <c:pt idx="87">
                  <c:v>114.05</c:v>
                </c:pt>
                <c:pt idx="88">
                  <c:v>113.03</c:v>
                </c:pt>
                <c:pt idx="89">
                  <c:v>114.16</c:v>
                </c:pt>
                <c:pt idx="90">
                  <c:v>115.35</c:v>
                </c:pt>
                <c:pt idx="91">
                  <c:v>116.36</c:v>
                </c:pt>
                <c:pt idx="92">
                  <c:v>117.26</c:v>
                </c:pt>
                <c:pt idx="93">
                  <c:v>117</c:v>
                </c:pt>
                <c:pt idx="94">
                  <c:v>118.13</c:v>
                </c:pt>
                <c:pt idx="95">
                  <c:v>117.6</c:v>
                </c:pt>
                <c:pt idx="96">
                  <c:v>116.88</c:v>
                </c:pt>
                <c:pt idx="97">
                  <c:v>117.12</c:v>
                </c:pt>
                <c:pt idx="98">
                  <c:v>118.29</c:v>
                </c:pt>
                <c:pt idx="99">
                  <c:v>117.71</c:v>
                </c:pt>
                <c:pt idx="100">
                  <c:v>118.09</c:v>
                </c:pt>
                <c:pt idx="101">
                  <c:v>118.55</c:v>
                </c:pt>
                <c:pt idx="102">
                  <c:v>118.05</c:v>
                </c:pt>
                <c:pt idx="103">
                  <c:v>117.59</c:v>
                </c:pt>
                <c:pt idx="104">
                  <c:v>117.11</c:v>
                </c:pt>
                <c:pt idx="105">
                  <c:v>116.64</c:v>
                </c:pt>
                <c:pt idx="106">
                  <c:v>116.57</c:v>
                </c:pt>
                <c:pt idx="107">
                  <c:v>115.97</c:v>
                </c:pt>
                <c:pt idx="108">
                  <c:v>115.44</c:v>
                </c:pt>
                <c:pt idx="109">
                  <c:v>114.55</c:v>
                </c:pt>
                <c:pt idx="110">
                  <c:v>113.92</c:v>
                </c:pt>
                <c:pt idx="111">
                  <c:v>112.23</c:v>
                </c:pt>
                <c:pt idx="112">
                  <c:v>112.12</c:v>
                </c:pt>
                <c:pt idx="113">
                  <c:v>112.23</c:v>
                </c:pt>
                <c:pt idx="114">
                  <c:v>111.25</c:v>
                </c:pt>
                <c:pt idx="115">
                  <c:v>111.03</c:v>
                </c:pt>
                <c:pt idx="116">
                  <c:v>110.97</c:v>
                </c:pt>
                <c:pt idx="117">
                  <c:v>111.54</c:v>
                </c:pt>
                <c:pt idx="118">
                  <c:v>112.95</c:v>
                </c:pt>
                <c:pt idx="119">
                  <c:v>111.86</c:v>
                </c:pt>
                <c:pt idx="120">
                  <c:v>113.17</c:v>
                </c:pt>
                <c:pt idx="121">
                  <c:v>112.82</c:v>
                </c:pt>
                <c:pt idx="122">
                  <c:v>111.75</c:v>
                </c:pt>
                <c:pt idx="123">
                  <c:v>111.75</c:v>
                </c:pt>
                <c:pt idx="124">
                  <c:v>111.8</c:v>
                </c:pt>
                <c:pt idx="125">
                  <c:v>111.63</c:v>
                </c:pt>
                <c:pt idx="126">
                  <c:v>111.97</c:v>
                </c:pt>
                <c:pt idx="127">
                  <c:v>111.49</c:v>
                </c:pt>
                <c:pt idx="128">
                  <c:v>111.38</c:v>
                </c:pt>
                <c:pt idx="129">
                  <c:v>110.45</c:v>
                </c:pt>
                <c:pt idx="130">
                  <c:v>109.24</c:v>
                </c:pt>
                <c:pt idx="131">
                  <c:v>108.7</c:v>
                </c:pt>
                <c:pt idx="132">
                  <c:v>108.23</c:v>
                </c:pt>
                <c:pt idx="133">
                  <c:v>106.99</c:v>
                </c:pt>
                <c:pt idx="134">
                  <c:v>105.58</c:v>
                </c:pt>
                <c:pt idx="135">
                  <c:v>105.93</c:v>
                </c:pt>
                <c:pt idx="136">
                  <c:v>105.85</c:v>
                </c:pt>
                <c:pt idx="137">
                  <c:v>106.07</c:v>
                </c:pt>
                <c:pt idx="138">
                  <c:v>106.25</c:v>
                </c:pt>
                <c:pt idx="139">
                  <c:v>105.58</c:v>
                </c:pt>
                <c:pt idx="140">
                  <c:v>105.14</c:v>
                </c:pt>
                <c:pt idx="141">
                  <c:v>103.86</c:v>
                </c:pt>
                <c:pt idx="142">
                  <c:v>104.56</c:v>
                </c:pt>
                <c:pt idx="143">
                  <c:v>103.92</c:v>
                </c:pt>
                <c:pt idx="144">
                  <c:v>104.74</c:v>
                </c:pt>
                <c:pt idx="145">
                  <c:v>104.67</c:v>
                </c:pt>
                <c:pt idx="146">
                  <c:v>104.14</c:v>
                </c:pt>
                <c:pt idx="147">
                  <c:v>103.69</c:v>
                </c:pt>
                <c:pt idx="148">
                  <c:v>103.5</c:v>
                </c:pt>
                <c:pt idx="149">
                  <c:v>104.17</c:v>
                </c:pt>
                <c:pt idx="150">
                  <c:v>104.02</c:v>
                </c:pt>
                <c:pt idx="151">
                  <c:v>103.43</c:v>
                </c:pt>
                <c:pt idx="152">
                  <c:v>103.43</c:v>
                </c:pt>
                <c:pt idx="153">
                  <c:v>102.91</c:v>
                </c:pt>
                <c:pt idx="154">
                  <c:v>102.74</c:v>
                </c:pt>
                <c:pt idx="155">
                  <c:v>103.27</c:v>
                </c:pt>
                <c:pt idx="156">
                  <c:v>103.27</c:v>
                </c:pt>
                <c:pt idx="157">
                  <c:v>103.93</c:v>
                </c:pt>
                <c:pt idx="158">
                  <c:v>103.93</c:v>
                </c:pt>
                <c:pt idx="159">
                  <c:v>104.58</c:v>
                </c:pt>
                <c:pt idx="160">
                  <c:v>105.95</c:v>
                </c:pt>
                <c:pt idx="161">
                  <c:v>107.08</c:v>
                </c:pt>
                <c:pt idx="162">
                  <c:v>107.08</c:v>
                </c:pt>
                <c:pt idx="163">
                  <c:v>107.04</c:v>
                </c:pt>
                <c:pt idx="164">
                  <c:v>107.28</c:v>
                </c:pt>
                <c:pt idx="165">
                  <c:v>107.28</c:v>
                </c:pt>
                <c:pt idx="166">
                  <c:v>107.85</c:v>
                </c:pt>
                <c:pt idx="167">
                  <c:v>107.93</c:v>
                </c:pt>
                <c:pt idx="168">
                  <c:v>107.74</c:v>
                </c:pt>
                <c:pt idx="169">
                  <c:v>108.23</c:v>
                </c:pt>
                <c:pt idx="170">
                  <c:v>109.23</c:v>
                </c:pt>
                <c:pt idx="171">
                  <c:v>109.63</c:v>
                </c:pt>
                <c:pt idx="172">
                  <c:v>109.46</c:v>
                </c:pt>
                <c:pt idx="173">
                  <c:v>109.61</c:v>
                </c:pt>
                <c:pt idx="174">
                  <c:v>108.49</c:v>
                </c:pt>
                <c:pt idx="175">
                  <c:v>108.09</c:v>
                </c:pt>
                <c:pt idx="176">
                  <c:v>108.92</c:v>
                </c:pt>
                <c:pt idx="177">
                  <c:v>109.13</c:v>
                </c:pt>
                <c:pt idx="178">
                  <c:v>108.03</c:v>
                </c:pt>
                <c:pt idx="179">
                  <c:v>108.52</c:v>
                </c:pt>
                <c:pt idx="180">
                  <c:v>109.44</c:v>
                </c:pt>
                <c:pt idx="181">
                  <c:v>109.44</c:v>
                </c:pt>
                <c:pt idx="182">
                  <c:v>108.69</c:v>
                </c:pt>
                <c:pt idx="183">
                  <c:v>109.15</c:v>
                </c:pt>
                <c:pt idx="184">
                  <c:v>108.58</c:v>
                </c:pt>
                <c:pt idx="185">
                  <c:v>109.26</c:v>
                </c:pt>
                <c:pt idx="186">
                  <c:v>110.03</c:v>
                </c:pt>
                <c:pt idx="187">
                  <c:v>110.21</c:v>
                </c:pt>
                <c:pt idx="188">
                  <c:v>110.9</c:v>
                </c:pt>
                <c:pt idx="189">
                  <c:v>109.09</c:v>
                </c:pt>
                <c:pt idx="190">
                  <c:v>109.24</c:v>
                </c:pt>
                <c:pt idx="191">
                  <c:v>108.34</c:v>
                </c:pt>
                <c:pt idx="192">
                  <c:v>108.81</c:v>
                </c:pt>
                <c:pt idx="193">
                  <c:v>110.43</c:v>
                </c:pt>
                <c:pt idx="194">
                  <c:v>109.83</c:v>
                </c:pt>
                <c:pt idx="195">
                  <c:v>111.49</c:v>
                </c:pt>
                <c:pt idx="196">
                  <c:v>113.27</c:v>
                </c:pt>
                <c:pt idx="197">
                  <c:v>113.78</c:v>
                </c:pt>
                <c:pt idx="198">
                  <c:v>113.59</c:v>
                </c:pt>
                <c:pt idx="199">
                  <c:v>115.44</c:v>
                </c:pt>
                <c:pt idx="200">
                  <c:v>116.1</c:v>
                </c:pt>
                <c:pt idx="201">
                  <c:v>115.35</c:v>
                </c:pt>
                <c:pt idx="202">
                  <c:v>116.75</c:v>
                </c:pt>
                <c:pt idx="203">
                  <c:v>118.57</c:v>
                </c:pt>
                <c:pt idx="204">
                  <c:v>120.38</c:v>
                </c:pt>
                <c:pt idx="205">
                  <c:v>120.43</c:v>
                </c:pt>
                <c:pt idx="206">
                  <c:v>122.12</c:v>
                </c:pt>
                <c:pt idx="207">
                  <c:v>122.88</c:v>
                </c:pt>
                <c:pt idx="208">
                  <c:v>122.85</c:v>
                </c:pt>
                <c:pt idx="209">
                  <c:v>123.97</c:v>
                </c:pt>
                <c:pt idx="210">
                  <c:v>125.59</c:v>
                </c:pt>
                <c:pt idx="211">
                  <c:v>125.97</c:v>
                </c:pt>
                <c:pt idx="212">
                  <c:v>126.4</c:v>
                </c:pt>
                <c:pt idx="213">
                  <c:v>126.04</c:v>
                </c:pt>
                <c:pt idx="214">
                  <c:v>127.66</c:v>
                </c:pt>
                <c:pt idx="215">
                  <c:v>128.19</c:v>
                </c:pt>
                <c:pt idx="216">
                  <c:v>129.24</c:v>
                </c:pt>
                <c:pt idx="217">
                  <c:v>129.24</c:v>
                </c:pt>
                <c:pt idx="218">
                  <c:v>129.24</c:v>
                </c:pt>
                <c:pt idx="219">
                  <c:v>130.33000000000001</c:v>
                </c:pt>
                <c:pt idx="220">
                  <c:v>130.33000000000001</c:v>
                </c:pt>
                <c:pt idx="221">
                  <c:v>131.58000000000001</c:v>
                </c:pt>
                <c:pt idx="222">
                  <c:v>132.78</c:v>
                </c:pt>
                <c:pt idx="223">
                  <c:v>133.43</c:v>
                </c:pt>
                <c:pt idx="224">
                  <c:v>134.04</c:v>
                </c:pt>
                <c:pt idx="225">
                  <c:v>133.22999999999999</c:v>
                </c:pt>
                <c:pt idx="226">
                  <c:v>133.82</c:v>
                </c:pt>
                <c:pt idx="227">
                  <c:v>135.15</c:v>
                </c:pt>
                <c:pt idx="228">
                  <c:v>135.30000000000001</c:v>
                </c:pt>
                <c:pt idx="229">
                  <c:v>135.96</c:v>
                </c:pt>
                <c:pt idx="230">
                  <c:v>136.52000000000001</c:v>
                </c:pt>
                <c:pt idx="231">
                  <c:v>135.93</c:v>
                </c:pt>
                <c:pt idx="232">
                  <c:v>137.04</c:v>
                </c:pt>
                <c:pt idx="233">
                  <c:v>137.06</c:v>
                </c:pt>
                <c:pt idx="234">
                  <c:v>138.47</c:v>
                </c:pt>
                <c:pt idx="235">
                  <c:v>139.71</c:v>
                </c:pt>
                <c:pt idx="236">
                  <c:v>139.37</c:v>
                </c:pt>
                <c:pt idx="237">
                  <c:v>140.41999999999999</c:v>
                </c:pt>
                <c:pt idx="238">
                  <c:v>141.16999999999999</c:v>
                </c:pt>
                <c:pt idx="239">
                  <c:v>142.18</c:v>
                </c:pt>
                <c:pt idx="240">
                  <c:v>142.97</c:v>
                </c:pt>
                <c:pt idx="241">
                  <c:v>143.94999999999999</c:v>
                </c:pt>
                <c:pt idx="242">
                  <c:v>143.44999999999999</c:v>
                </c:pt>
                <c:pt idx="243">
                  <c:v>143.22999999999999</c:v>
                </c:pt>
                <c:pt idx="244">
                  <c:v>142.94999999999999</c:v>
                </c:pt>
                <c:pt idx="245">
                  <c:v>142.22999999999999</c:v>
                </c:pt>
                <c:pt idx="246">
                  <c:v>142.24</c:v>
                </c:pt>
                <c:pt idx="247">
                  <c:v>140.84</c:v>
                </c:pt>
                <c:pt idx="248">
                  <c:v>141.07</c:v>
                </c:pt>
                <c:pt idx="249">
                  <c:v>142.28</c:v>
                </c:pt>
                <c:pt idx="250">
                  <c:v>141.69999999999999</c:v>
                </c:pt>
                <c:pt idx="251">
                  <c:v>140.91</c:v>
                </c:pt>
                <c:pt idx="252">
                  <c:v>140.91</c:v>
                </c:pt>
                <c:pt idx="253">
                  <c:v>141.43</c:v>
                </c:pt>
                <c:pt idx="254">
                  <c:v>141.37</c:v>
                </c:pt>
                <c:pt idx="255">
                  <c:v>141.22</c:v>
                </c:pt>
                <c:pt idx="256">
                  <c:v>141.22</c:v>
                </c:pt>
                <c:pt idx="257">
                  <c:v>141.16999999999999</c:v>
                </c:pt>
                <c:pt idx="258">
                  <c:v>141.16999999999999</c:v>
                </c:pt>
                <c:pt idx="259">
                  <c:v>141.16999999999999</c:v>
                </c:pt>
                <c:pt idx="260">
                  <c:v>141.16999999999999</c:v>
                </c:pt>
                <c:pt idx="261">
                  <c:v>141.16999999999999</c:v>
                </c:pt>
                <c:pt idx="262">
                  <c:v>141.16999999999999</c:v>
                </c:pt>
                <c:pt idx="263">
                  <c:v>142.13</c:v>
                </c:pt>
                <c:pt idx="264">
                  <c:v>142.13</c:v>
                </c:pt>
                <c:pt idx="265">
                  <c:v>141.41</c:v>
                </c:pt>
                <c:pt idx="266">
                  <c:v>141.19999999999999</c:v>
                </c:pt>
                <c:pt idx="267">
                  <c:v>141.51</c:v>
                </c:pt>
                <c:pt idx="268">
                  <c:v>142.04</c:v>
                </c:pt>
                <c:pt idx="269">
                  <c:v>141.62</c:v>
                </c:pt>
                <c:pt idx="270">
                  <c:v>141.56</c:v>
                </c:pt>
                <c:pt idx="271">
                  <c:v>141.75</c:v>
                </c:pt>
                <c:pt idx="272">
                  <c:v>141.77000000000001</c:v>
                </c:pt>
                <c:pt idx="273">
                  <c:v>141.77000000000001</c:v>
                </c:pt>
                <c:pt idx="274">
                  <c:v>143.59</c:v>
                </c:pt>
                <c:pt idx="275">
                  <c:v>144.62</c:v>
                </c:pt>
                <c:pt idx="276">
                  <c:v>144.33000000000001</c:v>
                </c:pt>
                <c:pt idx="277">
                  <c:v>145.41999999999999</c:v>
                </c:pt>
                <c:pt idx="278">
                  <c:v>146.44</c:v>
                </c:pt>
                <c:pt idx="279">
                  <c:v>147.12</c:v>
                </c:pt>
                <c:pt idx="280">
                  <c:v>147.63999999999999</c:v>
                </c:pt>
                <c:pt idx="281">
                  <c:v>147.63999999999999</c:v>
                </c:pt>
                <c:pt idx="282">
                  <c:v>149.13999999999999</c:v>
                </c:pt>
                <c:pt idx="283">
                  <c:v>149.71</c:v>
                </c:pt>
                <c:pt idx="284">
                  <c:v>151.47999999999999</c:v>
                </c:pt>
                <c:pt idx="285">
                  <c:v>151.61000000000001</c:v>
                </c:pt>
                <c:pt idx="286">
                  <c:v>151.61000000000001</c:v>
                </c:pt>
                <c:pt idx="287">
                  <c:v>152.74</c:v>
                </c:pt>
                <c:pt idx="288">
                  <c:v>153.94</c:v>
                </c:pt>
                <c:pt idx="289">
                  <c:v>155.75</c:v>
                </c:pt>
                <c:pt idx="290">
                  <c:v>155.75</c:v>
                </c:pt>
                <c:pt idx="291">
                  <c:v>156.80000000000001</c:v>
                </c:pt>
                <c:pt idx="292">
                  <c:v>155.41</c:v>
                </c:pt>
                <c:pt idx="293">
                  <c:v>155.41</c:v>
                </c:pt>
                <c:pt idx="294">
                  <c:v>156.36000000000001</c:v>
                </c:pt>
                <c:pt idx="295">
                  <c:v>154.91</c:v>
                </c:pt>
                <c:pt idx="296">
                  <c:v>154.96</c:v>
                </c:pt>
                <c:pt idx="297">
                  <c:v>154.96</c:v>
                </c:pt>
                <c:pt idx="298">
                  <c:v>153.96</c:v>
                </c:pt>
                <c:pt idx="299">
                  <c:v>153.96</c:v>
                </c:pt>
                <c:pt idx="300">
                  <c:v>153.96</c:v>
                </c:pt>
                <c:pt idx="301">
                  <c:v>155.38999999999999</c:v>
                </c:pt>
                <c:pt idx="302">
                  <c:v>155.72</c:v>
                </c:pt>
                <c:pt idx="303">
                  <c:v>155.72</c:v>
                </c:pt>
                <c:pt idx="304">
                  <c:v>154.16</c:v>
                </c:pt>
                <c:pt idx="305">
                  <c:v>155.85</c:v>
                </c:pt>
                <c:pt idx="306">
                  <c:v>155.94</c:v>
                </c:pt>
                <c:pt idx="307">
                  <c:v>157.03</c:v>
                </c:pt>
                <c:pt idx="308">
                  <c:v>158.9</c:v>
                </c:pt>
                <c:pt idx="309">
                  <c:v>159.56</c:v>
                </c:pt>
                <c:pt idx="310">
                  <c:v>159.71</c:v>
                </c:pt>
                <c:pt idx="311">
                  <c:v>161.19</c:v>
                </c:pt>
                <c:pt idx="312">
                  <c:v>162.49</c:v>
                </c:pt>
                <c:pt idx="313">
                  <c:v>163.81</c:v>
                </c:pt>
                <c:pt idx="314">
                  <c:v>164.02</c:v>
                </c:pt>
                <c:pt idx="315">
                  <c:v>164.02</c:v>
                </c:pt>
                <c:pt idx="316">
                  <c:v>164.02</c:v>
                </c:pt>
                <c:pt idx="317">
                  <c:v>164.02</c:v>
                </c:pt>
                <c:pt idx="318">
                  <c:v>164.02</c:v>
                </c:pt>
                <c:pt idx="319">
                  <c:v>164.02</c:v>
                </c:pt>
                <c:pt idx="320">
                  <c:v>164.02</c:v>
                </c:pt>
                <c:pt idx="321">
                  <c:v>164.02</c:v>
                </c:pt>
                <c:pt idx="322">
                  <c:v>164.47</c:v>
                </c:pt>
                <c:pt idx="323">
                  <c:v>164.51</c:v>
                </c:pt>
                <c:pt idx="324">
                  <c:v>164.51</c:v>
                </c:pt>
                <c:pt idx="325">
                  <c:v>166.13</c:v>
                </c:pt>
                <c:pt idx="326">
                  <c:v>166.25</c:v>
                </c:pt>
                <c:pt idx="327">
                  <c:v>166.25</c:v>
                </c:pt>
                <c:pt idx="328">
                  <c:v>164.86</c:v>
                </c:pt>
                <c:pt idx="329">
                  <c:v>165.66</c:v>
                </c:pt>
                <c:pt idx="330">
                  <c:v>166.87</c:v>
                </c:pt>
                <c:pt idx="331">
                  <c:v>168</c:v>
                </c:pt>
                <c:pt idx="332">
                  <c:v>168</c:v>
                </c:pt>
                <c:pt idx="333">
                  <c:v>169.37</c:v>
                </c:pt>
                <c:pt idx="334">
                  <c:v>167.62</c:v>
                </c:pt>
                <c:pt idx="335">
                  <c:v>167.62</c:v>
                </c:pt>
                <c:pt idx="336">
                  <c:v>169.15</c:v>
                </c:pt>
                <c:pt idx="337">
                  <c:v>169.56</c:v>
                </c:pt>
                <c:pt idx="338">
                  <c:v>170.22</c:v>
                </c:pt>
                <c:pt idx="339">
                  <c:v>170.22</c:v>
                </c:pt>
                <c:pt idx="340">
                  <c:v>170.22</c:v>
                </c:pt>
                <c:pt idx="341">
                  <c:v>170.52</c:v>
                </c:pt>
                <c:pt idx="342">
                  <c:v>171.85</c:v>
                </c:pt>
                <c:pt idx="343">
                  <c:v>171.77</c:v>
                </c:pt>
                <c:pt idx="344">
                  <c:v>172.71</c:v>
                </c:pt>
                <c:pt idx="345">
                  <c:v>174.37</c:v>
                </c:pt>
                <c:pt idx="346">
                  <c:v>175.38</c:v>
                </c:pt>
                <c:pt idx="347">
                  <c:v>177.23</c:v>
                </c:pt>
                <c:pt idx="348">
                  <c:v>177.23</c:v>
                </c:pt>
                <c:pt idx="349">
                  <c:v>177.23</c:v>
                </c:pt>
                <c:pt idx="350">
                  <c:v>177.3</c:v>
                </c:pt>
                <c:pt idx="351">
                  <c:v>178.68</c:v>
                </c:pt>
                <c:pt idx="352">
                  <c:v>178.68</c:v>
                </c:pt>
                <c:pt idx="353">
                  <c:v>178.68</c:v>
                </c:pt>
                <c:pt idx="354">
                  <c:v>178.07</c:v>
                </c:pt>
                <c:pt idx="355">
                  <c:v>178.48</c:v>
                </c:pt>
                <c:pt idx="356">
                  <c:v>178.48</c:v>
                </c:pt>
                <c:pt idx="357">
                  <c:v>178.58</c:v>
                </c:pt>
                <c:pt idx="358">
                  <c:v>178.58</c:v>
                </c:pt>
                <c:pt idx="359">
                  <c:v>178.58</c:v>
                </c:pt>
                <c:pt idx="360">
                  <c:v>178.58</c:v>
                </c:pt>
                <c:pt idx="361">
                  <c:v>178.46</c:v>
                </c:pt>
                <c:pt idx="362">
                  <c:v>177.87</c:v>
                </c:pt>
                <c:pt idx="363">
                  <c:v>177.76</c:v>
                </c:pt>
                <c:pt idx="364">
                  <c:v>177.34</c:v>
                </c:pt>
                <c:pt idx="365">
                  <c:v>177.53</c:v>
                </c:pt>
                <c:pt idx="366">
                  <c:v>178.03</c:v>
                </c:pt>
                <c:pt idx="367">
                  <c:v>178.8</c:v>
                </c:pt>
                <c:pt idx="368">
                  <c:v>179.52</c:v>
                </c:pt>
                <c:pt idx="369">
                  <c:v>180.34</c:v>
                </c:pt>
                <c:pt idx="370">
                  <c:v>180.69</c:v>
                </c:pt>
                <c:pt idx="371">
                  <c:v>180.86</c:v>
                </c:pt>
                <c:pt idx="372">
                  <c:v>181.09</c:v>
                </c:pt>
                <c:pt idx="373">
                  <c:v>181.09</c:v>
                </c:pt>
                <c:pt idx="374">
                  <c:v>181.09</c:v>
                </c:pt>
                <c:pt idx="375">
                  <c:v>180.47</c:v>
                </c:pt>
                <c:pt idx="376">
                  <c:v>181.53</c:v>
                </c:pt>
                <c:pt idx="377">
                  <c:v>181.53</c:v>
                </c:pt>
                <c:pt idx="378">
                  <c:v>181.15</c:v>
                </c:pt>
                <c:pt idx="379">
                  <c:v>181.15</c:v>
                </c:pt>
                <c:pt idx="380">
                  <c:v>181.15</c:v>
                </c:pt>
                <c:pt idx="381">
                  <c:v>181.15</c:v>
                </c:pt>
                <c:pt idx="382">
                  <c:v>181.15</c:v>
                </c:pt>
                <c:pt idx="383">
                  <c:v>180.88</c:v>
                </c:pt>
                <c:pt idx="384">
                  <c:v>180.68</c:v>
                </c:pt>
                <c:pt idx="385">
                  <c:v>180.68</c:v>
                </c:pt>
                <c:pt idx="386">
                  <c:v>180.59</c:v>
                </c:pt>
                <c:pt idx="387">
                  <c:v>180.59</c:v>
                </c:pt>
                <c:pt idx="388">
                  <c:v>180.09</c:v>
                </c:pt>
                <c:pt idx="389">
                  <c:v>178.53</c:v>
                </c:pt>
                <c:pt idx="390">
                  <c:v>177.68</c:v>
                </c:pt>
                <c:pt idx="391">
                  <c:v>178.13</c:v>
                </c:pt>
                <c:pt idx="392">
                  <c:v>178.12</c:v>
                </c:pt>
                <c:pt idx="393">
                  <c:v>177.97</c:v>
                </c:pt>
                <c:pt idx="394">
                  <c:v>177.81</c:v>
                </c:pt>
                <c:pt idx="395">
                  <c:v>179.07</c:v>
                </c:pt>
                <c:pt idx="396">
                  <c:v>178.44</c:v>
                </c:pt>
                <c:pt idx="397">
                  <c:v>178.14</c:v>
                </c:pt>
                <c:pt idx="398">
                  <c:v>179.31</c:v>
                </c:pt>
                <c:pt idx="399">
                  <c:v>178.76</c:v>
                </c:pt>
                <c:pt idx="400">
                  <c:v>178.27</c:v>
                </c:pt>
                <c:pt idx="401">
                  <c:v>176.39</c:v>
                </c:pt>
                <c:pt idx="402">
                  <c:v>176.39</c:v>
                </c:pt>
                <c:pt idx="403">
                  <c:v>176.38</c:v>
                </c:pt>
                <c:pt idx="404">
                  <c:v>177.96</c:v>
                </c:pt>
                <c:pt idx="405">
                  <c:v>177.96</c:v>
                </c:pt>
                <c:pt idx="406">
                  <c:v>177.67</c:v>
                </c:pt>
                <c:pt idx="407">
                  <c:v>177.44</c:v>
                </c:pt>
                <c:pt idx="408">
                  <c:v>177.22</c:v>
                </c:pt>
                <c:pt idx="409">
                  <c:v>176.99</c:v>
                </c:pt>
                <c:pt idx="410">
                  <c:v>176.7</c:v>
                </c:pt>
                <c:pt idx="411">
                  <c:v>176.35</c:v>
                </c:pt>
                <c:pt idx="412">
                  <c:v>176.18</c:v>
                </c:pt>
                <c:pt idx="413">
                  <c:v>176.04</c:v>
                </c:pt>
                <c:pt idx="414">
                  <c:v>175.55</c:v>
                </c:pt>
                <c:pt idx="415">
                  <c:v>175.18</c:v>
                </c:pt>
                <c:pt idx="416">
                  <c:v>174.4</c:v>
                </c:pt>
                <c:pt idx="417">
                  <c:v>173.82</c:v>
                </c:pt>
                <c:pt idx="418">
                  <c:v>173.22</c:v>
                </c:pt>
                <c:pt idx="419">
                  <c:v>172.17</c:v>
                </c:pt>
                <c:pt idx="420">
                  <c:v>170.61</c:v>
                </c:pt>
                <c:pt idx="421">
                  <c:v>169.85</c:v>
                </c:pt>
                <c:pt idx="422">
                  <c:v>169.28</c:v>
                </c:pt>
                <c:pt idx="423">
                  <c:v>168.14</c:v>
                </c:pt>
                <c:pt idx="424">
                  <c:v>166.31</c:v>
                </c:pt>
                <c:pt idx="425">
                  <c:v>165.39</c:v>
                </c:pt>
                <c:pt idx="426">
                  <c:v>164.31</c:v>
                </c:pt>
                <c:pt idx="427">
                  <c:v>163.66</c:v>
                </c:pt>
                <c:pt idx="428">
                  <c:v>163.98</c:v>
                </c:pt>
                <c:pt idx="429">
                  <c:v>163.30000000000001</c:v>
                </c:pt>
                <c:pt idx="430">
                  <c:v>162.79</c:v>
                </c:pt>
                <c:pt idx="431">
                  <c:v>162.43</c:v>
                </c:pt>
                <c:pt idx="432">
                  <c:v>160.74</c:v>
                </c:pt>
                <c:pt idx="433">
                  <c:v>160.08000000000001</c:v>
                </c:pt>
                <c:pt idx="434">
                  <c:v>161.01</c:v>
                </c:pt>
                <c:pt idx="435">
                  <c:v>160.72999999999999</c:v>
                </c:pt>
                <c:pt idx="436">
                  <c:v>160.08000000000001</c:v>
                </c:pt>
                <c:pt idx="437">
                  <c:v>158.36000000000001</c:v>
                </c:pt>
                <c:pt idx="438">
                  <c:v>157.22999999999999</c:v>
                </c:pt>
                <c:pt idx="439">
                  <c:v>155.44</c:v>
                </c:pt>
                <c:pt idx="440">
                  <c:v>153.72</c:v>
                </c:pt>
                <c:pt idx="441">
                  <c:v>153.72</c:v>
                </c:pt>
                <c:pt idx="442">
                  <c:v>153.13999999999999</c:v>
                </c:pt>
                <c:pt idx="443">
                  <c:v>153.78</c:v>
                </c:pt>
                <c:pt idx="444">
                  <c:v>152.05000000000001</c:v>
                </c:pt>
                <c:pt idx="445">
                  <c:v>150.33000000000001</c:v>
                </c:pt>
                <c:pt idx="446">
                  <c:v>148.53</c:v>
                </c:pt>
                <c:pt idx="447">
                  <c:v>146.77000000000001</c:v>
                </c:pt>
                <c:pt idx="448">
                  <c:v>144.88999999999999</c:v>
                </c:pt>
                <c:pt idx="449">
                  <c:v>143.07</c:v>
                </c:pt>
                <c:pt idx="450">
                  <c:v>142.69999999999999</c:v>
                </c:pt>
                <c:pt idx="451">
                  <c:v>140.80000000000001</c:v>
                </c:pt>
                <c:pt idx="452">
                  <c:v>138.99</c:v>
                </c:pt>
                <c:pt idx="453">
                  <c:v>137.22999999999999</c:v>
                </c:pt>
                <c:pt idx="454">
                  <c:v>136.32</c:v>
                </c:pt>
                <c:pt idx="455">
                  <c:v>135.61000000000001</c:v>
                </c:pt>
                <c:pt idx="456">
                  <c:v>135.16999999999999</c:v>
                </c:pt>
                <c:pt idx="457">
                  <c:v>134.66</c:v>
                </c:pt>
                <c:pt idx="458">
                  <c:v>132.97</c:v>
                </c:pt>
                <c:pt idx="459">
                  <c:v>131.25</c:v>
                </c:pt>
                <c:pt idx="460">
                  <c:v>129.49</c:v>
                </c:pt>
                <c:pt idx="461">
                  <c:v>127.98</c:v>
                </c:pt>
                <c:pt idx="462">
                  <c:v>126.85</c:v>
                </c:pt>
                <c:pt idx="463">
                  <c:v>125.34</c:v>
                </c:pt>
                <c:pt idx="464">
                  <c:v>123.94</c:v>
                </c:pt>
                <c:pt idx="465">
                  <c:v>123.78</c:v>
                </c:pt>
                <c:pt idx="466">
                  <c:v>122.26</c:v>
                </c:pt>
                <c:pt idx="467">
                  <c:v>120.78</c:v>
                </c:pt>
                <c:pt idx="468">
                  <c:v>119.03</c:v>
                </c:pt>
                <c:pt idx="469">
                  <c:v>117.39</c:v>
                </c:pt>
                <c:pt idx="470">
                  <c:v>115.7</c:v>
                </c:pt>
                <c:pt idx="471">
                  <c:v>114.01</c:v>
                </c:pt>
                <c:pt idx="472">
                  <c:v>113.7</c:v>
                </c:pt>
                <c:pt idx="473">
                  <c:v>113.7</c:v>
                </c:pt>
                <c:pt idx="474">
                  <c:v>113.21</c:v>
                </c:pt>
                <c:pt idx="475">
                  <c:v>113.78</c:v>
                </c:pt>
                <c:pt idx="476">
                  <c:v>112.67</c:v>
                </c:pt>
                <c:pt idx="477">
                  <c:v>111.92</c:v>
                </c:pt>
                <c:pt idx="478">
                  <c:v>110.72</c:v>
                </c:pt>
                <c:pt idx="479">
                  <c:v>109.17</c:v>
                </c:pt>
                <c:pt idx="480">
                  <c:v>108.15</c:v>
                </c:pt>
                <c:pt idx="481">
                  <c:v>107.76</c:v>
                </c:pt>
                <c:pt idx="482">
                  <c:v>107.09</c:v>
                </c:pt>
                <c:pt idx="483">
                  <c:v>107.36</c:v>
                </c:pt>
                <c:pt idx="484">
                  <c:v>107.56</c:v>
                </c:pt>
                <c:pt idx="485">
                  <c:v>107.34</c:v>
                </c:pt>
                <c:pt idx="486">
                  <c:v>107.43</c:v>
                </c:pt>
                <c:pt idx="487">
                  <c:v>107.43</c:v>
                </c:pt>
                <c:pt idx="488">
                  <c:v>107.93</c:v>
                </c:pt>
                <c:pt idx="489">
                  <c:v>109.06</c:v>
                </c:pt>
                <c:pt idx="490">
                  <c:v>109.73</c:v>
                </c:pt>
                <c:pt idx="491">
                  <c:v>109.73</c:v>
                </c:pt>
                <c:pt idx="492">
                  <c:v>111.45</c:v>
                </c:pt>
                <c:pt idx="493">
                  <c:v>111.6</c:v>
                </c:pt>
                <c:pt idx="494">
                  <c:v>111.76</c:v>
                </c:pt>
                <c:pt idx="495">
                  <c:v>111.95</c:v>
                </c:pt>
                <c:pt idx="496">
                  <c:v>112.58</c:v>
                </c:pt>
                <c:pt idx="497">
                  <c:v>112.88</c:v>
                </c:pt>
                <c:pt idx="498">
                  <c:v>113.33</c:v>
                </c:pt>
                <c:pt idx="499">
                  <c:v>113.88</c:v>
                </c:pt>
                <c:pt idx="500">
                  <c:v>114.37</c:v>
                </c:pt>
                <c:pt idx="501">
                  <c:v>116.15</c:v>
                </c:pt>
                <c:pt idx="502">
                  <c:v>116.15</c:v>
                </c:pt>
                <c:pt idx="503">
                  <c:v>115.95</c:v>
                </c:pt>
                <c:pt idx="504">
                  <c:v>115.95</c:v>
                </c:pt>
                <c:pt idx="505">
                  <c:v>115.95</c:v>
                </c:pt>
                <c:pt idx="506">
                  <c:v>116.24</c:v>
                </c:pt>
                <c:pt idx="507">
                  <c:v>116.47</c:v>
                </c:pt>
                <c:pt idx="508">
                  <c:v>116.69</c:v>
                </c:pt>
                <c:pt idx="509">
                  <c:v>116.92</c:v>
                </c:pt>
                <c:pt idx="510">
                  <c:v>117.21</c:v>
                </c:pt>
                <c:pt idx="511">
                  <c:v>117.56</c:v>
                </c:pt>
                <c:pt idx="512">
                  <c:v>117.71</c:v>
                </c:pt>
                <c:pt idx="513">
                  <c:v>117.31</c:v>
                </c:pt>
                <c:pt idx="514">
                  <c:v>117.44</c:v>
                </c:pt>
                <c:pt idx="515">
                  <c:v>116.88</c:v>
                </c:pt>
                <c:pt idx="516">
                  <c:v>116</c:v>
                </c:pt>
                <c:pt idx="517">
                  <c:v>115.13</c:v>
                </c:pt>
                <c:pt idx="518">
                  <c:v>114.33</c:v>
                </c:pt>
                <c:pt idx="519">
                  <c:v>114.79</c:v>
                </c:pt>
                <c:pt idx="520">
                  <c:v>115.59</c:v>
                </c:pt>
                <c:pt idx="521">
                  <c:v>114.66</c:v>
                </c:pt>
                <c:pt idx="522">
                  <c:v>114.59</c:v>
                </c:pt>
                <c:pt idx="523">
                  <c:v>114.28</c:v>
                </c:pt>
                <c:pt idx="524">
                  <c:v>114.55</c:v>
                </c:pt>
                <c:pt idx="525">
                  <c:v>114.31</c:v>
                </c:pt>
                <c:pt idx="526">
                  <c:v>114.11</c:v>
                </c:pt>
                <c:pt idx="527">
                  <c:v>113.79</c:v>
                </c:pt>
                <c:pt idx="528">
                  <c:v>114.37</c:v>
                </c:pt>
                <c:pt idx="529">
                  <c:v>113.2</c:v>
                </c:pt>
                <c:pt idx="530">
                  <c:v>113.12</c:v>
                </c:pt>
                <c:pt idx="531">
                  <c:v>111.71</c:v>
                </c:pt>
                <c:pt idx="532">
                  <c:v>111.55</c:v>
                </c:pt>
                <c:pt idx="533">
                  <c:v>112.52</c:v>
                </c:pt>
                <c:pt idx="534">
                  <c:v>112.19</c:v>
                </c:pt>
                <c:pt idx="535">
                  <c:v>111.19</c:v>
                </c:pt>
                <c:pt idx="536">
                  <c:v>111.84</c:v>
                </c:pt>
                <c:pt idx="537">
                  <c:v>112.84</c:v>
                </c:pt>
                <c:pt idx="538">
                  <c:v>113.1</c:v>
                </c:pt>
                <c:pt idx="539">
                  <c:v>114.15</c:v>
                </c:pt>
                <c:pt idx="540">
                  <c:v>115.87</c:v>
                </c:pt>
                <c:pt idx="541">
                  <c:v>115.19</c:v>
                </c:pt>
                <c:pt idx="542">
                  <c:v>115.77</c:v>
                </c:pt>
                <c:pt idx="543">
                  <c:v>116.54</c:v>
                </c:pt>
                <c:pt idx="544">
                  <c:v>118.27</c:v>
                </c:pt>
                <c:pt idx="545">
                  <c:v>119.99</c:v>
                </c:pt>
                <c:pt idx="546">
                  <c:v>121.79</c:v>
                </c:pt>
                <c:pt idx="547">
                  <c:v>123.55</c:v>
                </c:pt>
                <c:pt idx="548">
                  <c:v>125.43</c:v>
                </c:pt>
                <c:pt idx="549">
                  <c:v>127.25</c:v>
                </c:pt>
                <c:pt idx="550">
                  <c:v>129.07</c:v>
                </c:pt>
                <c:pt idx="551">
                  <c:v>130.81</c:v>
                </c:pt>
                <c:pt idx="552">
                  <c:v>132.15</c:v>
                </c:pt>
                <c:pt idx="553">
                  <c:v>133.65</c:v>
                </c:pt>
                <c:pt idx="554">
                  <c:v>135.4</c:v>
                </c:pt>
                <c:pt idx="555">
                  <c:v>135.66</c:v>
                </c:pt>
                <c:pt idx="556">
                  <c:v>135.36000000000001</c:v>
                </c:pt>
                <c:pt idx="557">
                  <c:v>135.78</c:v>
                </c:pt>
                <c:pt idx="558">
                  <c:v>137.47</c:v>
                </c:pt>
                <c:pt idx="559">
                  <c:v>139.19</c:v>
                </c:pt>
                <c:pt idx="560">
                  <c:v>140.94999999999999</c:v>
                </c:pt>
                <c:pt idx="561">
                  <c:v>142.38</c:v>
                </c:pt>
                <c:pt idx="562">
                  <c:v>144.1</c:v>
                </c:pt>
                <c:pt idx="563">
                  <c:v>145.87</c:v>
                </c:pt>
                <c:pt idx="564">
                  <c:v>147.69</c:v>
                </c:pt>
                <c:pt idx="565">
                  <c:v>148.38</c:v>
                </c:pt>
                <c:pt idx="566">
                  <c:v>150.22999999999999</c:v>
                </c:pt>
                <c:pt idx="567">
                  <c:v>151.79</c:v>
                </c:pt>
                <c:pt idx="568">
                  <c:v>153.54</c:v>
                </c:pt>
                <c:pt idx="569">
                  <c:v>155.25</c:v>
                </c:pt>
                <c:pt idx="570">
                  <c:v>156.94999999999999</c:v>
                </c:pt>
                <c:pt idx="571">
                  <c:v>158.79</c:v>
                </c:pt>
                <c:pt idx="572">
                  <c:v>159.34</c:v>
                </c:pt>
                <c:pt idx="573">
                  <c:v>159.34</c:v>
                </c:pt>
                <c:pt idx="574">
                  <c:v>159.83000000000001</c:v>
                </c:pt>
                <c:pt idx="575">
                  <c:v>159.88</c:v>
                </c:pt>
                <c:pt idx="576">
                  <c:v>160.99</c:v>
                </c:pt>
                <c:pt idx="577">
                  <c:v>161.74</c:v>
                </c:pt>
                <c:pt idx="578">
                  <c:v>163.35</c:v>
                </c:pt>
                <c:pt idx="579">
                  <c:v>164.68</c:v>
                </c:pt>
                <c:pt idx="580">
                  <c:v>164.62</c:v>
                </c:pt>
                <c:pt idx="581">
                  <c:v>163.15</c:v>
                </c:pt>
                <c:pt idx="582">
                  <c:v>163.1</c:v>
                </c:pt>
                <c:pt idx="583">
                  <c:v>161.68</c:v>
                </c:pt>
                <c:pt idx="584">
                  <c:v>159.79</c:v>
                </c:pt>
                <c:pt idx="585">
                  <c:v>158.63</c:v>
                </c:pt>
                <c:pt idx="586">
                  <c:v>157.22</c:v>
                </c:pt>
                <c:pt idx="587">
                  <c:v>155.97999999999999</c:v>
                </c:pt>
                <c:pt idx="588">
                  <c:v>154.13999999999999</c:v>
                </c:pt>
                <c:pt idx="589">
                  <c:v>153.72</c:v>
                </c:pt>
                <c:pt idx="590">
                  <c:v>152.08000000000001</c:v>
                </c:pt>
                <c:pt idx="591">
                  <c:v>152.08000000000001</c:v>
                </c:pt>
                <c:pt idx="592">
                  <c:v>152.08000000000001</c:v>
                </c:pt>
                <c:pt idx="593">
                  <c:v>150.83000000000001</c:v>
                </c:pt>
                <c:pt idx="594">
                  <c:v>150.83000000000001</c:v>
                </c:pt>
                <c:pt idx="595">
                  <c:v>149.88</c:v>
                </c:pt>
                <c:pt idx="596">
                  <c:v>149.88</c:v>
                </c:pt>
                <c:pt idx="597">
                  <c:v>149.16999999999999</c:v>
                </c:pt>
                <c:pt idx="598">
                  <c:v>147.76</c:v>
                </c:pt>
                <c:pt idx="599">
                  <c:v>146.21</c:v>
                </c:pt>
                <c:pt idx="600">
                  <c:v>144.55000000000001</c:v>
                </c:pt>
                <c:pt idx="601">
                  <c:v>143.27000000000001</c:v>
                </c:pt>
                <c:pt idx="602">
                  <c:v>142.11000000000001</c:v>
                </c:pt>
                <c:pt idx="603">
                  <c:v>140.77000000000001</c:v>
                </c:pt>
                <c:pt idx="604">
                  <c:v>139.30000000000001</c:v>
                </c:pt>
                <c:pt idx="605">
                  <c:v>137.87</c:v>
                </c:pt>
                <c:pt idx="606">
                  <c:v>136.96</c:v>
                </c:pt>
                <c:pt idx="607">
                  <c:v>136.04</c:v>
                </c:pt>
                <c:pt idx="608">
                  <c:v>134.44999999999999</c:v>
                </c:pt>
                <c:pt idx="609">
                  <c:v>133.09</c:v>
                </c:pt>
                <c:pt idx="610">
                  <c:v>131.68</c:v>
                </c:pt>
                <c:pt idx="611">
                  <c:v>131.53</c:v>
                </c:pt>
                <c:pt idx="612">
                  <c:v>130.59</c:v>
                </c:pt>
                <c:pt idx="613">
                  <c:v>130.12</c:v>
                </c:pt>
                <c:pt idx="614">
                  <c:v>129.03</c:v>
                </c:pt>
                <c:pt idx="615">
                  <c:v>129.82</c:v>
                </c:pt>
                <c:pt idx="616">
                  <c:v>131.27000000000001</c:v>
                </c:pt>
                <c:pt idx="617">
                  <c:v>132.16999999999999</c:v>
                </c:pt>
                <c:pt idx="618">
                  <c:v>132.22</c:v>
                </c:pt>
                <c:pt idx="619">
                  <c:v>132.61000000000001</c:v>
                </c:pt>
                <c:pt idx="620">
                  <c:v>133.37</c:v>
                </c:pt>
                <c:pt idx="621">
                  <c:v>135.06</c:v>
                </c:pt>
                <c:pt idx="622">
                  <c:v>135.69999999999999</c:v>
                </c:pt>
                <c:pt idx="623">
                  <c:v>137.15</c:v>
                </c:pt>
                <c:pt idx="624">
                  <c:v>138.71</c:v>
                </c:pt>
                <c:pt idx="625">
                  <c:v>139.87</c:v>
                </c:pt>
                <c:pt idx="626">
                  <c:v>141.15</c:v>
                </c:pt>
                <c:pt idx="627">
                  <c:v>142.12</c:v>
                </c:pt>
                <c:pt idx="628">
                  <c:v>142.59</c:v>
                </c:pt>
                <c:pt idx="629">
                  <c:v>144.44</c:v>
                </c:pt>
                <c:pt idx="630">
                  <c:v>145.03</c:v>
                </c:pt>
                <c:pt idx="631">
                  <c:v>146.65</c:v>
                </c:pt>
                <c:pt idx="632">
                  <c:v>148.5</c:v>
                </c:pt>
                <c:pt idx="633">
                  <c:v>148.5</c:v>
                </c:pt>
                <c:pt idx="634">
                  <c:v>149.65</c:v>
                </c:pt>
                <c:pt idx="635">
                  <c:v>150.93</c:v>
                </c:pt>
                <c:pt idx="636">
                  <c:v>150.93</c:v>
                </c:pt>
                <c:pt idx="637">
                  <c:v>151.65</c:v>
                </c:pt>
                <c:pt idx="638">
                  <c:v>152.52000000000001</c:v>
                </c:pt>
                <c:pt idx="639">
                  <c:v>152.81</c:v>
                </c:pt>
                <c:pt idx="640">
                  <c:v>152.81</c:v>
                </c:pt>
                <c:pt idx="641">
                  <c:v>153.49</c:v>
                </c:pt>
                <c:pt idx="642">
                  <c:v>153.49</c:v>
                </c:pt>
                <c:pt idx="643">
                  <c:v>153.49</c:v>
                </c:pt>
                <c:pt idx="644">
                  <c:v>153.49</c:v>
                </c:pt>
                <c:pt idx="645">
                  <c:v>153.33000000000001</c:v>
                </c:pt>
                <c:pt idx="646">
                  <c:v>153.26</c:v>
                </c:pt>
                <c:pt idx="647">
                  <c:v>153.26</c:v>
                </c:pt>
                <c:pt idx="648">
                  <c:v>153.16</c:v>
                </c:pt>
                <c:pt idx="649">
                  <c:v>153.16</c:v>
                </c:pt>
                <c:pt idx="650">
                  <c:v>152.72999999999999</c:v>
                </c:pt>
                <c:pt idx="651">
                  <c:v>152.84</c:v>
                </c:pt>
                <c:pt idx="652">
                  <c:v>152.57</c:v>
                </c:pt>
                <c:pt idx="653">
                  <c:v>152.52000000000001</c:v>
                </c:pt>
                <c:pt idx="654">
                  <c:v>151.58000000000001</c:v>
                </c:pt>
                <c:pt idx="655">
                  <c:v>151.85</c:v>
                </c:pt>
                <c:pt idx="656">
                  <c:v>151.31</c:v>
                </c:pt>
                <c:pt idx="657">
                  <c:v>150.63999999999999</c:v>
                </c:pt>
                <c:pt idx="658">
                  <c:v>149.41</c:v>
                </c:pt>
                <c:pt idx="659">
                  <c:v>148.49</c:v>
                </c:pt>
                <c:pt idx="660">
                  <c:v>147.75</c:v>
                </c:pt>
                <c:pt idx="661">
                  <c:v>146.16</c:v>
                </c:pt>
                <c:pt idx="662">
                  <c:v>145.03</c:v>
                </c:pt>
                <c:pt idx="663">
                  <c:v>143.21</c:v>
                </c:pt>
                <c:pt idx="664">
                  <c:v>142.22999999999999</c:v>
                </c:pt>
                <c:pt idx="665">
                  <c:v>141.03</c:v>
                </c:pt>
                <c:pt idx="666">
                  <c:v>140.68</c:v>
                </c:pt>
                <c:pt idx="667">
                  <c:v>138.9</c:v>
                </c:pt>
                <c:pt idx="668">
                  <c:v>137.63999999999999</c:v>
                </c:pt>
                <c:pt idx="669">
                  <c:v>136.59</c:v>
                </c:pt>
                <c:pt idx="670">
                  <c:v>135.49</c:v>
                </c:pt>
                <c:pt idx="671">
                  <c:v>134.99</c:v>
                </c:pt>
                <c:pt idx="672">
                  <c:v>134.63</c:v>
                </c:pt>
                <c:pt idx="673">
                  <c:v>134.4</c:v>
                </c:pt>
                <c:pt idx="674">
                  <c:v>134.13999999999999</c:v>
                </c:pt>
                <c:pt idx="675">
                  <c:v>134.11000000000001</c:v>
                </c:pt>
                <c:pt idx="676">
                  <c:v>134.11000000000001</c:v>
                </c:pt>
                <c:pt idx="677">
                  <c:v>133.86000000000001</c:v>
                </c:pt>
                <c:pt idx="678">
                  <c:v>133.91</c:v>
                </c:pt>
                <c:pt idx="679">
                  <c:v>134.07</c:v>
                </c:pt>
                <c:pt idx="680">
                  <c:v>135.15</c:v>
                </c:pt>
                <c:pt idx="681">
                  <c:v>137.01</c:v>
                </c:pt>
                <c:pt idx="682">
                  <c:v>137.72999999999999</c:v>
                </c:pt>
                <c:pt idx="683">
                  <c:v>139.15</c:v>
                </c:pt>
                <c:pt idx="684">
                  <c:v>141.04</c:v>
                </c:pt>
                <c:pt idx="685">
                  <c:v>142.41999999999999</c:v>
                </c:pt>
                <c:pt idx="686">
                  <c:v>143.83000000000001</c:v>
                </c:pt>
                <c:pt idx="687">
                  <c:v>145.07</c:v>
                </c:pt>
                <c:pt idx="688">
                  <c:v>146.91</c:v>
                </c:pt>
                <c:pt idx="689">
                  <c:v>147.76</c:v>
                </c:pt>
                <c:pt idx="690">
                  <c:v>149.58000000000001</c:v>
                </c:pt>
                <c:pt idx="691">
                  <c:v>149.58000000000001</c:v>
                </c:pt>
                <c:pt idx="692">
                  <c:v>149.58000000000001</c:v>
                </c:pt>
                <c:pt idx="693">
                  <c:v>150.83000000000001</c:v>
                </c:pt>
                <c:pt idx="694">
                  <c:v>150.83000000000001</c:v>
                </c:pt>
                <c:pt idx="695">
                  <c:v>151.78</c:v>
                </c:pt>
                <c:pt idx="696">
                  <c:v>151.78</c:v>
                </c:pt>
                <c:pt idx="697">
                  <c:v>152.49</c:v>
                </c:pt>
                <c:pt idx="698">
                  <c:v>153.91</c:v>
                </c:pt>
                <c:pt idx="699">
                  <c:v>155.46</c:v>
                </c:pt>
                <c:pt idx="700">
                  <c:v>157.12</c:v>
                </c:pt>
                <c:pt idx="701">
                  <c:v>158.5</c:v>
                </c:pt>
                <c:pt idx="702">
                  <c:v>159.66</c:v>
                </c:pt>
                <c:pt idx="703">
                  <c:v>161.21</c:v>
                </c:pt>
                <c:pt idx="704">
                  <c:v>162.68</c:v>
                </c:pt>
                <c:pt idx="705">
                  <c:v>164.11</c:v>
                </c:pt>
                <c:pt idx="706">
                  <c:v>165.02</c:v>
                </c:pt>
                <c:pt idx="707">
                  <c:v>165.94</c:v>
                </c:pt>
                <c:pt idx="708">
                  <c:v>167.53</c:v>
                </c:pt>
                <c:pt idx="709">
                  <c:v>168.89</c:v>
                </c:pt>
                <c:pt idx="710">
                  <c:v>170.3</c:v>
                </c:pt>
                <c:pt idx="711">
                  <c:v>170.45</c:v>
                </c:pt>
                <c:pt idx="712">
                  <c:v>171.41</c:v>
                </c:pt>
                <c:pt idx="713">
                  <c:v>172.42</c:v>
                </c:pt>
                <c:pt idx="714">
                  <c:v>173.87</c:v>
                </c:pt>
                <c:pt idx="715">
                  <c:v>174.01</c:v>
                </c:pt>
                <c:pt idx="716">
                  <c:v>174.22</c:v>
                </c:pt>
                <c:pt idx="717">
                  <c:v>174.77</c:v>
                </c:pt>
                <c:pt idx="718">
                  <c:v>176.12</c:v>
                </c:pt>
                <c:pt idx="719">
                  <c:v>176.32</c:v>
                </c:pt>
                <c:pt idx="720">
                  <c:v>176.32</c:v>
                </c:pt>
                <c:pt idx="721">
                  <c:v>176.32</c:v>
                </c:pt>
                <c:pt idx="722">
                  <c:v>176.32</c:v>
                </c:pt>
                <c:pt idx="723">
                  <c:v>176.32</c:v>
                </c:pt>
                <c:pt idx="724">
                  <c:v>176.32</c:v>
                </c:pt>
                <c:pt idx="725">
                  <c:v>176.32</c:v>
                </c:pt>
                <c:pt idx="726">
                  <c:v>176.32</c:v>
                </c:pt>
                <c:pt idx="727">
                  <c:v>176.32</c:v>
                </c:pt>
                <c:pt idx="728">
                  <c:v>176.34</c:v>
                </c:pt>
                <c:pt idx="729">
                  <c:v>176.34</c:v>
                </c:pt>
                <c:pt idx="730">
                  <c:v>176.34</c:v>
                </c:pt>
                <c:pt idx="731">
                  <c:v>176.49</c:v>
                </c:pt>
                <c:pt idx="732">
                  <c:v>176.49</c:v>
                </c:pt>
                <c:pt idx="733">
                  <c:v>176.49</c:v>
                </c:pt>
                <c:pt idx="734">
                  <c:v>176.49</c:v>
                </c:pt>
                <c:pt idx="735">
                  <c:v>176.49</c:v>
                </c:pt>
                <c:pt idx="736">
                  <c:v>176.49</c:v>
                </c:pt>
                <c:pt idx="737">
                  <c:v>176.49</c:v>
                </c:pt>
                <c:pt idx="738">
                  <c:v>176.49</c:v>
                </c:pt>
                <c:pt idx="739">
                  <c:v>176.94</c:v>
                </c:pt>
                <c:pt idx="740">
                  <c:v>176.94</c:v>
                </c:pt>
                <c:pt idx="741">
                  <c:v>176.94</c:v>
                </c:pt>
                <c:pt idx="742">
                  <c:v>176.94</c:v>
                </c:pt>
                <c:pt idx="743">
                  <c:v>176.94</c:v>
                </c:pt>
                <c:pt idx="744">
                  <c:v>175.7</c:v>
                </c:pt>
                <c:pt idx="745">
                  <c:v>175.86</c:v>
                </c:pt>
                <c:pt idx="746">
                  <c:v>175.93</c:v>
                </c:pt>
                <c:pt idx="747">
                  <c:v>175.93</c:v>
                </c:pt>
                <c:pt idx="748">
                  <c:v>176.03</c:v>
                </c:pt>
                <c:pt idx="749">
                  <c:v>176.03</c:v>
                </c:pt>
                <c:pt idx="750">
                  <c:v>176.46</c:v>
                </c:pt>
                <c:pt idx="751">
                  <c:v>176.51</c:v>
                </c:pt>
                <c:pt idx="752">
                  <c:v>177.25</c:v>
                </c:pt>
                <c:pt idx="753">
                  <c:v>177.56</c:v>
                </c:pt>
                <c:pt idx="754">
                  <c:v>178.5</c:v>
                </c:pt>
                <c:pt idx="755">
                  <c:v>178.68</c:v>
                </c:pt>
                <c:pt idx="756">
                  <c:v>178.36</c:v>
                </c:pt>
                <c:pt idx="757">
                  <c:v>177.92</c:v>
                </c:pt>
                <c:pt idx="758">
                  <c:v>178.68</c:v>
                </c:pt>
                <c:pt idx="759">
                  <c:v>179.6</c:v>
                </c:pt>
                <c:pt idx="760">
                  <c:v>180.34</c:v>
                </c:pt>
                <c:pt idx="761">
                  <c:v>182.13</c:v>
                </c:pt>
                <c:pt idx="762">
                  <c:v>183.26</c:v>
                </c:pt>
                <c:pt idx="763">
                  <c:v>185.08</c:v>
                </c:pt>
                <c:pt idx="764">
                  <c:v>186.06</c:v>
                </c:pt>
                <c:pt idx="765">
                  <c:v>187.26</c:v>
                </c:pt>
                <c:pt idx="766">
                  <c:v>187.61</c:v>
                </c:pt>
                <c:pt idx="767">
                  <c:v>189.39</c:v>
                </c:pt>
                <c:pt idx="768">
                  <c:v>190.65</c:v>
                </c:pt>
                <c:pt idx="769">
                  <c:v>190.5</c:v>
                </c:pt>
                <c:pt idx="770">
                  <c:v>191.6</c:v>
                </c:pt>
                <c:pt idx="771">
                  <c:v>192.1</c:v>
                </c:pt>
                <c:pt idx="772">
                  <c:v>192.46</c:v>
                </c:pt>
                <c:pt idx="773">
                  <c:v>192.69</c:v>
                </c:pt>
                <c:pt idx="774">
                  <c:v>192.95</c:v>
                </c:pt>
                <c:pt idx="775">
                  <c:v>192.98</c:v>
                </c:pt>
                <c:pt idx="776">
                  <c:v>192.98</c:v>
                </c:pt>
                <c:pt idx="777">
                  <c:v>193.23</c:v>
                </c:pt>
                <c:pt idx="778">
                  <c:v>193.23</c:v>
                </c:pt>
                <c:pt idx="779">
                  <c:v>193.29</c:v>
                </c:pt>
                <c:pt idx="780">
                  <c:v>193.29</c:v>
                </c:pt>
                <c:pt idx="781">
                  <c:v>193.29</c:v>
                </c:pt>
                <c:pt idx="782">
                  <c:v>193.29</c:v>
                </c:pt>
                <c:pt idx="783">
                  <c:v>193.29</c:v>
                </c:pt>
                <c:pt idx="784">
                  <c:v>193.29</c:v>
                </c:pt>
                <c:pt idx="785">
                  <c:v>193.29</c:v>
                </c:pt>
                <c:pt idx="786">
                  <c:v>193.29</c:v>
                </c:pt>
                <c:pt idx="787">
                  <c:v>193.29</c:v>
                </c:pt>
                <c:pt idx="788">
                  <c:v>193.29</c:v>
                </c:pt>
                <c:pt idx="789">
                  <c:v>193.29</c:v>
                </c:pt>
                <c:pt idx="790">
                  <c:v>193.29</c:v>
                </c:pt>
                <c:pt idx="791">
                  <c:v>193.29</c:v>
                </c:pt>
                <c:pt idx="792">
                  <c:v>193.29</c:v>
                </c:pt>
                <c:pt idx="793">
                  <c:v>192.39</c:v>
                </c:pt>
                <c:pt idx="794">
                  <c:v>192.39</c:v>
                </c:pt>
                <c:pt idx="795">
                  <c:v>192.39</c:v>
                </c:pt>
                <c:pt idx="796">
                  <c:v>192.39</c:v>
                </c:pt>
                <c:pt idx="797">
                  <c:v>192.39</c:v>
                </c:pt>
                <c:pt idx="798">
                  <c:v>192.39</c:v>
                </c:pt>
                <c:pt idx="799">
                  <c:v>192.39</c:v>
                </c:pt>
                <c:pt idx="800">
                  <c:v>192.39</c:v>
                </c:pt>
                <c:pt idx="801">
                  <c:v>192.39</c:v>
                </c:pt>
                <c:pt idx="802">
                  <c:v>192.39</c:v>
                </c:pt>
                <c:pt idx="803">
                  <c:v>192.39</c:v>
                </c:pt>
                <c:pt idx="804">
                  <c:v>192.39</c:v>
                </c:pt>
                <c:pt idx="805">
                  <c:v>192.39</c:v>
                </c:pt>
                <c:pt idx="806">
                  <c:v>192.39</c:v>
                </c:pt>
                <c:pt idx="807">
                  <c:v>192.39</c:v>
                </c:pt>
                <c:pt idx="808">
                  <c:v>192.39</c:v>
                </c:pt>
                <c:pt idx="809">
                  <c:v>192.39</c:v>
                </c:pt>
                <c:pt idx="810">
                  <c:v>192.39</c:v>
                </c:pt>
                <c:pt idx="811">
                  <c:v>192.39</c:v>
                </c:pt>
                <c:pt idx="812">
                  <c:v>192.39</c:v>
                </c:pt>
                <c:pt idx="813">
                  <c:v>192.39</c:v>
                </c:pt>
                <c:pt idx="814">
                  <c:v>192.39</c:v>
                </c:pt>
                <c:pt idx="815">
                  <c:v>192.39</c:v>
                </c:pt>
                <c:pt idx="816">
                  <c:v>192.39</c:v>
                </c:pt>
                <c:pt idx="817">
                  <c:v>192.39</c:v>
                </c:pt>
                <c:pt idx="818">
                  <c:v>192.39</c:v>
                </c:pt>
                <c:pt idx="819">
                  <c:v>192.39</c:v>
                </c:pt>
                <c:pt idx="820">
                  <c:v>192.39</c:v>
                </c:pt>
                <c:pt idx="821">
                  <c:v>192.39</c:v>
                </c:pt>
                <c:pt idx="822">
                  <c:v>192.39</c:v>
                </c:pt>
                <c:pt idx="823">
                  <c:v>192.39</c:v>
                </c:pt>
                <c:pt idx="824">
                  <c:v>192.39</c:v>
                </c:pt>
                <c:pt idx="825">
                  <c:v>191.77</c:v>
                </c:pt>
                <c:pt idx="826">
                  <c:v>191.77</c:v>
                </c:pt>
                <c:pt idx="827">
                  <c:v>191.77</c:v>
                </c:pt>
                <c:pt idx="828">
                  <c:v>191.77</c:v>
                </c:pt>
                <c:pt idx="829">
                  <c:v>191.77</c:v>
                </c:pt>
                <c:pt idx="830">
                  <c:v>191.77</c:v>
                </c:pt>
                <c:pt idx="831">
                  <c:v>191.77</c:v>
                </c:pt>
                <c:pt idx="832">
                  <c:v>191.77</c:v>
                </c:pt>
                <c:pt idx="833">
                  <c:v>191.77</c:v>
                </c:pt>
                <c:pt idx="834">
                  <c:v>191.77</c:v>
                </c:pt>
                <c:pt idx="835">
                  <c:v>191.77</c:v>
                </c:pt>
                <c:pt idx="836">
                  <c:v>191.77</c:v>
                </c:pt>
                <c:pt idx="837">
                  <c:v>191.77</c:v>
                </c:pt>
                <c:pt idx="838">
                  <c:v>191.77</c:v>
                </c:pt>
                <c:pt idx="839">
                  <c:v>191.77</c:v>
                </c:pt>
                <c:pt idx="840">
                  <c:v>191.77</c:v>
                </c:pt>
                <c:pt idx="841">
                  <c:v>191.77</c:v>
                </c:pt>
                <c:pt idx="842">
                  <c:v>191.77</c:v>
                </c:pt>
                <c:pt idx="843">
                  <c:v>191.77</c:v>
                </c:pt>
                <c:pt idx="844">
                  <c:v>193.01</c:v>
                </c:pt>
                <c:pt idx="845">
                  <c:v>193.01</c:v>
                </c:pt>
                <c:pt idx="846">
                  <c:v>193.01</c:v>
                </c:pt>
                <c:pt idx="847">
                  <c:v>193.01</c:v>
                </c:pt>
                <c:pt idx="848">
                  <c:v>193.01</c:v>
                </c:pt>
                <c:pt idx="849">
                  <c:v>193.01</c:v>
                </c:pt>
                <c:pt idx="850">
                  <c:v>193.01</c:v>
                </c:pt>
                <c:pt idx="851">
                  <c:v>193.01</c:v>
                </c:pt>
                <c:pt idx="852">
                  <c:v>193.01</c:v>
                </c:pt>
                <c:pt idx="853">
                  <c:v>193.01</c:v>
                </c:pt>
                <c:pt idx="854">
                  <c:v>193.01</c:v>
                </c:pt>
                <c:pt idx="855">
                  <c:v>193.01</c:v>
                </c:pt>
                <c:pt idx="856">
                  <c:v>194.61</c:v>
                </c:pt>
                <c:pt idx="857">
                  <c:v>195.81</c:v>
                </c:pt>
                <c:pt idx="858">
                  <c:v>196.28</c:v>
                </c:pt>
                <c:pt idx="859">
                  <c:v>196.28</c:v>
                </c:pt>
                <c:pt idx="860">
                  <c:v>196.28</c:v>
                </c:pt>
                <c:pt idx="861">
                  <c:v>196.28</c:v>
                </c:pt>
                <c:pt idx="862">
                  <c:v>196.28</c:v>
                </c:pt>
                <c:pt idx="863">
                  <c:v>196.28</c:v>
                </c:pt>
                <c:pt idx="864">
                  <c:v>196.28</c:v>
                </c:pt>
                <c:pt idx="865">
                  <c:v>196.28</c:v>
                </c:pt>
                <c:pt idx="866">
                  <c:v>196.28</c:v>
                </c:pt>
                <c:pt idx="867">
                  <c:v>196.28</c:v>
                </c:pt>
                <c:pt idx="868">
                  <c:v>196.28</c:v>
                </c:pt>
                <c:pt idx="869">
                  <c:v>197.48</c:v>
                </c:pt>
                <c:pt idx="870">
                  <c:v>197.48</c:v>
                </c:pt>
                <c:pt idx="871">
                  <c:v>197.48</c:v>
                </c:pt>
                <c:pt idx="872">
                  <c:v>197.48</c:v>
                </c:pt>
                <c:pt idx="873">
                  <c:v>197.48</c:v>
                </c:pt>
                <c:pt idx="874">
                  <c:v>197.48</c:v>
                </c:pt>
                <c:pt idx="875">
                  <c:v>197.48</c:v>
                </c:pt>
                <c:pt idx="876">
                  <c:v>197.48</c:v>
                </c:pt>
                <c:pt idx="877">
                  <c:v>197.48</c:v>
                </c:pt>
                <c:pt idx="878">
                  <c:v>197.48</c:v>
                </c:pt>
                <c:pt idx="879">
                  <c:v>197.48</c:v>
                </c:pt>
                <c:pt idx="880">
                  <c:v>197.48</c:v>
                </c:pt>
                <c:pt idx="881">
                  <c:v>197.48</c:v>
                </c:pt>
                <c:pt idx="882">
                  <c:v>197.48</c:v>
                </c:pt>
                <c:pt idx="883">
                  <c:v>197.48</c:v>
                </c:pt>
                <c:pt idx="884">
                  <c:v>197.48</c:v>
                </c:pt>
                <c:pt idx="885">
                  <c:v>197.48</c:v>
                </c:pt>
                <c:pt idx="886">
                  <c:v>197.48</c:v>
                </c:pt>
                <c:pt idx="887">
                  <c:v>197.48</c:v>
                </c:pt>
                <c:pt idx="888">
                  <c:v>197.48</c:v>
                </c:pt>
                <c:pt idx="889">
                  <c:v>197.48</c:v>
                </c:pt>
                <c:pt idx="890">
                  <c:v>197.48</c:v>
                </c:pt>
                <c:pt idx="891">
                  <c:v>197.48</c:v>
                </c:pt>
                <c:pt idx="892">
                  <c:v>197.48</c:v>
                </c:pt>
                <c:pt idx="893">
                  <c:v>198.38</c:v>
                </c:pt>
                <c:pt idx="894">
                  <c:v>198.38</c:v>
                </c:pt>
                <c:pt idx="895">
                  <c:v>198.38</c:v>
                </c:pt>
                <c:pt idx="896">
                  <c:v>198.38</c:v>
                </c:pt>
                <c:pt idx="897">
                  <c:v>198.38</c:v>
                </c:pt>
                <c:pt idx="898">
                  <c:v>198.38</c:v>
                </c:pt>
                <c:pt idx="899">
                  <c:v>198.38</c:v>
                </c:pt>
                <c:pt idx="900">
                  <c:v>198.38</c:v>
                </c:pt>
                <c:pt idx="901">
                  <c:v>198.38</c:v>
                </c:pt>
                <c:pt idx="902">
                  <c:v>198.38</c:v>
                </c:pt>
                <c:pt idx="903">
                  <c:v>198.38</c:v>
                </c:pt>
                <c:pt idx="904">
                  <c:v>198.38</c:v>
                </c:pt>
                <c:pt idx="905">
                  <c:v>198.38</c:v>
                </c:pt>
                <c:pt idx="906">
                  <c:v>198.38</c:v>
                </c:pt>
                <c:pt idx="907">
                  <c:v>198.38</c:v>
                </c:pt>
                <c:pt idx="908">
                  <c:v>198.38</c:v>
                </c:pt>
                <c:pt idx="909">
                  <c:v>198.38</c:v>
                </c:pt>
                <c:pt idx="910">
                  <c:v>198.38</c:v>
                </c:pt>
                <c:pt idx="911">
                  <c:v>198.38</c:v>
                </c:pt>
                <c:pt idx="912">
                  <c:v>197.51</c:v>
                </c:pt>
                <c:pt idx="913">
                  <c:v>197.51</c:v>
                </c:pt>
                <c:pt idx="914">
                  <c:v>197.51</c:v>
                </c:pt>
                <c:pt idx="915">
                  <c:v>197.51</c:v>
                </c:pt>
                <c:pt idx="916">
                  <c:v>197.51</c:v>
                </c:pt>
                <c:pt idx="917">
                  <c:v>197.51</c:v>
                </c:pt>
                <c:pt idx="918">
                  <c:v>197.51</c:v>
                </c:pt>
                <c:pt idx="919">
                  <c:v>197.51</c:v>
                </c:pt>
                <c:pt idx="920">
                  <c:v>195.95</c:v>
                </c:pt>
                <c:pt idx="921">
                  <c:v>195.95</c:v>
                </c:pt>
                <c:pt idx="922">
                  <c:v>195.95</c:v>
                </c:pt>
                <c:pt idx="923">
                  <c:v>195.95</c:v>
                </c:pt>
                <c:pt idx="924">
                  <c:v>195.95</c:v>
                </c:pt>
                <c:pt idx="925">
                  <c:v>196.57</c:v>
                </c:pt>
                <c:pt idx="926">
                  <c:v>196.57</c:v>
                </c:pt>
                <c:pt idx="927">
                  <c:v>196.57</c:v>
                </c:pt>
                <c:pt idx="928">
                  <c:v>196.57</c:v>
                </c:pt>
                <c:pt idx="929">
                  <c:v>196.57</c:v>
                </c:pt>
                <c:pt idx="930">
                  <c:v>196.57</c:v>
                </c:pt>
                <c:pt idx="931">
                  <c:v>196.57</c:v>
                </c:pt>
                <c:pt idx="932">
                  <c:v>196.57</c:v>
                </c:pt>
                <c:pt idx="933">
                  <c:v>196.57</c:v>
                </c:pt>
                <c:pt idx="934">
                  <c:v>196.57</c:v>
                </c:pt>
                <c:pt idx="935">
                  <c:v>196.57</c:v>
                </c:pt>
                <c:pt idx="936">
                  <c:v>196.57</c:v>
                </c:pt>
                <c:pt idx="937">
                  <c:v>196.57</c:v>
                </c:pt>
                <c:pt idx="938">
                  <c:v>196.57</c:v>
                </c:pt>
                <c:pt idx="939">
                  <c:v>196.57</c:v>
                </c:pt>
                <c:pt idx="940">
                  <c:v>196.44</c:v>
                </c:pt>
                <c:pt idx="941">
                  <c:v>196.44</c:v>
                </c:pt>
                <c:pt idx="942">
                  <c:v>196.44</c:v>
                </c:pt>
                <c:pt idx="943">
                  <c:v>196.44</c:v>
                </c:pt>
                <c:pt idx="944">
                  <c:v>196.44</c:v>
                </c:pt>
                <c:pt idx="945">
                  <c:v>196.44</c:v>
                </c:pt>
                <c:pt idx="946">
                  <c:v>196.44</c:v>
                </c:pt>
                <c:pt idx="947">
                  <c:v>196.44</c:v>
                </c:pt>
                <c:pt idx="948">
                  <c:v>195.27</c:v>
                </c:pt>
                <c:pt idx="949">
                  <c:v>195.27</c:v>
                </c:pt>
                <c:pt idx="950">
                  <c:v>193.96</c:v>
                </c:pt>
                <c:pt idx="951">
                  <c:v>193.96</c:v>
                </c:pt>
                <c:pt idx="952">
                  <c:v>193.96</c:v>
                </c:pt>
                <c:pt idx="953">
                  <c:v>193.96</c:v>
                </c:pt>
                <c:pt idx="954">
                  <c:v>193.96</c:v>
                </c:pt>
                <c:pt idx="955">
                  <c:v>193.96</c:v>
                </c:pt>
                <c:pt idx="956">
                  <c:v>193.96</c:v>
                </c:pt>
                <c:pt idx="957">
                  <c:v>193.96</c:v>
                </c:pt>
                <c:pt idx="958">
                  <c:v>193.96</c:v>
                </c:pt>
                <c:pt idx="959">
                  <c:v>193.96</c:v>
                </c:pt>
                <c:pt idx="960">
                  <c:v>193.96</c:v>
                </c:pt>
                <c:pt idx="961">
                  <c:v>193.96</c:v>
                </c:pt>
                <c:pt idx="962">
                  <c:v>193.96</c:v>
                </c:pt>
                <c:pt idx="963">
                  <c:v>193.96</c:v>
                </c:pt>
                <c:pt idx="964">
                  <c:v>193.96</c:v>
                </c:pt>
                <c:pt idx="965">
                  <c:v>193.96</c:v>
                </c:pt>
                <c:pt idx="966">
                  <c:v>193.96</c:v>
                </c:pt>
                <c:pt idx="967">
                  <c:v>193.96</c:v>
                </c:pt>
                <c:pt idx="968">
                  <c:v>193.96</c:v>
                </c:pt>
                <c:pt idx="969">
                  <c:v>193.96</c:v>
                </c:pt>
                <c:pt idx="970">
                  <c:v>193.96</c:v>
                </c:pt>
                <c:pt idx="971">
                  <c:v>193.96</c:v>
                </c:pt>
                <c:pt idx="972">
                  <c:v>193.96</c:v>
                </c:pt>
                <c:pt idx="973">
                  <c:v>193.96</c:v>
                </c:pt>
                <c:pt idx="974">
                  <c:v>193.96</c:v>
                </c:pt>
                <c:pt idx="975">
                  <c:v>193.96</c:v>
                </c:pt>
                <c:pt idx="976">
                  <c:v>193.96</c:v>
                </c:pt>
                <c:pt idx="977">
                  <c:v>193.96</c:v>
                </c:pt>
                <c:pt idx="978">
                  <c:v>193.96</c:v>
                </c:pt>
                <c:pt idx="979">
                  <c:v>193.96</c:v>
                </c:pt>
                <c:pt idx="980">
                  <c:v>193.96</c:v>
                </c:pt>
                <c:pt idx="981">
                  <c:v>193.96</c:v>
                </c:pt>
                <c:pt idx="982">
                  <c:v>193.96</c:v>
                </c:pt>
                <c:pt idx="983">
                  <c:v>193.96</c:v>
                </c:pt>
                <c:pt idx="984">
                  <c:v>193.96</c:v>
                </c:pt>
                <c:pt idx="985">
                  <c:v>193.96</c:v>
                </c:pt>
                <c:pt idx="986">
                  <c:v>193.96</c:v>
                </c:pt>
                <c:pt idx="987">
                  <c:v>193.96</c:v>
                </c:pt>
                <c:pt idx="988">
                  <c:v>193.96</c:v>
                </c:pt>
                <c:pt idx="989">
                  <c:v>193.96</c:v>
                </c:pt>
                <c:pt idx="990">
                  <c:v>193.96</c:v>
                </c:pt>
                <c:pt idx="991">
                  <c:v>193.96</c:v>
                </c:pt>
                <c:pt idx="992">
                  <c:v>193.96</c:v>
                </c:pt>
                <c:pt idx="993">
                  <c:v>193.96</c:v>
                </c:pt>
                <c:pt idx="994">
                  <c:v>193.96</c:v>
                </c:pt>
                <c:pt idx="995">
                  <c:v>193.96</c:v>
                </c:pt>
                <c:pt idx="996">
                  <c:v>193.96</c:v>
                </c:pt>
                <c:pt idx="997">
                  <c:v>193.96</c:v>
                </c:pt>
                <c:pt idx="998">
                  <c:v>193.96</c:v>
                </c:pt>
                <c:pt idx="999">
                  <c:v>193.96</c:v>
                </c:pt>
              </c:numCache>
            </c:numRef>
          </c:val>
          <c:smooth val="0"/>
          <c:extLst>
            <c:ext xmlns:c16="http://schemas.microsoft.com/office/drawing/2014/chart" uri="{C3380CC4-5D6E-409C-BE32-E72D297353CC}">
              <c16:uniqueId val="{00000002-EBBC-4401-ACDA-BC2BDC293C64}"/>
            </c:ext>
          </c:extLst>
        </c:ser>
        <c:dLbls>
          <c:showLegendKey val="0"/>
          <c:showVal val="0"/>
          <c:showCatName val="0"/>
          <c:showSerName val="0"/>
          <c:showPercent val="0"/>
          <c:showBubbleSize val="0"/>
        </c:dLbls>
        <c:smooth val="0"/>
        <c:axId val="374563352"/>
        <c:axId val="374566960"/>
      </c:lineChart>
      <c:catAx>
        <c:axId val="3745633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566960"/>
        <c:crosses val="autoZero"/>
        <c:auto val="1"/>
        <c:lblAlgn val="ctr"/>
        <c:lblOffset val="1"/>
        <c:tickLblSkip val="100"/>
        <c:noMultiLvlLbl val="0"/>
      </c:catAx>
      <c:valAx>
        <c:axId val="374566960"/>
        <c:scaling>
          <c:orientation val="minMax"/>
          <c:max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563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22359-A2AA-458F-9278-45E343231C01}"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87C23-AE37-4D64-A0E4-948DCB704C98}" type="slidenum">
              <a:rPr lang="en-US" smtClean="0"/>
              <a:t>‹#›</a:t>
            </a:fld>
            <a:endParaRPr lang="en-US"/>
          </a:p>
        </p:txBody>
      </p:sp>
    </p:spTree>
    <p:extLst>
      <p:ext uri="{BB962C8B-B14F-4D97-AF65-F5344CB8AC3E}">
        <p14:creationId xmlns:p14="http://schemas.microsoft.com/office/powerpoint/2010/main" val="3118463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a:t>
            </a:fld>
            <a:endParaRPr lang="en-US"/>
          </a:p>
        </p:txBody>
      </p:sp>
    </p:spTree>
    <p:extLst>
      <p:ext uri="{BB962C8B-B14F-4D97-AF65-F5344CB8AC3E}">
        <p14:creationId xmlns:p14="http://schemas.microsoft.com/office/powerpoint/2010/main" val="819873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 traders, it is easier to formulate the problem as supervised learning, where labels can be automatically generated from historical stock market data.  For heavy traders, their buy/sell operations can have a significant impact on the market, so it becomes an RL problem.</a:t>
            </a:r>
          </a:p>
          <a:p>
            <a:endParaRPr lang="en-US" dirty="0"/>
          </a:p>
          <a:p>
            <a:r>
              <a:rPr lang="en-US" dirty="0"/>
              <a:t>If it’s formulated as RL:</a:t>
            </a:r>
          </a:p>
          <a:p>
            <a:endParaRPr lang="en-US" dirty="0"/>
          </a:p>
          <a:p>
            <a:r>
              <a:rPr lang="en-US" dirty="0"/>
              <a:t>State: all available information about market, individual firms, and politics</a:t>
            </a:r>
          </a:p>
          <a:p>
            <a:endParaRPr lang="en-US" dirty="0"/>
          </a:p>
          <a:p>
            <a:r>
              <a:rPr lang="en-US" dirty="0"/>
              <a:t>Action: buy or sell a certain stock.  (This is to simplify the scenario, but in practice we need to consider combinations and amounts of stock to trade.)</a:t>
            </a:r>
          </a:p>
          <a:p>
            <a:endParaRPr lang="en-US" dirty="0"/>
          </a:p>
          <a:p>
            <a:r>
              <a:rPr lang="en-US" dirty="0"/>
              <a:t>Reward: gain in every day</a:t>
            </a:r>
          </a:p>
        </p:txBody>
      </p:sp>
      <p:sp>
        <p:nvSpPr>
          <p:cNvPr id="4" name="Slide Number Placeholder 3"/>
          <p:cNvSpPr>
            <a:spLocks noGrp="1"/>
          </p:cNvSpPr>
          <p:nvPr>
            <p:ph type="sldNum" sz="quarter" idx="10"/>
          </p:nvPr>
        </p:nvSpPr>
        <p:spPr/>
        <p:txBody>
          <a:bodyPr/>
          <a:lstStyle/>
          <a:p>
            <a:fld id="{AEE87C23-AE37-4D64-A0E4-948DCB704C98}" type="slidenum">
              <a:rPr lang="en-US" smtClean="0"/>
              <a:t>11</a:t>
            </a:fld>
            <a:endParaRPr lang="en-US"/>
          </a:p>
        </p:txBody>
      </p:sp>
    </p:spTree>
    <p:extLst>
      <p:ext uri="{BB962C8B-B14F-4D97-AF65-F5344CB8AC3E}">
        <p14:creationId xmlns:p14="http://schemas.microsoft.com/office/powerpoint/2010/main" val="405627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12</a:t>
            </a:fld>
            <a:endParaRPr lang="en-US"/>
          </a:p>
        </p:txBody>
      </p:sp>
    </p:spTree>
    <p:extLst>
      <p:ext uri="{BB962C8B-B14F-4D97-AF65-F5344CB8AC3E}">
        <p14:creationId xmlns:p14="http://schemas.microsoft.com/office/powerpoint/2010/main" val="741166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13</a:t>
            </a:fld>
            <a:endParaRPr lang="en-US"/>
          </a:p>
        </p:txBody>
      </p:sp>
    </p:spTree>
    <p:extLst>
      <p:ext uri="{BB962C8B-B14F-4D97-AF65-F5344CB8AC3E}">
        <p14:creationId xmlns:p14="http://schemas.microsoft.com/office/powerpoint/2010/main" val="3695198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14</a:t>
            </a:fld>
            <a:endParaRPr lang="en-US"/>
          </a:p>
        </p:txBody>
      </p:sp>
    </p:spTree>
    <p:extLst>
      <p:ext uri="{BB962C8B-B14F-4D97-AF65-F5344CB8AC3E}">
        <p14:creationId xmlns:p14="http://schemas.microsoft.com/office/powerpoint/2010/main" val="255110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15</a:t>
            </a:fld>
            <a:endParaRPr lang="en-US"/>
          </a:p>
        </p:txBody>
      </p:sp>
    </p:spTree>
    <p:extLst>
      <p:ext uri="{BB962C8B-B14F-4D97-AF65-F5344CB8AC3E}">
        <p14:creationId xmlns:p14="http://schemas.microsoft.com/office/powerpoint/2010/main" val="51498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16</a:t>
            </a:fld>
            <a:endParaRPr lang="en-US"/>
          </a:p>
        </p:txBody>
      </p:sp>
    </p:spTree>
    <p:extLst>
      <p:ext uri="{BB962C8B-B14F-4D97-AF65-F5344CB8AC3E}">
        <p14:creationId xmlns:p14="http://schemas.microsoft.com/office/powerpoint/2010/main" val="165458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is expectation</a:t>
            </a:r>
          </a:p>
          <a:p>
            <a:r>
              <a:rPr lang="en-US" dirty="0"/>
              <a:t>Note that E(x)=Sum(p(x)x) </a:t>
            </a:r>
          </a:p>
        </p:txBody>
      </p:sp>
      <p:sp>
        <p:nvSpPr>
          <p:cNvPr id="4" name="Slide Number Placeholder 3"/>
          <p:cNvSpPr>
            <a:spLocks noGrp="1"/>
          </p:cNvSpPr>
          <p:nvPr>
            <p:ph type="sldNum" sz="quarter" idx="10"/>
          </p:nvPr>
        </p:nvSpPr>
        <p:spPr/>
        <p:txBody>
          <a:bodyPr/>
          <a:lstStyle/>
          <a:p>
            <a:fld id="{AEE87C23-AE37-4D64-A0E4-948DCB704C98}" type="slidenum">
              <a:rPr lang="en-US" smtClean="0"/>
              <a:t>17</a:t>
            </a:fld>
            <a:endParaRPr lang="en-US"/>
          </a:p>
        </p:txBody>
      </p:sp>
    </p:spTree>
    <p:extLst>
      <p:ext uri="{BB962C8B-B14F-4D97-AF65-F5344CB8AC3E}">
        <p14:creationId xmlns:p14="http://schemas.microsoft.com/office/powerpoint/2010/main" val="665326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18</a:t>
            </a:fld>
            <a:endParaRPr lang="en-US"/>
          </a:p>
        </p:txBody>
      </p:sp>
    </p:spTree>
    <p:extLst>
      <p:ext uri="{BB962C8B-B14F-4D97-AF65-F5344CB8AC3E}">
        <p14:creationId xmlns:p14="http://schemas.microsoft.com/office/powerpoint/2010/main" val="2026926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19</a:t>
            </a:fld>
            <a:endParaRPr lang="en-US"/>
          </a:p>
        </p:txBody>
      </p:sp>
    </p:spTree>
    <p:extLst>
      <p:ext uri="{BB962C8B-B14F-4D97-AF65-F5344CB8AC3E}">
        <p14:creationId xmlns:p14="http://schemas.microsoft.com/office/powerpoint/2010/main" val="1884798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20</a:t>
            </a:fld>
            <a:endParaRPr lang="en-US"/>
          </a:p>
        </p:txBody>
      </p:sp>
    </p:spTree>
    <p:extLst>
      <p:ext uri="{BB962C8B-B14F-4D97-AF65-F5344CB8AC3E}">
        <p14:creationId xmlns:p14="http://schemas.microsoft.com/office/powerpoint/2010/main" val="134166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3</a:t>
            </a:fld>
            <a:endParaRPr lang="en-US"/>
          </a:p>
        </p:txBody>
      </p:sp>
    </p:spTree>
    <p:extLst>
      <p:ext uri="{BB962C8B-B14F-4D97-AF65-F5344CB8AC3E}">
        <p14:creationId xmlns:p14="http://schemas.microsoft.com/office/powerpoint/2010/main" val="2162835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21</a:t>
            </a:fld>
            <a:endParaRPr lang="en-US"/>
          </a:p>
        </p:txBody>
      </p:sp>
    </p:spTree>
    <p:extLst>
      <p:ext uri="{BB962C8B-B14F-4D97-AF65-F5344CB8AC3E}">
        <p14:creationId xmlns:p14="http://schemas.microsoft.com/office/powerpoint/2010/main" val="967106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22</a:t>
            </a:fld>
            <a:endParaRPr lang="en-US"/>
          </a:p>
        </p:txBody>
      </p:sp>
    </p:spTree>
    <p:extLst>
      <p:ext uri="{BB962C8B-B14F-4D97-AF65-F5344CB8AC3E}">
        <p14:creationId xmlns:p14="http://schemas.microsoft.com/office/powerpoint/2010/main" val="739375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23</a:t>
            </a:fld>
            <a:endParaRPr lang="en-US"/>
          </a:p>
        </p:txBody>
      </p:sp>
    </p:spTree>
    <p:extLst>
      <p:ext uri="{BB962C8B-B14F-4D97-AF65-F5344CB8AC3E}">
        <p14:creationId xmlns:p14="http://schemas.microsoft.com/office/powerpoint/2010/main" val="304033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24</a:t>
            </a:fld>
            <a:endParaRPr lang="en-US"/>
          </a:p>
        </p:txBody>
      </p:sp>
    </p:spTree>
    <p:extLst>
      <p:ext uri="{BB962C8B-B14F-4D97-AF65-F5344CB8AC3E}">
        <p14:creationId xmlns:p14="http://schemas.microsoft.com/office/powerpoint/2010/main" val="4116594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25</a:t>
            </a:fld>
            <a:endParaRPr lang="en-US"/>
          </a:p>
        </p:txBody>
      </p:sp>
    </p:spTree>
    <p:extLst>
      <p:ext uri="{BB962C8B-B14F-4D97-AF65-F5344CB8AC3E}">
        <p14:creationId xmlns:p14="http://schemas.microsoft.com/office/powerpoint/2010/main" val="910259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26</a:t>
            </a:fld>
            <a:endParaRPr lang="en-US"/>
          </a:p>
        </p:txBody>
      </p:sp>
    </p:spTree>
    <p:extLst>
      <p:ext uri="{BB962C8B-B14F-4D97-AF65-F5344CB8AC3E}">
        <p14:creationId xmlns:p14="http://schemas.microsoft.com/office/powerpoint/2010/main" val="2170522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Q-learning is one of the value-function-based methods, which first learn the value function, and then use it to derive a policy.  The second step, policy derivation, is often easy, involving taking a max over all actions in the current state --- see the note in the last line of the slide.</a:t>
            </a:r>
          </a:p>
        </p:txBody>
      </p:sp>
      <p:sp>
        <p:nvSpPr>
          <p:cNvPr id="4" name="Slide Number Placeholder 3"/>
          <p:cNvSpPr>
            <a:spLocks noGrp="1"/>
          </p:cNvSpPr>
          <p:nvPr>
            <p:ph type="sldNum" sz="quarter" idx="10"/>
          </p:nvPr>
        </p:nvSpPr>
        <p:spPr/>
        <p:txBody>
          <a:bodyPr/>
          <a:lstStyle/>
          <a:p>
            <a:fld id="{AEE87C23-AE37-4D64-A0E4-948DCB704C98}" type="slidenum">
              <a:rPr lang="en-US" smtClean="0"/>
              <a:t>27</a:t>
            </a:fld>
            <a:endParaRPr lang="en-US"/>
          </a:p>
        </p:txBody>
      </p:sp>
    </p:spTree>
    <p:extLst>
      <p:ext uri="{BB962C8B-B14F-4D97-AF65-F5344CB8AC3E}">
        <p14:creationId xmlns:p14="http://schemas.microsoft.com/office/powerpoint/2010/main" val="1172691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28</a:t>
            </a:fld>
            <a:endParaRPr lang="en-US"/>
          </a:p>
        </p:txBody>
      </p:sp>
    </p:spTree>
    <p:extLst>
      <p:ext uri="{BB962C8B-B14F-4D97-AF65-F5344CB8AC3E}">
        <p14:creationId xmlns:p14="http://schemas.microsoft.com/office/powerpoint/2010/main" val="2280323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29</a:t>
            </a:fld>
            <a:endParaRPr lang="en-US"/>
          </a:p>
        </p:txBody>
      </p:sp>
    </p:spTree>
    <p:extLst>
      <p:ext uri="{BB962C8B-B14F-4D97-AF65-F5344CB8AC3E}">
        <p14:creationId xmlns:p14="http://schemas.microsoft.com/office/powerpoint/2010/main" val="133836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30</a:t>
            </a:fld>
            <a:endParaRPr lang="en-US"/>
          </a:p>
        </p:txBody>
      </p:sp>
    </p:spTree>
    <p:extLst>
      <p:ext uri="{BB962C8B-B14F-4D97-AF65-F5344CB8AC3E}">
        <p14:creationId xmlns:p14="http://schemas.microsoft.com/office/powerpoint/2010/main" val="342180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4</a:t>
            </a:fld>
            <a:endParaRPr lang="en-US"/>
          </a:p>
        </p:txBody>
      </p:sp>
    </p:spTree>
    <p:extLst>
      <p:ext uri="{BB962C8B-B14F-4D97-AF65-F5344CB8AC3E}">
        <p14:creationId xmlns:p14="http://schemas.microsoft.com/office/powerpoint/2010/main" val="572875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31</a:t>
            </a:fld>
            <a:endParaRPr lang="en-US"/>
          </a:p>
        </p:txBody>
      </p:sp>
    </p:spTree>
    <p:extLst>
      <p:ext uri="{BB962C8B-B14F-4D97-AF65-F5344CB8AC3E}">
        <p14:creationId xmlns:p14="http://schemas.microsoft.com/office/powerpoint/2010/main" val="436139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32</a:t>
            </a:fld>
            <a:endParaRPr lang="en-US"/>
          </a:p>
        </p:txBody>
      </p:sp>
    </p:spTree>
    <p:extLst>
      <p:ext uri="{BB962C8B-B14F-4D97-AF65-F5344CB8AC3E}">
        <p14:creationId xmlns:p14="http://schemas.microsoft.com/office/powerpoint/2010/main" val="4202682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33</a:t>
            </a:fld>
            <a:endParaRPr lang="en-US"/>
          </a:p>
        </p:txBody>
      </p:sp>
    </p:spTree>
    <p:extLst>
      <p:ext uri="{BB962C8B-B14F-4D97-AF65-F5344CB8AC3E}">
        <p14:creationId xmlns:p14="http://schemas.microsoft.com/office/powerpoint/2010/main" val="664333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34</a:t>
            </a:fld>
            <a:endParaRPr lang="en-US"/>
          </a:p>
        </p:txBody>
      </p:sp>
    </p:spTree>
    <p:extLst>
      <p:ext uri="{BB962C8B-B14F-4D97-AF65-F5344CB8AC3E}">
        <p14:creationId xmlns:p14="http://schemas.microsoft.com/office/powerpoint/2010/main" val="247664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35</a:t>
            </a:fld>
            <a:endParaRPr lang="en-US"/>
          </a:p>
        </p:txBody>
      </p:sp>
    </p:spTree>
    <p:extLst>
      <p:ext uri="{BB962C8B-B14F-4D97-AF65-F5344CB8AC3E}">
        <p14:creationId xmlns:p14="http://schemas.microsoft.com/office/powerpoint/2010/main" val="3902927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36</a:t>
            </a:fld>
            <a:endParaRPr lang="en-US"/>
          </a:p>
        </p:txBody>
      </p:sp>
    </p:spTree>
    <p:extLst>
      <p:ext uri="{BB962C8B-B14F-4D97-AF65-F5344CB8AC3E}">
        <p14:creationId xmlns:p14="http://schemas.microsoft.com/office/powerpoint/2010/main" val="3502950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37</a:t>
            </a:fld>
            <a:endParaRPr lang="en-US"/>
          </a:p>
        </p:txBody>
      </p:sp>
    </p:spTree>
    <p:extLst>
      <p:ext uri="{BB962C8B-B14F-4D97-AF65-F5344CB8AC3E}">
        <p14:creationId xmlns:p14="http://schemas.microsoft.com/office/powerpoint/2010/main" val="149133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Q-learning is one of the value-function-based methods, which first learn the value function, and then use it to derive a policy.  The second step, policy derivation, is often easy, involving taking a max over all actions in the current state --- see the note in the last line of the slide.</a:t>
            </a:r>
          </a:p>
        </p:txBody>
      </p:sp>
      <p:sp>
        <p:nvSpPr>
          <p:cNvPr id="4" name="Slide Number Placeholder 3"/>
          <p:cNvSpPr>
            <a:spLocks noGrp="1"/>
          </p:cNvSpPr>
          <p:nvPr>
            <p:ph type="sldNum" sz="quarter" idx="10"/>
          </p:nvPr>
        </p:nvSpPr>
        <p:spPr/>
        <p:txBody>
          <a:bodyPr/>
          <a:lstStyle/>
          <a:p>
            <a:fld id="{AEE87C23-AE37-4D64-A0E4-948DCB704C98}" type="slidenum">
              <a:rPr lang="en-US" smtClean="0"/>
              <a:t>38</a:t>
            </a:fld>
            <a:endParaRPr lang="en-US"/>
          </a:p>
        </p:txBody>
      </p:sp>
    </p:spTree>
    <p:extLst>
      <p:ext uri="{BB962C8B-B14F-4D97-AF65-F5344CB8AC3E}">
        <p14:creationId xmlns:p14="http://schemas.microsoft.com/office/powerpoint/2010/main" val="2311088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39</a:t>
            </a:fld>
            <a:endParaRPr lang="en-US"/>
          </a:p>
        </p:txBody>
      </p:sp>
    </p:spTree>
    <p:extLst>
      <p:ext uri="{BB962C8B-B14F-4D97-AF65-F5344CB8AC3E}">
        <p14:creationId xmlns:p14="http://schemas.microsoft.com/office/powerpoint/2010/main" val="4230360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40</a:t>
            </a:fld>
            <a:endParaRPr lang="en-US"/>
          </a:p>
        </p:txBody>
      </p:sp>
    </p:spTree>
    <p:extLst>
      <p:ext uri="{BB962C8B-B14F-4D97-AF65-F5344CB8AC3E}">
        <p14:creationId xmlns:p14="http://schemas.microsoft.com/office/powerpoint/2010/main" val="293781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5</a:t>
            </a:fld>
            <a:endParaRPr lang="en-US"/>
          </a:p>
        </p:txBody>
      </p:sp>
    </p:spTree>
    <p:extLst>
      <p:ext uri="{BB962C8B-B14F-4D97-AF65-F5344CB8AC3E}">
        <p14:creationId xmlns:p14="http://schemas.microsoft.com/office/powerpoint/2010/main" val="978921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41</a:t>
            </a:fld>
            <a:endParaRPr lang="en-US"/>
          </a:p>
        </p:txBody>
      </p:sp>
    </p:spTree>
    <p:extLst>
      <p:ext uri="{BB962C8B-B14F-4D97-AF65-F5344CB8AC3E}">
        <p14:creationId xmlns:p14="http://schemas.microsoft.com/office/powerpoint/2010/main" val="2901424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42</a:t>
            </a:fld>
            <a:endParaRPr lang="en-US"/>
          </a:p>
        </p:txBody>
      </p:sp>
    </p:spTree>
    <p:extLst>
      <p:ext uri="{BB962C8B-B14F-4D97-AF65-F5344CB8AC3E}">
        <p14:creationId xmlns:p14="http://schemas.microsoft.com/office/powerpoint/2010/main" val="818800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43</a:t>
            </a:fld>
            <a:endParaRPr lang="en-US"/>
          </a:p>
        </p:txBody>
      </p:sp>
    </p:spTree>
    <p:extLst>
      <p:ext uri="{BB962C8B-B14F-4D97-AF65-F5344CB8AC3E}">
        <p14:creationId xmlns:p14="http://schemas.microsoft.com/office/powerpoint/2010/main" val="3919298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44</a:t>
            </a:fld>
            <a:endParaRPr lang="en-US"/>
          </a:p>
        </p:txBody>
      </p:sp>
    </p:spTree>
    <p:extLst>
      <p:ext uri="{BB962C8B-B14F-4D97-AF65-F5344CB8AC3E}">
        <p14:creationId xmlns:p14="http://schemas.microsoft.com/office/powerpoint/2010/main" val="4022820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45</a:t>
            </a:fld>
            <a:endParaRPr lang="en-US"/>
          </a:p>
        </p:txBody>
      </p:sp>
    </p:spTree>
    <p:extLst>
      <p:ext uri="{BB962C8B-B14F-4D97-AF65-F5344CB8AC3E}">
        <p14:creationId xmlns:p14="http://schemas.microsoft.com/office/powerpoint/2010/main" val="34845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46</a:t>
            </a:fld>
            <a:endParaRPr lang="en-US"/>
          </a:p>
        </p:txBody>
      </p:sp>
    </p:spTree>
    <p:extLst>
      <p:ext uri="{BB962C8B-B14F-4D97-AF65-F5344CB8AC3E}">
        <p14:creationId xmlns:p14="http://schemas.microsoft.com/office/powerpoint/2010/main" val="3973041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47</a:t>
            </a:fld>
            <a:endParaRPr lang="en-US"/>
          </a:p>
        </p:txBody>
      </p:sp>
    </p:spTree>
    <p:extLst>
      <p:ext uri="{BB962C8B-B14F-4D97-AF65-F5344CB8AC3E}">
        <p14:creationId xmlns:p14="http://schemas.microsoft.com/office/powerpoint/2010/main" val="2963346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Williams 92 vs. Sutton et al. 99?</a:t>
            </a:r>
          </a:p>
        </p:txBody>
      </p:sp>
      <p:sp>
        <p:nvSpPr>
          <p:cNvPr id="4" name="Slide Number Placeholder 3"/>
          <p:cNvSpPr>
            <a:spLocks noGrp="1"/>
          </p:cNvSpPr>
          <p:nvPr>
            <p:ph type="sldNum" sz="quarter" idx="10"/>
          </p:nvPr>
        </p:nvSpPr>
        <p:spPr/>
        <p:txBody>
          <a:bodyPr/>
          <a:lstStyle/>
          <a:p>
            <a:fld id="{AEE87C23-AE37-4D64-A0E4-948DCB704C98}" type="slidenum">
              <a:rPr lang="en-US" smtClean="0"/>
              <a:t>48</a:t>
            </a:fld>
            <a:endParaRPr lang="en-US"/>
          </a:p>
        </p:txBody>
      </p:sp>
    </p:spTree>
    <p:extLst>
      <p:ext uri="{BB962C8B-B14F-4D97-AF65-F5344CB8AC3E}">
        <p14:creationId xmlns:p14="http://schemas.microsoft.com/office/powerpoint/2010/main" val="2553678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49</a:t>
            </a:fld>
            <a:endParaRPr lang="en-US"/>
          </a:p>
        </p:txBody>
      </p:sp>
    </p:spTree>
    <p:extLst>
      <p:ext uri="{BB962C8B-B14F-4D97-AF65-F5344CB8AC3E}">
        <p14:creationId xmlns:p14="http://schemas.microsoft.com/office/powerpoint/2010/main" val="365386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distinction between RL and SL is that an RL agent does not have a teacher to learn from.  It leads to two main differences: (1) need for exploration and (2) temporal credit assignment.</a:t>
            </a:r>
          </a:p>
        </p:txBody>
      </p:sp>
      <p:sp>
        <p:nvSpPr>
          <p:cNvPr id="4" name="Slide Number Placeholder 3"/>
          <p:cNvSpPr>
            <a:spLocks noGrp="1"/>
          </p:cNvSpPr>
          <p:nvPr>
            <p:ph type="sldNum" sz="quarter" idx="10"/>
          </p:nvPr>
        </p:nvSpPr>
        <p:spPr/>
        <p:txBody>
          <a:bodyPr/>
          <a:lstStyle/>
          <a:p>
            <a:fld id="{24F67874-1062-4167-A271-F6E15FEB927E}" type="slidenum">
              <a:rPr lang="en-US" smtClean="0"/>
              <a:t>6</a:t>
            </a:fld>
            <a:endParaRPr lang="en-US"/>
          </a:p>
        </p:txBody>
      </p:sp>
    </p:spTree>
    <p:extLst>
      <p:ext uri="{BB962C8B-B14F-4D97-AF65-F5344CB8AC3E}">
        <p14:creationId xmlns:p14="http://schemas.microsoft.com/office/powerpoint/2010/main" val="263697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E87C23-AE37-4D64-A0E4-948DCB704C98}" type="slidenum">
              <a:rPr lang="en-US" smtClean="0"/>
              <a:t>7</a:t>
            </a:fld>
            <a:endParaRPr lang="en-US"/>
          </a:p>
        </p:txBody>
      </p:sp>
    </p:spTree>
    <p:extLst>
      <p:ext uri="{BB962C8B-B14F-4D97-AF65-F5344CB8AC3E}">
        <p14:creationId xmlns:p14="http://schemas.microsoft.com/office/powerpoint/2010/main" val="1082845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State/observation: road condition around the card, current speed and acceleration, …</a:t>
            </a:r>
          </a:p>
          <a:p>
            <a:endParaRPr lang="en-US" dirty="0"/>
          </a:p>
          <a:p>
            <a:r>
              <a:rPr lang="en-US" dirty="0"/>
              <a:t>Action: break, speed, wheel turns, …</a:t>
            </a:r>
          </a:p>
          <a:p>
            <a:endParaRPr lang="en-US" dirty="0"/>
          </a:p>
          <a:p>
            <a:r>
              <a:rPr lang="en-US" dirty="0"/>
              <a:t>Reward: positive reward per mile of safe driving, and negative BIG reward if accident happens</a:t>
            </a:r>
          </a:p>
        </p:txBody>
      </p:sp>
      <p:sp>
        <p:nvSpPr>
          <p:cNvPr id="4" name="Slide Number Placeholder 3"/>
          <p:cNvSpPr>
            <a:spLocks noGrp="1"/>
          </p:cNvSpPr>
          <p:nvPr>
            <p:ph type="sldNum" sz="quarter" idx="10"/>
          </p:nvPr>
        </p:nvSpPr>
        <p:spPr/>
        <p:txBody>
          <a:bodyPr/>
          <a:lstStyle/>
          <a:p>
            <a:fld id="{AEE87C23-AE37-4D64-A0E4-948DCB704C98}" type="slidenum">
              <a:rPr lang="en-US" smtClean="0"/>
              <a:t>8</a:t>
            </a:fld>
            <a:endParaRPr lang="en-US"/>
          </a:p>
        </p:txBody>
      </p:sp>
    </p:spTree>
    <p:extLst>
      <p:ext uri="{BB962C8B-B14F-4D97-AF65-F5344CB8AC3E}">
        <p14:creationId xmlns:p14="http://schemas.microsoft.com/office/powerpoint/2010/main" val="40063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treated as supervised learning, where labeled training data are collected and used to train a classifier.</a:t>
            </a:r>
          </a:p>
          <a:p>
            <a:endParaRPr lang="en-US" dirty="0"/>
          </a:p>
          <a:p>
            <a:r>
              <a:rPr lang="en-US" dirty="0"/>
              <a:t>There is, however, a simplification above, where we assume the spammer is lazy and does not change her spam generator.  In practice, spammers do adapt their spam emails to try to fool existing spam detectors.  Therefore, it is usually supervised learning with periodic re-training.</a:t>
            </a:r>
          </a:p>
        </p:txBody>
      </p:sp>
      <p:sp>
        <p:nvSpPr>
          <p:cNvPr id="4" name="Slide Number Placeholder 3"/>
          <p:cNvSpPr>
            <a:spLocks noGrp="1"/>
          </p:cNvSpPr>
          <p:nvPr>
            <p:ph type="sldNum" sz="quarter" idx="10"/>
          </p:nvPr>
        </p:nvSpPr>
        <p:spPr/>
        <p:txBody>
          <a:bodyPr/>
          <a:lstStyle/>
          <a:p>
            <a:fld id="{AEE87C23-AE37-4D64-A0E4-948DCB704C98}" type="slidenum">
              <a:rPr lang="en-US" smtClean="0"/>
              <a:t>9</a:t>
            </a:fld>
            <a:endParaRPr lang="en-US"/>
          </a:p>
        </p:txBody>
      </p:sp>
    </p:spTree>
    <p:extLst>
      <p:ext uri="{BB962C8B-B14F-4D97-AF65-F5344CB8AC3E}">
        <p14:creationId xmlns:p14="http://schemas.microsoft.com/office/powerpoint/2010/main" val="1682803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user information (browsing history, age, gender, location, etc.)</a:t>
            </a:r>
          </a:p>
          <a:p>
            <a:endParaRPr lang="en-US" dirty="0"/>
          </a:p>
          <a:p>
            <a:r>
              <a:rPr lang="en-US" dirty="0"/>
              <a:t>Action: which advertisement/article to show.</a:t>
            </a:r>
          </a:p>
          <a:p>
            <a:endParaRPr lang="en-US" dirty="0"/>
          </a:p>
          <a:p>
            <a:r>
              <a:rPr lang="en-US" dirty="0"/>
              <a:t>Reward: 1 if click, and 0 if no-click.</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EE87C23-AE37-4D64-A0E4-948DCB704C98}" type="slidenum">
              <a:rPr lang="en-US" smtClean="0"/>
              <a:t>10</a:t>
            </a:fld>
            <a:endParaRPr lang="en-US"/>
          </a:p>
        </p:txBody>
      </p:sp>
    </p:spTree>
    <p:extLst>
      <p:ext uri="{BB962C8B-B14F-4D97-AF65-F5344CB8AC3E}">
        <p14:creationId xmlns:p14="http://schemas.microsoft.com/office/powerpoint/2010/main" val="1524301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CF054D-8472-4DF7-9B6C-202932616AD7}"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4061356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054D-8472-4DF7-9B6C-202932616AD7}"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363459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054D-8472-4DF7-9B6C-202932616AD7}"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4083694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054D-8472-4DF7-9B6C-202932616AD7}"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360356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F054D-8472-4DF7-9B6C-202932616AD7}" type="datetimeFigureOut">
              <a:rPr lang="en-US" smtClean="0"/>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320618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CF054D-8472-4DF7-9B6C-202932616AD7}"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241715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CF054D-8472-4DF7-9B6C-202932616AD7}" type="datetimeFigureOut">
              <a:rPr lang="en-US" smtClean="0"/>
              <a:t>5/18/18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188085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CF054D-8472-4DF7-9B6C-202932616AD7}" type="datetimeFigureOut">
              <a:rPr lang="en-US" smtClean="0"/>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46749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F054D-8472-4DF7-9B6C-202932616AD7}" type="datetimeFigureOut">
              <a:rPr lang="en-US" smtClean="0"/>
              <a:t>5/18/18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190572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F054D-8472-4DF7-9B6C-202932616AD7}"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816984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F054D-8472-4DF7-9B6C-202932616AD7}" type="datetimeFigureOut">
              <a:rPr lang="en-US" smtClean="0"/>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5A590-66EF-42C0-8925-E732863ADE6C}" type="slidenum">
              <a:rPr lang="en-US" smtClean="0"/>
              <a:t>‹#›</a:t>
            </a:fld>
            <a:endParaRPr lang="en-US"/>
          </a:p>
        </p:txBody>
      </p:sp>
    </p:spTree>
    <p:extLst>
      <p:ext uri="{BB962C8B-B14F-4D97-AF65-F5344CB8AC3E}">
        <p14:creationId xmlns:p14="http://schemas.microsoft.com/office/powerpoint/2010/main" val="2040687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F054D-8472-4DF7-9B6C-202932616AD7}" type="datetimeFigureOut">
              <a:rPr lang="en-US" smtClean="0"/>
              <a:t>5/18/18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5A590-66EF-42C0-8925-E732863ADE6C}" type="slidenum">
              <a:rPr lang="en-US" smtClean="0"/>
              <a:t>‹#›</a:t>
            </a:fld>
            <a:endParaRPr lang="en-US"/>
          </a:p>
        </p:txBody>
      </p:sp>
    </p:spTree>
    <p:extLst>
      <p:ext uri="{BB962C8B-B14F-4D97-AF65-F5344CB8AC3E}">
        <p14:creationId xmlns:p14="http://schemas.microsoft.com/office/powerpoint/2010/main" val="3599798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1.png"/><Relationship Id="rId10" Type="http://schemas.openxmlformats.org/officeDocument/2006/relationships/image" Target="../media/image57.png"/><Relationship Id="rId4" Type="http://schemas.openxmlformats.org/officeDocument/2006/relationships/image" Target="../media/image170.png"/><Relationship Id="rId9" Type="http://schemas.openxmlformats.org/officeDocument/2006/relationships/image" Target="../media/image2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ym.openai.com/env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49.png"/><Relationship Id="rId4" Type="http://schemas.openxmlformats.org/officeDocument/2006/relationships/hyperlink" Target="https://gym.openai.com/envs/CartPole-v0" TargetMode="Externa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00.png"/></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340.png"/><Relationship Id="rId5" Type="http://schemas.openxmlformats.org/officeDocument/2006/relationships/image" Target="../media/image61.png"/><Relationship Id="rId10" Type="http://schemas.openxmlformats.org/officeDocument/2006/relationships/image" Target="../media/image331.png"/><Relationship Id="rId4" Type="http://schemas.openxmlformats.org/officeDocument/2006/relationships/image" Target="../media/image61.png"/><Relationship Id="rId9" Type="http://schemas.openxmlformats.org/officeDocument/2006/relationships/image" Target="../media/image3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0.png"/><Relationship Id="rId7" Type="http://schemas.openxmlformats.org/officeDocument/2006/relationships/image" Target="../media/image4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290.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proceedings.mlr.press/v48/mniha16.html" TargetMode="External"/><Relationship Id="rId4" Type="http://schemas.openxmlformats.org/officeDocument/2006/relationships/hyperlink" Target="http://papers.nips.cc/paper/1713-policy-gradient-methods-for-reinforcement-learning-with-function-approximat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1.png"/><Relationship Id="rId7"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61.png"/><Relationship Id="rId4" Type="http://schemas.openxmlformats.org/officeDocument/2006/relationships/image" Target="../media/image15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21.pn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0BD84-E180-F547-BE7E-6A9F819AA0B4}"/>
              </a:ext>
            </a:extLst>
          </p:cNvPr>
          <p:cNvSpPr>
            <a:spLocks noGrp="1"/>
          </p:cNvSpPr>
          <p:nvPr>
            <p:ph type="ctrTitle"/>
          </p:nvPr>
        </p:nvSpPr>
        <p:spPr/>
        <p:txBody>
          <a:bodyPr/>
          <a:lstStyle/>
          <a:p>
            <a:r>
              <a:rPr lang="en-US" dirty="0"/>
              <a:t>Introduction to </a:t>
            </a:r>
            <a:br>
              <a:rPr lang="en-US" dirty="0"/>
            </a:br>
            <a:r>
              <a:rPr lang="en-US" dirty="0"/>
              <a:t>Reinforcement Learning</a:t>
            </a:r>
          </a:p>
        </p:txBody>
      </p:sp>
      <p:sp>
        <p:nvSpPr>
          <p:cNvPr id="5" name="Subtitle 4">
            <a:extLst>
              <a:ext uri="{FF2B5EF4-FFF2-40B4-BE49-F238E27FC236}">
                <a16:creationId xmlns:a16="http://schemas.microsoft.com/office/drawing/2014/main" id="{21D4BE72-B71A-6147-A48B-BD7836E07782}"/>
              </a:ext>
            </a:extLst>
          </p:cNvPr>
          <p:cNvSpPr>
            <a:spLocks noGrp="1"/>
          </p:cNvSpPr>
          <p:nvPr>
            <p:ph type="subTitle" idx="1"/>
          </p:nvPr>
        </p:nvSpPr>
        <p:spPr/>
        <p:txBody>
          <a:bodyPr/>
          <a:lstStyle/>
          <a:p>
            <a:r>
              <a:rPr lang="en-US" dirty="0"/>
              <a:t>Part 10</a:t>
            </a:r>
          </a:p>
        </p:txBody>
      </p:sp>
    </p:spTree>
    <p:extLst>
      <p:ext uri="{BB962C8B-B14F-4D97-AF65-F5344CB8AC3E}">
        <p14:creationId xmlns:p14="http://schemas.microsoft.com/office/powerpoint/2010/main" val="415745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Content Recommendation</a:t>
            </a:r>
          </a:p>
        </p:txBody>
      </p:sp>
      <p:pic>
        <p:nvPicPr>
          <p:cNvPr id="4" name="Picture 3"/>
          <p:cNvPicPr>
            <a:picLocks noChangeAspect="1"/>
          </p:cNvPicPr>
          <p:nvPr/>
        </p:nvPicPr>
        <p:blipFill>
          <a:blip r:embed="rId3"/>
          <a:stretch>
            <a:fillRect/>
          </a:stretch>
        </p:blipFill>
        <p:spPr>
          <a:xfrm flipH="1">
            <a:off x="413390" y="2374583"/>
            <a:ext cx="365756" cy="469831"/>
          </a:xfrm>
          <a:prstGeom prst="rect">
            <a:avLst/>
          </a:prstGeom>
        </p:spPr>
      </p:pic>
      <p:pic>
        <p:nvPicPr>
          <p:cNvPr id="6" name="Picture 5"/>
          <p:cNvPicPr>
            <a:picLocks noChangeAspect="1"/>
          </p:cNvPicPr>
          <p:nvPr/>
        </p:nvPicPr>
        <p:blipFill>
          <a:blip r:embed="rId4"/>
          <a:stretch>
            <a:fillRect/>
          </a:stretch>
        </p:blipFill>
        <p:spPr>
          <a:xfrm flipH="1">
            <a:off x="1132283" y="1652614"/>
            <a:ext cx="277000" cy="376991"/>
          </a:xfrm>
          <a:prstGeom prst="rect">
            <a:avLst/>
          </a:prstGeom>
        </p:spPr>
      </p:pic>
      <p:pic>
        <p:nvPicPr>
          <p:cNvPr id="7" name="Picture 6"/>
          <p:cNvPicPr>
            <a:picLocks noChangeAspect="1"/>
          </p:cNvPicPr>
          <p:nvPr/>
        </p:nvPicPr>
        <p:blipFill>
          <a:blip r:embed="rId5"/>
          <a:stretch>
            <a:fillRect/>
          </a:stretch>
        </p:blipFill>
        <p:spPr>
          <a:xfrm>
            <a:off x="613890" y="1765160"/>
            <a:ext cx="303823" cy="419775"/>
          </a:xfrm>
          <a:prstGeom prst="rect">
            <a:avLst/>
          </a:prstGeom>
        </p:spPr>
      </p:pic>
      <p:pic>
        <p:nvPicPr>
          <p:cNvPr id="9" name="Picture 8"/>
          <p:cNvPicPr>
            <a:picLocks noChangeAspect="1"/>
          </p:cNvPicPr>
          <p:nvPr/>
        </p:nvPicPr>
        <p:blipFill>
          <a:blip r:embed="rId6"/>
          <a:stretch>
            <a:fillRect/>
          </a:stretch>
        </p:blipFill>
        <p:spPr>
          <a:xfrm flipH="1">
            <a:off x="1112185" y="2245110"/>
            <a:ext cx="297098" cy="404127"/>
          </a:xfrm>
          <a:prstGeom prst="rect">
            <a:avLst/>
          </a:prstGeom>
        </p:spPr>
      </p:pic>
      <p:pic>
        <p:nvPicPr>
          <p:cNvPr id="10" name="Picture 9"/>
          <p:cNvPicPr>
            <a:picLocks noChangeAspect="1"/>
          </p:cNvPicPr>
          <p:nvPr/>
        </p:nvPicPr>
        <p:blipFill>
          <a:blip r:embed="rId7"/>
          <a:stretch>
            <a:fillRect/>
          </a:stretch>
        </p:blipFill>
        <p:spPr>
          <a:xfrm flipH="1">
            <a:off x="1034917" y="2777475"/>
            <a:ext cx="322245" cy="422337"/>
          </a:xfrm>
          <a:prstGeom prst="rect">
            <a:avLst/>
          </a:prstGeom>
        </p:spPr>
      </p:pic>
      <p:pic>
        <p:nvPicPr>
          <p:cNvPr id="11" name="Picture 10"/>
          <p:cNvPicPr>
            <a:picLocks noChangeAspect="1"/>
          </p:cNvPicPr>
          <p:nvPr/>
        </p:nvPicPr>
        <p:blipFill>
          <a:blip r:embed="rId8"/>
          <a:stretch>
            <a:fillRect/>
          </a:stretch>
        </p:blipFill>
        <p:spPr>
          <a:xfrm>
            <a:off x="1536811" y="2389490"/>
            <a:ext cx="325273" cy="359815"/>
          </a:xfrm>
          <a:prstGeom prst="rect">
            <a:avLst/>
          </a:prstGeom>
        </p:spPr>
      </p:pic>
      <p:sp>
        <p:nvSpPr>
          <p:cNvPr id="12" name="Oval 11"/>
          <p:cNvSpPr/>
          <p:nvPr/>
        </p:nvSpPr>
        <p:spPr>
          <a:xfrm>
            <a:off x="213070" y="1481795"/>
            <a:ext cx="1838425" cy="1867301"/>
          </a:xfrm>
          <a:prstGeom prst="ellipse">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47598" y="3318100"/>
            <a:ext cx="969368" cy="369332"/>
          </a:xfrm>
          <a:prstGeom prst="rect">
            <a:avLst/>
          </a:prstGeom>
          <a:noFill/>
        </p:spPr>
        <p:txBody>
          <a:bodyPr wrap="none" rtlCol="0">
            <a:spAutoFit/>
          </a:bodyPr>
          <a:lstStyle/>
          <a:p>
            <a:r>
              <a:rPr lang="en-US" dirty="0"/>
              <a:t>All users</a:t>
            </a:r>
          </a:p>
        </p:txBody>
      </p:sp>
      <p:pic>
        <p:nvPicPr>
          <p:cNvPr id="14" name="Picture 13"/>
          <p:cNvPicPr>
            <a:picLocks noChangeAspect="1"/>
          </p:cNvPicPr>
          <p:nvPr/>
        </p:nvPicPr>
        <p:blipFill>
          <a:blip r:embed="rId9"/>
          <a:stretch>
            <a:fillRect/>
          </a:stretch>
        </p:blipFill>
        <p:spPr>
          <a:xfrm>
            <a:off x="4276817" y="1652614"/>
            <a:ext cx="7650779" cy="3575168"/>
          </a:xfrm>
          <a:prstGeom prst="rect">
            <a:avLst/>
          </a:prstGeom>
        </p:spPr>
      </p:pic>
      <p:grpSp>
        <p:nvGrpSpPr>
          <p:cNvPr id="17" name="Group 16"/>
          <p:cNvGrpSpPr/>
          <p:nvPr/>
        </p:nvGrpSpPr>
        <p:grpSpPr>
          <a:xfrm>
            <a:off x="2832065" y="1674167"/>
            <a:ext cx="1228413" cy="1075138"/>
            <a:chOff x="2984619" y="1949591"/>
            <a:chExt cx="1228413" cy="1075138"/>
          </a:xfrm>
        </p:grpSpPr>
        <p:pic>
          <p:nvPicPr>
            <p:cNvPr id="8" name="Picture 7"/>
            <p:cNvPicPr>
              <a:picLocks noChangeAspect="1"/>
            </p:cNvPicPr>
            <p:nvPr/>
          </p:nvPicPr>
          <p:blipFill>
            <a:blip r:embed="rId10"/>
            <a:stretch>
              <a:fillRect/>
            </a:stretch>
          </p:blipFill>
          <p:spPr>
            <a:xfrm>
              <a:off x="3278227" y="1949591"/>
              <a:ext cx="641199" cy="736584"/>
            </a:xfrm>
            <a:prstGeom prst="rect">
              <a:avLst/>
            </a:prstGeom>
          </p:spPr>
        </p:pic>
        <p:sp>
          <p:nvSpPr>
            <p:cNvPr id="15" name="TextBox 14"/>
            <p:cNvSpPr txBox="1"/>
            <p:nvPr/>
          </p:nvSpPr>
          <p:spPr>
            <a:xfrm>
              <a:off x="2984619" y="2686175"/>
              <a:ext cx="1228413" cy="338554"/>
            </a:xfrm>
            <a:prstGeom prst="rect">
              <a:avLst/>
            </a:prstGeom>
            <a:noFill/>
          </p:spPr>
          <p:txBody>
            <a:bodyPr wrap="none" rtlCol="0">
              <a:spAutoFit/>
            </a:bodyPr>
            <a:lstStyle/>
            <a:p>
              <a:r>
                <a:rPr lang="en-US" altLang="zh-CN" sz="1600" dirty="0"/>
                <a:t>Current user</a:t>
              </a:r>
              <a:endParaRPr lang="en-US" sz="1600" dirty="0"/>
            </a:p>
          </p:txBody>
        </p:sp>
      </p:grpSp>
      <p:sp>
        <p:nvSpPr>
          <p:cNvPr id="16" name="TextBox 15"/>
          <p:cNvSpPr txBox="1"/>
          <p:nvPr/>
        </p:nvSpPr>
        <p:spPr>
          <a:xfrm>
            <a:off x="4276817" y="5457524"/>
            <a:ext cx="6425285" cy="400110"/>
          </a:xfrm>
          <a:prstGeom prst="rect">
            <a:avLst/>
          </a:prstGeom>
          <a:noFill/>
        </p:spPr>
        <p:txBody>
          <a:bodyPr wrap="none" rtlCol="0">
            <a:spAutoFit/>
          </a:bodyPr>
          <a:lstStyle/>
          <a:p>
            <a:r>
              <a:rPr lang="en-US" sz="2000" dirty="0"/>
              <a:t>Problem: </a:t>
            </a:r>
            <a:r>
              <a:rPr lang="en-US" sz="2000" i="1" dirty="0">
                <a:solidFill>
                  <a:schemeClr val="accent1">
                    <a:lumMod val="75000"/>
                  </a:schemeClr>
                </a:solidFill>
              </a:rPr>
              <a:t>personalized</a:t>
            </a:r>
            <a:r>
              <a:rPr lang="en-US" sz="2000" dirty="0"/>
              <a:t> recommendation to maximize #clicks</a:t>
            </a:r>
          </a:p>
        </p:txBody>
      </p:sp>
      <p:sp>
        <p:nvSpPr>
          <p:cNvPr id="18" name="Rectangle: Rounded Corners 17"/>
          <p:cNvSpPr/>
          <p:nvPr/>
        </p:nvSpPr>
        <p:spPr>
          <a:xfrm>
            <a:off x="596268" y="4822257"/>
            <a:ext cx="2858703" cy="125128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Reinforcement learning</a:t>
            </a:r>
          </a:p>
          <a:p>
            <a:pPr algn="ctr"/>
            <a:r>
              <a:rPr lang="en-US" sz="2000" dirty="0">
                <a:solidFill>
                  <a:schemeClr val="tx1"/>
                </a:solidFill>
              </a:rPr>
              <a:t>(a special kind known as </a:t>
            </a:r>
            <a:r>
              <a:rPr lang="en-US" sz="2000" i="1" dirty="0">
                <a:solidFill>
                  <a:schemeClr val="tx1"/>
                </a:solidFill>
              </a:rPr>
              <a:t>contextual bandit</a:t>
            </a:r>
            <a:r>
              <a:rPr lang="en-US" sz="2000" dirty="0">
                <a:solidFill>
                  <a:schemeClr val="tx1"/>
                </a:solidFill>
              </a:rPr>
              <a:t>)</a:t>
            </a:r>
          </a:p>
        </p:txBody>
      </p:sp>
    </p:spTree>
    <p:extLst>
      <p:ext uri="{BB962C8B-B14F-4D97-AF65-F5344CB8AC3E}">
        <p14:creationId xmlns:p14="http://schemas.microsoft.com/office/powerpoint/2010/main" val="252120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Stock trading</a:t>
            </a:r>
          </a:p>
        </p:txBody>
      </p:sp>
      <p:pic>
        <p:nvPicPr>
          <p:cNvPr id="4" name="Content Placeholder 3"/>
          <p:cNvPicPr>
            <a:picLocks noGrp="1" noChangeAspect="1"/>
          </p:cNvPicPr>
          <p:nvPr>
            <p:ph idx="1"/>
          </p:nvPr>
        </p:nvPicPr>
        <p:blipFill>
          <a:blip r:embed="rId3"/>
          <a:stretch>
            <a:fillRect/>
          </a:stretch>
        </p:blipFill>
        <p:spPr>
          <a:xfrm>
            <a:off x="838200" y="1797050"/>
            <a:ext cx="6213116" cy="3317875"/>
          </a:xfrm>
          <a:prstGeom prst="rect">
            <a:avLst/>
          </a:prstGeom>
        </p:spPr>
      </p:pic>
      <p:sp>
        <p:nvSpPr>
          <p:cNvPr id="5" name="TextBox 4"/>
          <p:cNvSpPr txBox="1"/>
          <p:nvPr/>
        </p:nvSpPr>
        <p:spPr>
          <a:xfrm>
            <a:off x="838200" y="5557838"/>
            <a:ext cx="5548313" cy="369332"/>
          </a:xfrm>
          <a:prstGeom prst="rect">
            <a:avLst/>
          </a:prstGeom>
          <a:noFill/>
        </p:spPr>
        <p:txBody>
          <a:bodyPr wrap="square" rtlCol="0">
            <a:spAutoFit/>
          </a:bodyPr>
          <a:lstStyle/>
          <a:p>
            <a:r>
              <a:rPr lang="en-US" dirty="0"/>
              <a:t>Problem: buy/sell stocks to maximize profit</a:t>
            </a:r>
          </a:p>
        </p:txBody>
      </p:sp>
      <p:sp>
        <p:nvSpPr>
          <p:cNvPr id="6" name="Rectangle: Rounded Corners 5"/>
          <p:cNvSpPr/>
          <p:nvPr/>
        </p:nvSpPr>
        <p:spPr>
          <a:xfrm>
            <a:off x="7933905" y="2698003"/>
            <a:ext cx="2319689" cy="63526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Supervised learning</a:t>
            </a:r>
          </a:p>
        </p:txBody>
      </p:sp>
      <p:sp>
        <p:nvSpPr>
          <p:cNvPr id="7" name="Rectangle: Rounded Corners 6"/>
          <p:cNvSpPr/>
          <p:nvPr/>
        </p:nvSpPr>
        <p:spPr>
          <a:xfrm>
            <a:off x="7704738" y="4287979"/>
            <a:ext cx="2858703" cy="6352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Reinforcement learning</a:t>
            </a:r>
          </a:p>
        </p:txBody>
      </p:sp>
      <p:pic>
        <p:nvPicPr>
          <p:cNvPr id="8" name="Picture 7"/>
          <p:cNvPicPr>
            <a:picLocks noChangeAspect="1"/>
          </p:cNvPicPr>
          <p:nvPr/>
        </p:nvPicPr>
        <p:blipFill>
          <a:blip r:embed="rId4"/>
          <a:stretch>
            <a:fillRect/>
          </a:stretch>
        </p:blipFill>
        <p:spPr>
          <a:xfrm>
            <a:off x="10912568" y="2542669"/>
            <a:ext cx="882463" cy="913318"/>
          </a:xfrm>
          <a:prstGeom prst="rect">
            <a:avLst/>
          </a:prstGeom>
        </p:spPr>
      </p:pic>
      <p:pic>
        <p:nvPicPr>
          <p:cNvPr id="9" name="Picture 8"/>
          <p:cNvPicPr>
            <a:picLocks noChangeAspect="1"/>
          </p:cNvPicPr>
          <p:nvPr/>
        </p:nvPicPr>
        <p:blipFill>
          <a:blip r:embed="rId5"/>
          <a:stretch>
            <a:fillRect/>
          </a:stretch>
        </p:blipFill>
        <p:spPr>
          <a:xfrm>
            <a:off x="10912568" y="3979951"/>
            <a:ext cx="882463" cy="1060154"/>
          </a:xfrm>
          <a:prstGeom prst="rect">
            <a:avLst/>
          </a:prstGeom>
        </p:spPr>
      </p:pic>
    </p:spTree>
    <p:extLst>
      <p:ext uri="{BB962C8B-B14F-4D97-AF65-F5344CB8AC3E}">
        <p14:creationId xmlns:p14="http://schemas.microsoft.com/office/powerpoint/2010/main" val="332570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2" y="365125"/>
            <a:ext cx="10721788" cy="530421"/>
          </a:xfrm>
        </p:spPr>
        <p:txBody>
          <a:bodyPr>
            <a:normAutofit fontScale="90000"/>
          </a:bodyPr>
          <a:lstStyle/>
          <a:p>
            <a:r>
              <a:rPr lang="en-US" dirty="0"/>
              <a:t>More RL Examples</a:t>
            </a:r>
          </a:p>
        </p:txBody>
      </p:sp>
      <p:graphicFrame>
        <p:nvGraphicFramePr>
          <p:cNvPr id="14" name="Table 13"/>
          <p:cNvGraphicFramePr>
            <a:graphicFrameLocks noGrp="1"/>
          </p:cNvGraphicFramePr>
          <p:nvPr>
            <p:extLst/>
          </p:nvPr>
        </p:nvGraphicFramePr>
        <p:xfrm>
          <a:off x="231481" y="1049604"/>
          <a:ext cx="11533170" cy="5287401"/>
        </p:xfrm>
        <a:graphic>
          <a:graphicData uri="http://schemas.openxmlformats.org/drawingml/2006/table">
            <a:tbl>
              <a:tblPr firstRow="1" bandRow="1">
                <a:tableStyleId>{5C22544A-7EE6-4342-B048-85BDC9FD1C3A}</a:tableStyleId>
              </a:tblPr>
              <a:tblGrid>
                <a:gridCol w="2306634">
                  <a:extLst>
                    <a:ext uri="{9D8B030D-6E8A-4147-A177-3AD203B41FA5}">
                      <a16:colId xmlns:a16="http://schemas.microsoft.com/office/drawing/2014/main" val="3619322016"/>
                    </a:ext>
                  </a:extLst>
                </a:gridCol>
                <a:gridCol w="2306634">
                  <a:extLst>
                    <a:ext uri="{9D8B030D-6E8A-4147-A177-3AD203B41FA5}">
                      <a16:colId xmlns:a16="http://schemas.microsoft.com/office/drawing/2014/main" val="3060542433"/>
                    </a:ext>
                  </a:extLst>
                </a:gridCol>
                <a:gridCol w="2306634">
                  <a:extLst>
                    <a:ext uri="{9D8B030D-6E8A-4147-A177-3AD203B41FA5}">
                      <a16:colId xmlns:a16="http://schemas.microsoft.com/office/drawing/2014/main" val="3092609553"/>
                    </a:ext>
                  </a:extLst>
                </a:gridCol>
                <a:gridCol w="2306634">
                  <a:extLst>
                    <a:ext uri="{9D8B030D-6E8A-4147-A177-3AD203B41FA5}">
                      <a16:colId xmlns:a16="http://schemas.microsoft.com/office/drawing/2014/main" val="24685046"/>
                    </a:ext>
                  </a:extLst>
                </a:gridCol>
                <a:gridCol w="2306634">
                  <a:extLst>
                    <a:ext uri="{9D8B030D-6E8A-4147-A177-3AD203B41FA5}">
                      <a16:colId xmlns:a16="http://schemas.microsoft.com/office/drawing/2014/main" val="2645710864"/>
                    </a:ext>
                  </a:extLst>
                </a:gridCol>
              </a:tblGrid>
              <a:tr h="685221">
                <a:tc>
                  <a:txBody>
                    <a:bodyPr/>
                    <a:lstStyle/>
                    <a:p>
                      <a:pPr algn="ctr"/>
                      <a:r>
                        <a:rPr lang="en-US" dirty="0"/>
                        <a:t>Application</a:t>
                      </a:r>
                    </a:p>
                  </a:txBody>
                  <a:tcPr anchor="ctr"/>
                </a:tc>
                <a:tc>
                  <a:txBody>
                    <a:bodyPr/>
                    <a:lstStyle/>
                    <a:p>
                      <a:pPr algn="ctr"/>
                      <a:r>
                        <a:rPr lang="en-US" dirty="0"/>
                        <a:t>Action</a:t>
                      </a:r>
                    </a:p>
                  </a:txBody>
                  <a:tcPr anchor="ctr"/>
                </a:tc>
                <a:tc>
                  <a:txBody>
                    <a:bodyPr/>
                    <a:lstStyle/>
                    <a:p>
                      <a:pPr algn="ctr"/>
                      <a:r>
                        <a:rPr lang="en-US" dirty="0"/>
                        <a:t>Observation</a:t>
                      </a:r>
                    </a:p>
                  </a:txBody>
                  <a:tcPr anchor="ctr"/>
                </a:tc>
                <a:tc>
                  <a:txBody>
                    <a:bodyPr/>
                    <a:lstStyle/>
                    <a:p>
                      <a:pPr algn="ctr"/>
                      <a:r>
                        <a:rPr lang="en-US" dirty="0"/>
                        <a:t>State</a:t>
                      </a:r>
                    </a:p>
                  </a:txBody>
                  <a:tcPr anchor="ctr"/>
                </a:tc>
                <a:tc>
                  <a:txBody>
                    <a:bodyPr/>
                    <a:lstStyle/>
                    <a:p>
                      <a:pPr algn="ctr"/>
                      <a:r>
                        <a:rPr lang="en-US" dirty="0"/>
                        <a:t>Reward</a:t>
                      </a:r>
                    </a:p>
                  </a:txBody>
                  <a:tcPr anchor="ctr"/>
                </a:tc>
                <a:extLst>
                  <a:ext uri="{0D108BD9-81ED-4DB2-BD59-A6C34878D82A}">
                    <a16:rowId xmlns:a16="http://schemas.microsoft.com/office/drawing/2014/main" val="1837792492"/>
                  </a:ext>
                </a:extLst>
              </a:tr>
              <a:tr h="1005441">
                <a:tc>
                  <a:txBody>
                    <a:bodyPr/>
                    <a:lstStyle/>
                    <a:p>
                      <a:pPr algn="ctr"/>
                      <a:r>
                        <a:rPr lang="en-US" dirty="0"/>
                        <a:t>Playing Go</a:t>
                      </a:r>
                    </a:p>
                    <a:p>
                      <a:pPr algn="ctr"/>
                      <a:r>
                        <a:rPr lang="en-US" dirty="0"/>
                        <a:t>(board game)</a:t>
                      </a:r>
                    </a:p>
                  </a:txBody>
                  <a:tcPr anchor="ctr"/>
                </a:tc>
                <a:tc>
                  <a:txBody>
                    <a:bodyPr/>
                    <a:lstStyle/>
                    <a:p>
                      <a:pPr algn="ctr"/>
                      <a:r>
                        <a:rPr lang="en-US" dirty="0"/>
                        <a:t>Where to place a stone</a:t>
                      </a:r>
                    </a:p>
                  </a:txBody>
                  <a:tcPr anchor="ctr"/>
                </a:tc>
                <a:tc>
                  <a:txBody>
                    <a:bodyPr/>
                    <a:lstStyle/>
                    <a:p>
                      <a:pPr algn="ctr"/>
                      <a:r>
                        <a:rPr lang="en-US" dirty="0"/>
                        <a:t>Configuration of board</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Configuration of board</a:t>
                      </a:r>
                    </a:p>
                  </a:txBody>
                  <a:tcPr anchor="ctr"/>
                </a:tc>
                <a:tc>
                  <a:txBody>
                    <a:bodyPr/>
                    <a:lstStyle/>
                    <a:p>
                      <a:pPr algn="ctr"/>
                      <a:r>
                        <a:rPr lang="en-US" dirty="0"/>
                        <a:t>Win game: +1</a:t>
                      </a:r>
                    </a:p>
                    <a:p>
                      <a:pPr algn="ctr"/>
                      <a:r>
                        <a:rPr lang="en-US" dirty="0"/>
                        <a:t>Else: -1</a:t>
                      </a:r>
                    </a:p>
                  </a:txBody>
                  <a:tcPr anchor="ctr"/>
                </a:tc>
                <a:extLst>
                  <a:ext uri="{0D108BD9-81ED-4DB2-BD59-A6C34878D82A}">
                    <a16:rowId xmlns:a16="http://schemas.microsoft.com/office/drawing/2014/main" val="2292019357"/>
                  </a:ext>
                </a:extLst>
              </a:tr>
              <a:tr h="1005439">
                <a:tc>
                  <a:txBody>
                    <a:bodyPr/>
                    <a:lstStyle/>
                    <a:p>
                      <a:pPr algn="ctr"/>
                      <a:r>
                        <a:rPr lang="en-US" dirty="0"/>
                        <a:t>Playing Atari</a:t>
                      </a:r>
                    </a:p>
                    <a:p>
                      <a:pPr algn="ctr"/>
                      <a:r>
                        <a:rPr lang="en-US" dirty="0"/>
                        <a:t>(video</a:t>
                      </a:r>
                      <a:r>
                        <a:rPr lang="en-US" baseline="0" dirty="0"/>
                        <a:t> games)</a:t>
                      </a:r>
                      <a:endParaRPr lang="en-US" dirty="0"/>
                    </a:p>
                  </a:txBody>
                  <a:tcPr anchor="ctr"/>
                </a:tc>
                <a:tc>
                  <a:txBody>
                    <a:bodyPr/>
                    <a:lstStyle/>
                    <a:p>
                      <a:pPr algn="ctr"/>
                      <a:r>
                        <a:rPr lang="en-US" dirty="0"/>
                        <a:t>Joystick and button inputs</a:t>
                      </a:r>
                    </a:p>
                  </a:txBody>
                  <a:tcPr anchor="ctr"/>
                </a:tc>
                <a:tc>
                  <a:txBody>
                    <a:bodyPr/>
                    <a:lstStyle/>
                    <a:p>
                      <a:pPr algn="ctr"/>
                      <a:r>
                        <a:rPr lang="en-US" dirty="0"/>
                        <a:t>Screen at time </a:t>
                      </a:r>
                      <a:r>
                        <a:rPr lang="en-US" i="1" dirty="0"/>
                        <a:t>t</a:t>
                      </a:r>
                    </a:p>
                  </a:txBody>
                  <a:tcPr anchor="ctr"/>
                </a:tc>
                <a:tc>
                  <a:txBody>
                    <a:bodyPr/>
                    <a:lstStyle/>
                    <a:p>
                      <a:pPr algn="ctr"/>
                      <a:r>
                        <a:rPr lang="en-US" dirty="0"/>
                        <a:t>Screen at times </a:t>
                      </a:r>
                    </a:p>
                    <a:p>
                      <a:pPr algn="ctr"/>
                      <a:r>
                        <a:rPr lang="en-US" i="1" dirty="0"/>
                        <a:t>t, t-1,</a:t>
                      </a:r>
                      <a:r>
                        <a:rPr lang="en-US" i="1" baseline="0" dirty="0"/>
                        <a:t> t-2, t-3</a:t>
                      </a:r>
                      <a:endParaRPr lang="en-US" i="1" dirty="0"/>
                    </a:p>
                  </a:txBody>
                  <a:tcPr anchor="ctr"/>
                </a:tc>
                <a:tc>
                  <a:txBody>
                    <a:bodyPr/>
                    <a:lstStyle/>
                    <a:p>
                      <a:pPr algn="ctr"/>
                      <a:r>
                        <a:rPr lang="en-US" dirty="0"/>
                        <a:t>Game score increment</a:t>
                      </a:r>
                    </a:p>
                  </a:txBody>
                  <a:tcPr anchor="ctr"/>
                </a:tc>
                <a:extLst>
                  <a:ext uri="{0D108BD9-81ED-4DB2-BD59-A6C34878D82A}">
                    <a16:rowId xmlns:a16="http://schemas.microsoft.com/office/drawing/2014/main" val="807226348"/>
                  </a:ext>
                </a:extLst>
              </a:tr>
              <a:tr h="1249184">
                <a:tc>
                  <a:txBody>
                    <a:bodyPr/>
                    <a:lstStyle/>
                    <a:p>
                      <a:pPr algn="ctr"/>
                      <a:r>
                        <a:rPr lang="en-US" dirty="0"/>
                        <a:t>Direct mail marketing</a:t>
                      </a:r>
                    </a:p>
                  </a:txBody>
                  <a:tcPr anchor="ctr"/>
                </a:tc>
                <a:tc>
                  <a:txBody>
                    <a:bodyPr/>
                    <a:lstStyle/>
                    <a:p>
                      <a:pPr algn="ctr"/>
                      <a:r>
                        <a:rPr lang="en-US" dirty="0"/>
                        <a:t>Whether to mail a customer a catalog</a:t>
                      </a:r>
                    </a:p>
                  </a:txBody>
                  <a:tcPr anchor="ctr"/>
                </a:tc>
                <a:tc>
                  <a:txBody>
                    <a:bodyPr/>
                    <a:lstStyle/>
                    <a:p>
                      <a:pPr algn="ctr"/>
                      <a:r>
                        <a:rPr lang="en-US" dirty="0"/>
                        <a:t>Whether</a:t>
                      </a:r>
                      <a:r>
                        <a:rPr lang="en-US" baseline="0" dirty="0"/>
                        <a:t> customer makes a purchase </a:t>
                      </a:r>
                      <a:endParaRPr lang="en-US" dirty="0"/>
                    </a:p>
                  </a:txBody>
                  <a:tcPr anchor="ctr"/>
                </a:tc>
                <a:tc>
                  <a:txBody>
                    <a:bodyPr/>
                    <a:lstStyle/>
                    <a:p>
                      <a:pPr algn="ctr"/>
                      <a:r>
                        <a:rPr lang="en-US" dirty="0"/>
                        <a:t>History</a:t>
                      </a:r>
                      <a:r>
                        <a:rPr lang="en-US" baseline="0" dirty="0"/>
                        <a:t> of purchases and mailings</a:t>
                      </a:r>
                      <a:endParaRPr lang="en-US" dirty="0"/>
                    </a:p>
                  </a:txBody>
                  <a:tcPr anchor="ctr"/>
                </a:tc>
                <a:tc>
                  <a:txBody>
                    <a:bodyPr/>
                    <a:lstStyle/>
                    <a:p>
                      <a:pPr algn="ctr"/>
                      <a:r>
                        <a:rPr lang="en-US" dirty="0"/>
                        <a:t>$ profit from </a:t>
                      </a:r>
                      <a:r>
                        <a:rPr lang="en-US" baseline="0" dirty="0"/>
                        <a:t>purchase (if any) - $ cost of mailing catalog</a:t>
                      </a:r>
                      <a:endParaRPr lang="en-US" dirty="0"/>
                    </a:p>
                  </a:txBody>
                  <a:tcPr anchor="ctr"/>
                </a:tc>
                <a:extLst>
                  <a:ext uri="{0D108BD9-81ED-4DB2-BD59-A6C34878D82A}">
                    <a16:rowId xmlns:a16="http://schemas.microsoft.com/office/drawing/2014/main" val="1465652358"/>
                  </a:ext>
                </a:extLst>
              </a:tr>
              <a:tr h="1342116">
                <a:tc>
                  <a:txBody>
                    <a:bodyPr/>
                    <a:lstStyle/>
                    <a:p>
                      <a:pPr algn="ctr"/>
                      <a:r>
                        <a:rPr lang="en-US" dirty="0"/>
                        <a:t>Conversational</a:t>
                      </a:r>
                      <a:r>
                        <a:rPr lang="en-US" baseline="0" dirty="0"/>
                        <a:t> system</a:t>
                      </a:r>
                      <a:endParaRPr lang="en-US" dirty="0"/>
                    </a:p>
                  </a:txBody>
                  <a:tcPr anchor="ctr"/>
                </a:tc>
                <a:tc>
                  <a:txBody>
                    <a:bodyPr/>
                    <a:lstStyle/>
                    <a:p>
                      <a:pPr algn="ctr"/>
                      <a:r>
                        <a:rPr lang="en-US" dirty="0"/>
                        <a:t>What to say to the user,</a:t>
                      </a:r>
                      <a:r>
                        <a:rPr lang="en-US" baseline="0" dirty="0"/>
                        <a:t> or API action to invoke</a:t>
                      </a:r>
                      <a:endParaRPr lang="en-US" dirty="0"/>
                    </a:p>
                  </a:txBody>
                  <a:tcPr anchor="ctr"/>
                </a:tc>
                <a:tc>
                  <a:txBody>
                    <a:bodyPr/>
                    <a:lstStyle/>
                    <a:p>
                      <a:pPr algn="ctr"/>
                      <a:r>
                        <a:rPr lang="en-US" dirty="0"/>
                        <a:t>What user says, or what API</a:t>
                      </a:r>
                      <a:r>
                        <a:rPr lang="en-US" baseline="0" dirty="0"/>
                        <a:t> returns</a:t>
                      </a:r>
                      <a:endParaRPr lang="en-US" dirty="0"/>
                    </a:p>
                  </a:txBody>
                  <a:tcPr anchor="ctr"/>
                </a:tc>
                <a:tc>
                  <a:txBody>
                    <a:bodyPr/>
                    <a:lstStyle/>
                    <a:p>
                      <a:pPr algn="ctr"/>
                      <a:r>
                        <a:rPr lang="en-US" dirty="0"/>
                        <a:t>History of the conversation; state of the back-end</a:t>
                      </a:r>
                    </a:p>
                  </a:txBody>
                  <a:tcPr anchor="ctr"/>
                </a:tc>
                <a:tc>
                  <a:txBody>
                    <a:bodyPr/>
                    <a:lstStyle/>
                    <a:p>
                      <a:pPr algn="ctr"/>
                      <a:r>
                        <a:rPr lang="en-US" dirty="0"/>
                        <a:t>Task success: +10</a:t>
                      </a:r>
                    </a:p>
                    <a:p>
                      <a:pPr algn="ctr"/>
                      <a:r>
                        <a:rPr lang="en-US" dirty="0"/>
                        <a:t>Task fail: -20</a:t>
                      </a:r>
                    </a:p>
                    <a:p>
                      <a:pPr algn="ctr"/>
                      <a:r>
                        <a:rPr lang="en-US" dirty="0"/>
                        <a:t>Else: -1</a:t>
                      </a:r>
                    </a:p>
                  </a:txBody>
                  <a:tcPr anchor="ctr"/>
                </a:tc>
                <a:extLst>
                  <a:ext uri="{0D108BD9-81ED-4DB2-BD59-A6C34878D82A}">
                    <a16:rowId xmlns:a16="http://schemas.microsoft.com/office/drawing/2014/main" val="2126858440"/>
                  </a:ext>
                </a:extLst>
              </a:tr>
            </a:tbl>
          </a:graphicData>
        </a:graphic>
      </p:graphicFrame>
    </p:spTree>
    <p:extLst>
      <p:ext uri="{BB962C8B-B14F-4D97-AF65-F5344CB8AC3E}">
        <p14:creationId xmlns:p14="http://schemas.microsoft.com/office/powerpoint/2010/main" val="428200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(summary)</a:t>
            </a:r>
          </a:p>
        </p:txBody>
      </p:sp>
      <p:sp>
        <p:nvSpPr>
          <p:cNvPr id="3" name="Content Placeholder 2"/>
          <p:cNvSpPr>
            <a:spLocks noGrp="1"/>
          </p:cNvSpPr>
          <p:nvPr>
            <p:ph idx="1"/>
          </p:nvPr>
        </p:nvSpPr>
        <p:spPr>
          <a:xfrm>
            <a:off x="838200" y="1825625"/>
            <a:ext cx="10635762" cy="4351338"/>
          </a:xfrm>
        </p:spPr>
        <p:txBody>
          <a:bodyPr>
            <a:normAutofit/>
          </a:bodyPr>
          <a:lstStyle/>
          <a:p>
            <a:r>
              <a:rPr lang="en-US" dirty="0"/>
              <a:t>RL is a class of problems, not a specific solution</a:t>
            </a:r>
          </a:p>
          <a:p>
            <a:endParaRPr lang="en-US" dirty="0"/>
          </a:p>
          <a:p>
            <a:r>
              <a:rPr lang="en-US" dirty="0"/>
              <a:t>RL is about learning to act optimally, without teacher supervision</a:t>
            </a:r>
          </a:p>
          <a:p>
            <a:endParaRPr lang="en-US" dirty="0"/>
          </a:p>
          <a:p>
            <a:r>
              <a:rPr lang="en-US" dirty="0"/>
              <a:t>In general, RL problems:</a:t>
            </a:r>
          </a:p>
          <a:p>
            <a:pPr lvl="1"/>
            <a:r>
              <a:rPr lang="en-US" u="sng" dirty="0"/>
              <a:t>Have a </a:t>
            </a:r>
            <a:r>
              <a:rPr lang="en-US" u="sng" dirty="0" err="1"/>
              <a:t>stateful</a:t>
            </a:r>
            <a:r>
              <a:rPr lang="en-US" u="sng" dirty="0"/>
              <a:t> environment</a:t>
            </a:r>
            <a:r>
              <a:rPr lang="en-US" dirty="0"/>
              <a:t>, where states are affected by agent’s actions</a:t>
            </a:r>
          </a:p>
          <a:p>
            <a:pPr lvl="1"/>
            <a:r>
              <a:rPr lang="en-US" u="sng" dirty="0"/>
              <a:t>Need trial-and-error learning</a:t>
            </a:r>
            <a:r>
              <a:rPr lang="en-US" dirty="0"/>
              <a:t>, </a:t>
            </a:r>
            <a:r>
              <a:rPr lang="en-US" i="1" dirty="0"/>
              <a:t>not</a:t>
            </a:r>
            <a:r>
              <a:rPr lang="en-US" dirty="0"/>
              <a:t> by imitating a teacher</a:t>
            </a:r>
          </a:p>
          <a:p>
            <a:pPr lvl="1"/>
            <a:r>
              <a:rPr lang="en-US" u="sng" dirty="0"/>
              <a:t>Have delayed rewards</a:t>
            </a:r>
            <a:r>
              <a:rPr lang="en-US" dirty="0"/>
              <a:t>, where an action’s value is not immediately clear</a:t>
            </a:r>
          </a:p>
        </p:txBody>
      </p:sp>
    </p:spTree>
    <p:extLst>
      <p:ext uri="{BB962C8B-B14F-4D97-AF65-F5344CB8AC3E}">
        <p14:creationId xmlns:p14="http://schemas.microsoft.com/office/powerpoint/2010/main" val="222210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RL Problems</a:t>
            </a:r>
          </a:p>
        </p:txBody>
      </p:sp>
      <p:sp>
        <p:nvSpPr>
          <p:cNvPr id="3" name="Content Placeholder 2"/>
          <p:cNvSpPr>
            <a:spLocks noGrp="1"/>
          </p:cNvSpPr>
          <p:nvPr>
            <p:ph idx="1"/>
          </p:nvPr>
        </p:nvSpPr>
        <p:spPr>
          <a:xfrm>
            <a:off x="838200" y="1852519"/>
            <a:ext cx="10515600" cy="4351338"/>
          </a:xfrm>
        </p:spPr>
        <p:txBody>
          <a:bodyPr>
            <a:normAutofit lnSpcReduction="10000"/>
          </a:bodyPr>
          <a:lstStyle/>
          <a:p>
            <a:pPr marL="0" indent="0">
              <a:buNone/>
            </a:pPr>
            <a:r>
              <a:rPr lang="en-US" dirty="0">
                <a:solidFill>
                  <a:srgbClr val="0070C0"/>
                </a:solidFill>
              </a:rPr>
              <a:t>Contextual bandits</a:t>
            </a:r>
          </a:p>
          <a:p>
            <a:r>
              <a:rPr lang="en-US" dirty="0"/>
              <a:t>States are history independent:</a:t>
            </a:r>
          </a:p>
          <a:p>
            <a:pPr marL="457200" lvl="1" indent="0">
              <a:buNone/>
            </a:pPr>
            <a:r>
              <a:rPr lang="en-US" dirty="0"/>
              <a:t>No need for temporal credit assignment</a:t>
            </a:r>
            <a:endParaRPr lang="en-US" b="0" i="0" dirty="0"/>
          </a:p>
          <a:p>
            <a:r>
              <a:rPr lang="en-US" b="0" i="0" dirty="0"/>
              <a:t>Still needs efficient exploration</a:t>
            </a:r>
          </a:p>
          <a:p>
            <a:r>
              <a:rPr lang="en-US" dirty="0"/>
              <a:t>Applications: advertising, news recommendation, Web search, …</a:t>
            </a:r>
          </a:p>
          <a:p>
            <a:endParaRPr lang="en-US" b="0" i="0" dirty="0"/>
          </a:p>
          <a:p>
            <a:pPr marL="0" indent="0">
              <a:buNone/>
            </a:pPr>
            <a:r>
              <a:rPr lang="en-US" dirty="0">
                <a:solidFill>
                  <a:srgbClr val="0070C0"/>
                </a:solidFill>
              </a:rPr>
              <a:t>Imitation learning</a:t>
            </a:r>
            <a:endParaRPr lang="en-US" dirty="0"/>
          </a:p>
          <a:p>
            <a:r>
              <a:rPr lang="en-US" dirty="0"/>
              <a:t>RL with a teacher</a:t>
            </a:r>
          </a:p>
          <a:p>
            <a:r>
              <a:rPr lang="en-US" b="0" i="0" dirty="0"/>
              <a:t>Accelerates learning</a:t>
            </a:r>
          </a:p>
        </p:txBody>
      </p:sp>
      <p:grpSp>
        <p:nvGrpSpPr>
          <p:cNvPr id="28" name="Group 27"/>
          <p:cNvGrpSpPr/>
          <p:nvPr/>
        </p:nvGrpSpPr>
        <p:grpSpPr>
          <a:xfrm>
            <a:off x="7112773" y="1756173"/>
            <a:ext cx="4914509" cy="1476977"/>
            <a:chOff x="6362836" y="2136278"/>
            <a:chExt cx="4914509" cy="1476977"/>
          </a:xfrm>
        </p:grpSpPr>
        <p:grpSp>
          <p:nvGrpSpPr>
            <p:cNvPr id="19" name="Group 18"/>
            <p:cNvGrpSpPr/>
            <p:nvPr/>
          </p:nvGrpSpPr>
          <p:grpSpPr>
            <a:xfrm>
              <a:off x="6362836" y="2136278"/>
              <a:ext cx="4186057" cy="1476977"/>
              <a:chOff x="310848" y="1905955"/>
              <a:chExt cx="4186057" cy="1476977"/>
            </a:xfrm>
          </p:grpSpPr>
          <p:cxnSp>
            <p:nvCxnSpPr>
              <p:cNvPr id="20" name="Connector: Elbow 19"/>
              <p:cNvCxnSpPr>
                <a:cxnSpLocks/>
                <a:stCxn id="24" idx="0"/>
                <a:endCxn id="25" idx="0"/>
              </p:cNvCxnSpPr>
              <p:nvPr/>
            </p:nvCxnSpPr>
            <p:spPr>
              <a:xfrm rot="5400000" flipH="1" flipV="1">
                <a:off x="2593242" y="798907"/>
                <a:ext cx="12700" cy="2740856"/>
              </a:xfrm>
              <a:prstGeom prst="bentConnector3">
                <a:avLst>
                  <a:gd name="adj1" fmla="val 1800000"/>
                </a:avLst>
              </a:prstGeom>
              <a:ln w="12700">
                <a:tailEnd type="arrow" w="lg" len="lg"/>
              </a:ln>
            </p:spPr>
            <p:style>
              <a:lnRef idx="1">
                <a:schemeClr val="accent1"/>
              </a:lnRef>
              <a:fillRef idx="0">
                <a:schemeClr val="accent1"/>
              </a:fillRef>
              <a:effectRef idx="0">
                <a:schemeClr val="accent1"/>
              </a:effectRef>
              <a:fontRef idx="minor">
                <a:schemeClr val="tx1"/>
              </a:fontRef>
            </p:style>
          </p:cxnSp>
          <p:cxnSp>
            <p:nvCxnSpPr>
              <p:cNvPr id="21" name="Connector: Elbow 20"/>
              <p:cNvCxnSpPr>
                <a:cxnSpLocks/>
                <a:stCxn id="25" idx="2"/>
                <a:endCxn id="24" idx="2"/>
              </p:cNvCxnSpPr>
              <p:nvPr/>
            </p:nvCxnSpPr>
            <p:spPr>
              <a:xfrm rot="5400000">
                <a:off x="2593242" y="1775321"/>
                <a:ext cx="12700" cy="2740856"/>
              </a:xfrm>
              <a:prstGeom prst="bentConnector3">
                <a:avLst>
                  <a:gd name="adj1" fmla="val 1800000"/>
                </a:avLst>
              </a:prstGeom>
              <a:ln w="12700">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2032560" y="2921267"/>
                    <a:ext cx="12302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 </m:t>
                              </m:r>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032560" y="2921267"/>
                    <a:ext cx="1230273" cy="461665"/>
                  </a:xfrm>
                  <a:prstGeom prst="rect">
                    <a:avLst/>
                  </a:prstGeom>
                  <a:blipFill>
                    <a:blip r:embed="rId3"/>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376051" y="1905955"/>
                    <a:ext cx="5432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𝑎</m:t>
                              </m:r>
                            </m:e>
                            <m:sub>
                              <m:r>
                                <a:rPr lang="en-US" sz="2400" b="0" i="1" dirty="0" smtClean="0">
                                  <a:latin typeface="Cambria Math" panose="02040503050406030204" pitchFamily="18" charset="0"/>
                                </a:rPr>
                                <m:t>𝑡</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376051" y="1905955"/>
                    <a:ext cx="543289" cy="461665"/>
                  </a:xfrm>
                  <a:prstGeom prst="rect">
                    <a:avLst/>
                  </a:prstGeom>
                  <a:blipFill>
                    <a:blip r:embed="rId5"/>
                    <a:stretch>
                      <a:fillRect b="-1333"/>
                    </a:stretch>
                  </a:blipFill>
                </p:spPr>
                <p:txBody>
                  <a:bodyPr/>
                  <a:lstStyle/>
                  <a:p>
                    <a:r>
                      <a:rPr lang="en-US">
                        <a:noFill/>
                      </a:rPr>
                      <a:t> </a:t>
                    </a:r>
                  </a:p>
                </p:txBody>
              </p:sp>
            </mc:Fallback>
          </mc:AlternateContent>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3" y="2169335"/>
                <a:ext cx="999741" cy="976414"/>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0434" y="2169335"/>
                <a:ext cx="1066471" cy="976414"/>
              </a:xfrm>
              <a:prstGeom prst="rect">
                <a:avLst/>
              </a:prstGeom>
            </p:spPr>
          </p:pic>
          <p:sp>
            <p:nvSpPr>
              <p:cNvPr id="26" name="TextBox 25"/>
              <p:cNvSpPr txBox="1"/>
              <p:nvPr/>
            </p:nvSpPr>
            <p:spPr>
              <a:xfrm>
                <a:off x="310848" y="2431665"/>
                <a:ext cx="407484" cy="369332"/>
              </a:xfrm>
              <a:prstGeom prst="rect">
                <a:avLst/>
              </a:prstGeom>
              <a:noFill/>
            </p:spPr>
            <p:txBody>
              <a:bodyPr vert="horz" wrap="none" rtlCol="0">
                <a:spAutoFit/>
              </a:bodyPr>
              <a:lstStyle/>
              <a:p>
                <a:r>
                  <a:rPr lang="en-US" dirty="0"/>
                  <a:t>RL</a:t>
                </a:r>
              </a:p>
            </p:txBody>
          </p:sp>
        </p:grpSp>
        <p:sp>
          <p:nvSpPr>
            <p:cNvPr id="27" name="TextBox 26"/>
            <p:cNvSpPr txBox="1"/>
            <p:nvPr/>
          </p:nvSpPr>
          <p:spPr>
            <a:xfrm>
              <a:off x="10510788" y="2661988"/>
              <a:ext cx="766557" cy="369332"/>
            </a:xfrm>
            <a:prstGeom prst="rect">
              <a:avLst/>
            </a:prstGeom>
            <a:noFill/>
          </p:spPr>
          <p:txBody>
            <a:bodyPr wrap="none" rtlCol="0">
              <a:spAutoFit/>
            </a:bodyPr>
            <a:lstStyle/>
            <a:p>
              <a:r>
                <a:rPr lang="en-US" dirty="0"/>
                <a:t>World</a:t>
              </a:r>
            </a:p>
          </p:txBody>
        </p:sp>
      </p:grpSp>
    </p:spTree>
    <p:extLst>
      <p:ext uri="{BB962C8B-B14F-4D97-AF65-F5344CB8AC3E}">
        <p14:creationId xmlns:p14="http://schemas.microsoft.com/office/powerpoint/2010/main" val="580450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6643"/>
            <a:ext cx="10515600" cy="551918"/>
          </a:xfrm>
        </p:spPr>
        <p:txBody>
          <a:bodyPr>
            <a:normAutofit/>
          </a:bodyPr>
          <a:lstStyle/>
          <a:p>
            <a:r>
              <a:rPr lang="en-US" sz="2800" dirty="0"/>
              <a:t>Supervised Learning (SL) vs. Reinforcement Learning (RL)</a:t>
            </a:r>
          </a:p>
        </p:txBody>
      </p:sp>
      <p:grpSp>
        <p:nvGrpSpPr>
          <p:cNvPr id="63" name="Group 62"/>
          <p:cNvGrpSpPr/>
          <p:nvPr/>
        </p:nvGrpSpPr>
        <p:grpSpPr>
          <a:xfrm>
            <a:off x="844067" y="1916755"/>
            <a:ext cx="9640534" cy="2343553"/>
            <a:chOff x="87929" y="2720884"/>
            <a:chExt cx="9640534" cy="2343553"/>
          </a:xfrm>
        </p:grpSpPr>
        <p:sp>
          <p:nvSpPr>
            <p:cNvPr id="20" name="Title 1"/>
            <p:cNvSpPr txBox="1">
              <a:spLocks/>
            </p:cNvSpPr>
            <p:nvPr/>
          </p:nvSpPr>
          <p:spPr>
            <a:xfrm>
              <a:off x="87929" y="4017659"/>
              <a:ext cx="807367" cy="6798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RL’</a:t>
              </a:r>
            </a:p>
          </p:txBody>
        </p:sp>
        <p:sp>
          <p:nvSpPr>
            <p:cNvPr id="22" name="Rounded Rectangle 21"/>
            <p:cNvSpPr/>
            <p:nvPr/>
          </p:nvSpPr>
          <p:spPr>
            <a:xfrm>
              <a:off x="4407617" y="3992598"/>
              <a:ext cx="1480008" cy="1071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Define reward, if not obvious</a:t>
              </a:r>
            </a:p>
          </p:txBody>
        </p:sp>
        <p:sp>
          <p:nvSpPr>
            <p:cNvPr id="23" name="TextBox 22"/>
            <p:cNvSpPr txBox="1"/>
            <p:nvPr/>
          </p:nvSpPr>
          <p:spPr>
            <a:xfrm>
              <a:off x="778393" y="4042233"/>
              <a:ext cx="1692019" cy="830997"/>
            </a:xfrm>
            <a:prstGeom prst="rect">
              <a:avLst/>
            </a:prstGeom>
            <a:noFill/>
          </p:spPr>
          <p:txBody>
            <a:bodyPr wrap="square" rtlCol="0">
              <a:spAutoFit/>
            </a:bodyPr>
            <a:lstStyle/>
            <a:p>
              <a:pPr algn="ctr"/>
              <a:r>
                <a:rPr lang="en-US" sz="1600" dirty="0"/>
                <a:t>Create a simulation of the environment</a:t>
              </a:r>
            </a:p>
          </p:txBody>
        </p:sp>
        <p:sp>
          <p:nvSpPr>
            <p:cNvPr id="24" name="Parallelogram 23"/>
            <p:cNvSpPr/>
            <p:nvPr/>
          </p:nvSpPr>
          <p:spPr>
            <a:xfrm>
              <a:off x="6730739" y="3992598"/>
              <a:ext cx="2997724" cy="1055802"/>
            </a:xfrm>
            <a:prstGeom prst="parallelogram">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Optimize policy by interaction with simulated environment</a:t>
              </a:r>
            </a:p>
          </p:txBody>
        </p:sp>
        <p:cxnSp>
          <p:nvCxnSpPr>
            <p:cNvPr id="25" name="Elbow Connector 24"/>
            <p:cNvCxnSpPr>
              <a:stCxn id="24" idx="2"/>
              <a:endCxn id="1030" idx="1"/>
            </p:cNvCxnSpPr>
            <p:nvPr/>
          </p:nvCxnSpPr>
          <p:spPr>
            <a:xfrm flipH="1" flipV="1">
              <a:off x="2658947" y="2720884"/>
              <a:ext cx="6937541" cy="1799615"/>
            </a:xfrm>
            <a:prstGeom prst="bentConnector5">
              <a:avLst>
                <a:gd name="adj1" fmla="val -3295"/>
                <a:gd name="adj2" fmla="val 47381"/>
                <a:gd name="adj3" fmla="val 103295"/>
              </a:avLst>
            </a:prstGeom>
            <a:ln>
              <a:tailEnd type="triangle" w="lg" len="lg"/>
            </a:ln>
          </p:spPr>
          <p:style>
            <a:lnRef idx="3">
              <a:schemeClr val="dk1"/>
            </a:lnRef>
            <a:fillRef idx="0">
              <a:schemeClr val="dk1"/>
            </a:fillRef>
            <a:effectRef idx="2">
              <a:schemeClr val="dk1"/>
            </a:effectRef>
            <a:fontRef idx="minor">
              <a:schemeClr val="tx1"/>
            </a:fontRef>
          </p:style>
        </p:cxnSp>
        <p:pic>
          <p:nvPicPr>
            <p:cNvPr id="1028" name="Picture 4" descr="http://cliparts.co/cliparts/8TG/66x/8TG66xgE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0102" y="3985531"/>
              <a:ext cx="1063954" cy="993024"/>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Elbow Connector 47"/>
            <p:cNvCxnSpPr/>
            <p:nvPr/>
          </p:nvCxnSpPr>
          <p:spPr>
            <a:xfrm flipV="1">
              <a:off x="3950419" y="4500620"/>
              <a:ext cx="4572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9" name="Elbow Connector 48"/>
            <p:cNvCxnSpPr/>
            <p:nvPr/>
          </p:nvCxnSpPr>
          <p:spPr>
            <a:xfrm flipV="1">
              <a:off x="5935500" y="4500620"/>
              <a:ext cx="9144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grpSp>
      <p:grpSp>
        <p:nvGrpSpPr>
          <p:cNvPr id="62" name="Group 61"/>
          <p:cNvGrpSpPr/>
          <p:nvPr/>
        </p:nvGrpSpPr>
        <p:grpSpPr>
          <a:xfrm>
            <a:off x="844067" y="1294585"/>
            <a:ext cx="9640534" cy="1244339"/>
            <a:chOff x="87929" y="2098714"/>
            <a:chExt cx="9640534" cy="1244339"/>
          </a:xfrm>
        </p:grpSpPr>
        <p:sp>
          <p:nvSpPr>
            <p:cNvPr id="10" name="Rounded Rectangle 9"/>
            <p:cNvSpPr/>
            <p:nvPr/>
          </p:nvSpPr>
          <p:spPr>
            <a:xfrm>
              <a:off x="4407617" y="2250255"/>
              <a:ext cx="1480008" cy="10718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Define reward, if not obvious</a:t>
              </a:r>
            </a:p>
          </p:txBody>
        </p:sp>
        <p:sp>
          <p:nvSpPr>
            <p:cNvPr id="9" name="TextBox 8"/>
            <p:cNvSpPr txBox="1"/>
            <p:nvPr/>
          </p:nvSpPr>
          <p:spPr>
            <a:xfrm>
              <a:off x="778394" y="2439171"/>
              <a:ext cx="1769678" cy="830997"/>
            </a:xfrm>
            <a:prstGeom prst="rect">
              <a:avLst/>
            </a:prstGeom>
            <a:noFill/>
          </p:spPr>
          <p:txBody>
            <a:bodyPr wrap="square" rtlCol="0">
              <a:spAutoFit/>
            </a:bodyPr>
            <a:lstStyle/>
            <a:p>
              <a:pPr algn="ctr"/>
              <a:r>
                <a:rPr lang="en-US" sz="1600" dirty="0"/>
                <a:t>Obtain access to the target environment</a:t>
              </a:r>
            </a:p>
          </p:txBody>
        </p:sp>
        <p:sp>
          <p:nvSpPr>
            <p:cNvPr id="14" name="Parallelogram 13"/>
            <p:cNvSpPr/>
            <p:nvPr/>
          </p:nvSpPr>
          <p:spPr>
            <a:xfrm>
              <a:off x="6730739" y="2250255"/>
              <a:ext cx="2997724" cy="1055802"/>
            </a:xfrm>
            <a:prstGeom prst="parallelogram">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Optimize policy by interaction with target environment</a:t>
              </a:r>
            </a:p>
          </p:txBody>
        </p:sp>
        <p:sp>
          <p:nvSpPr>
            <p:cNvPr id="19" name="Title 1"/>
            <p:cNvSpPr txBox="1">
              <a:spLocks/>
            </p:cNvSpPr>
            <p:nvPr/>
          </p:nvSpPr>
          <p:spPr>
            <a:xfrm>
              <a:off x="87929" y="2513352"/>
              <a:ext cx="807367" cy="6798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RL</a:t>
              </a:r>
            </a:p>
          </p:txBody>
        </p:sp>
        <p:pic>
          <p:nvPicPr>
            <p:cNvPr id="1030" name="Picture 6" descr="http://images.wisegeek.com/planet-eart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78" t="12756" r="7909" b="8342"/>
            <a:stretch/>
          </p:blipFill>
          <p:spPr bwMode="auto">
            <a:xfrm>
              <a:off x="2658947" y="2098714"/>
              <a:ext cx="1291472" cy="124433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Elbow Connector 45"/>
            <p:cNvCxnSpPr/>
            <p:nvPr/>
          </p:nvCxnSpPr>
          <p:spPr>
            <a:xfrm flipV="1">
              <a:off x="3950419" y="2758277"/>
              <a:ext cx="4572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7" name="Elbow Connector 46"/>
            <p:cNvCxnSpPr/>
            <p:nvPr/>
          </p:nvCxnSpPr>
          <p:spPr>
            <a:xfrm flipV="1">
              <a:off x="5935500" y="2758277"/>
              <a:ext cx="9144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grpSp>
      <p:grpSp>
        <p:nvGrpSpPr>
          <p:cNvPr id="67" name="Group 66"/>
          <p:cNvGrpSpPr/>
          <p:nvPr/>
        </p:nvGrpSpPr>
        <p:grpSpPr>
          <a:xfrm>
            <a:off x="844067" y="3666412"/>
            <a:ext cx="9800788" cy="2071686"/>
            <a:chOff x="87929" y="4599110"/>
            <a:chExt cx="9800788" cy="2071686"/>
          </a:xfrm>
        </p:grpSpPr>
        <p:sp>
          <p:nvSpPr>
            <p:cNvPr id="39" name="Title 1"/>
            <p:cNvSpPr txBox="1">
              <a:spLocks/>
            </p:cNvSpPr>
            <p:nvPr/>
          </p:nvSpPr>
          <p:spPr>
            <a:xfrm>
              <a:off x="87929" y="5624018"/>
              <a:ext cx="807367" cy="6798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RL’’</a:t>
              </a:r>
            </a:p>
          </p:txBody>
        </p:sp>
        <p:sp>
          <p:nvSpPr>
            <p:cNvPr id="40" name="Rounded Rectangle 39"/>
            <p:cNvSpPr/>
            <p:nvPr/>
          </p:nvSpPr>
          <p:spPr>
            <a:xfrm>
              <a:off x="4407617" y="5598957"/>
              <a:ext cx="1480008" cy="10718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Define reward, if not obvious</a:t>
              </a:r>
            </a:p>
          </p:txBody>
        </p:sp>
        <p:sp>
          <p:nvSpPr>
            <p:cNvPr id="41" name="TextBox 40"/>
            <p:cNvSpPr txBox="1"/>
            <p:nvPr/>
          </p:nvSpPr>
          <p:spPr>
            <a:xfrm>
              <a:off x="778394" y="5598957"/>
              <a:ext cx="1738170" cy="830997"/>
            </a:xfrm>
            <a:prstGeom prst="rect">
              <a:avLst/>
            </a:prstGeom>
            <a:noFill/>
          </p:spPr>
          <p:txBody>
            <a:bodyPr wrap="square" rtlCol="0">
              <a:spAutoFit/>
            </a:bodyPr>
            <a:lstStyle/>
            <a:p>
              <a:pPr algn="ctr"/>
              <a:r>
                <a:rPr lang="en-US" sz="1600" dirty="0"/>
                <a:t>Collect a corpus of interactions with the environment</a:t>
              </a:r>
            </a:p>
          </p:txBody>
        </p:sp>
        <p:sp>
          <p:nvSpPr>
            <p:cNvPr id="52" name="Parallelogram 51"/>
            <p:cNvSpPr/>
            <p:nvPr/>
          </p:nvSpPr>
          <p:spPr>
            <a:xfrm>
              <a:off x="6730739" y="5598957"/>
              <a:ext cx="2997724" cy="1055802"/>
            </a:xfrm>
            <a:prstGeom prst="parallelogram">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Optimize policy on the corpus</a:t>
              </a:r>
            </a:p>
          </p:txBody>
        </p:sp>
        <p:cxnSp>
          <p:nvCxnSpPr>
            <p:cNvPr id="55" name="Elbow Connector 54"/>
            <p:cNvCxnSpPr/>
            <p:nvPr/>
          </p:nvCxnSpPr>
          <p:spPr>
            <a:xfrm flipV="1">
              <a:off x="3950419" y="6106979"/>
              <a:ext cx="4572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56" name="Elbow Connector 55"/>
            <p:cNvCxnSpPr/>
            <p:nvPr/>
          </p:nvCxnSpPr>
          <p:spPr>
            <a:xfrm flipV="1">
              <a:off x="5935500" y="6106979"/>
              <a:ext cx="914400" cy="1"/>
            </a:xfrm>
            <a:prstGeom prst="bentConnector3">
              <a:avLst>
                <a:gd name="adj1" fmla="val 50000"/>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64" name="Elbow Connector 63"/>
            <p:cNvCxnSpPr>
              <a:stCxn id="52" idx="2"/>
              <a:endCxn id="1028" idx="1"/>
            </p:cNvCxnSpPr>
            <p:nvPr/>
          </p:nvCxnSpPr>
          <p:spPr>
            <a:xfrm flipH="1" flipV="1">
              <a:off x="2770102" y="4619404"/>
              <a:ext cx="6826386" cy="1507454"/>
            </a:xfrm>
            <a:prstGeom prst="bentConnector5">
              <a:avLst>
                <a:gd name="adj1" fmla="val -3349"/>
                <a:gd name="adj2" fmla="val 51041"/>
                <a:gd name="adj3" fmla="val 103349"/>
              </a:avLst>
            </a:prstGeom>
            <a:ln w="9525" cap="flat" cmpd="sng" algn="ctr">
              <a:solidFill>
                <a:schemeClr val="dk1"/>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sp>
          <p:nvSpPr>
            <p:cNvPr id="66" name="Flowchart: Magnetic Disk 65"/>
            <p:cNvSpPr/>
            <p:nvPr/>
          </p:nvSpPr>
          <p:spPr>
            <a:xfrm>
              <a:off x="2555251" y="5560124"/>
              <a:ext cx="1282043" cy="99999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Corpus of interactions</a:t>
              </a:r>
            </a:p>
          </p:txBody>
        </p:sp>
        <p:cxnSp>
          <p:nvCxnSpPr>
            <p:cNvPr id="44" name="Elbow Connector 43"/>
            <p:cNvCxnSpPr>
              <a:stCxn id="52" idx="2"/>
            </p:cNvCxnSpPr>
            <p:nvPr/>
          </p:nvCxnSpPr>
          <p:spPr>
            <a:xfrm flipV="1">
              <a:off x="9596488" y="4599110"/>
              <a:ext cx="292229" cy="1527748"/>
            </a:xfrm>
            <a:prstGeom prst="bentConnector2">
              <a:avLst/>
            </a:prstGeom>
            <a:ln w="9525" cap="flat" cmpd="sng" algn="ctr">
              <a:solidFill>
                <a:schemeClr val="dk1"/>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grpSp>
      <p:sp>
        <p:nvSpPr>
          <p:cNvPr id="3" name="TextBox 2"/>
          <p:cNvSpPr txBox="1"/>
          <p:nvPr/>
        </p:nvSpPr>
        <p:spPr>
          <a:xfrm>
            <a:off x="9946228" y="6504031"/>
            <a:ext cx="2171010" cy="307777"/>
          </a:xfrm>
          <a:prstGeom prst="rect">
            <a:avLst/>
          </a:prstGeom>
          <a:noFill/>
        </p:spPr>
        <p:txBody>
          <a:bodyPr wrap="square" rtlCol="0">
            <a:spAutoFit/>
          </a:bodyPr>
          <a:lstStyle/>
          <a:p>
            <a:r>
              <a:rPr lang="en-US" sz="1400" dirty="0">
                <a:solidFill>
                  <a:schemeClr val="bg1">
                    <a:lumMod val="50000"/>
                  </a:schemeClr>
                </a:solidFill>
              </a:rPr>
              <a:t>[Slide from Jason Williams]</a:t>
            </a:r>
          </a:p>
        </p:txBody>
      </p:sp>
      <p:sp>
        <p:nvSpPr>
          <p:cNvPr id="34" name="Title 1"/>
          <p:cNvSpPr txBox="1">
            <a:spLocks/>
          </p:cNvSpPr>
          <p:nvPr/>
        </p:nvSpPr>
        <p:spPr>
          <a:xfrm>
            <a:off x="585156" y="514651"/>
            <a:ext cx="10515600" cy="53042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Use Modes of RL</a:t>
            </a:r>
          </a:p>
        </p:txBody>
      </p:sp>
    </p:spTree>
    <p:extLst>
      <p:ext uri="{BB962C8B-B14F-4D97-AF65-F5344CB8AC3E}">
        <p14:creationId xmlns:p14="http://schemas.microsoft.com/office/powerpoint/2010/main" val="297321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95710" y="1825624"/>
            <a:ext cx="10515600" cy="4520311"/>
          </a:xfrm>
        </p:spPr>
        <p:txBody>
          <a:bodyPr>
            <a:normAutofit lnSpcReduction="10000"/>
          </a:bodyPr>
          <a:lstStyle/>
          <a:p>
            <a:r>
              <a:rPr lang="en-US" dirty="0"/>
              <a:t>What is reinforcement learning</a:t>
            </a:r>
          </a:p>
          <a:p>
            <a:pPr marL="457200" lvl="1" indent="0">
              <a:buNone/>
            </a:pPr>
            <a:r>
              <a:rPr lang="en-US" dirty="0"/>
              <a:t>Distinctions from supervised learning</a:t>
            </a:r>
          </a:p>
          <a:p>
            <a:pPr marL="457200" lvl="1" indent="0">
              <a:buNone/>
            </a:pPr>
            <a:r>
              <a:rPr lang="en-US" dirty="0"/>
              <a:t>Examples</a:t>
            </a:r>
          </a:p>
          <a:p>
            <a:pPr lvl="1"/>
            <a:endParaRPr lang="en-US" dirty="0"/>
          </a:p>
          <a:p>
            <a:r>
              <a:rPr lang="en-US" dirty="0"/>
              <a:t>Basic solutions</a:t>
            </a:r>
          </a:p>
          <a:p>
            <a:pPr marL="457200" lvl="1" indent="0">
              <a:buNone/>
            </a:pPr>
            <a:r>
              <a:rPr lang="en-US" dirty="0"/>
              <a:t>Overview</a:t>
            </a:r>
          </a:p>
          <a:p>
            <a:pPr marL="457200" lvl="1" indent="0">
              <a:buNone/>
            </a:pPr>
            <a:r>
              <a:rPr lang="en-US" dirty="0"/>
              <a:t>Value iteration and Q-learning</a:t>
            </a:r>
          </a:p>
          <a:p>
            <a:pPr lvl="1"/>
            <a:endParaRPr lang="en-US" dirty="0"/>
          </a:p>
          <a:p>
            <a:r>
              <a:rPr lang="en-US" dirty="0"/>
              <a:t>Approximative Methods</a:t>
            </a:r>
          </a:p>
          <a:p>
            <a:pPr marL="457200" lvl="1" indent="0">
              <a:buNone/>
            </a:pPr>
            <a:r>
              <a:rPr lang="en-US" dirty="0"/>
              <a:t>Function approximation (Deep-Q Networks)</a:t>
            </a:r>
          </a:p>
          <a:p>
            <a:pPr marL="457200" lvl="1" indent="0">
              <a:buNone/>
            </a:pPr>
            <a:r>
              <a:rPr lang="en-US" dirty="0"/>
              <a:t>Policy gradient</a:t>
            </a:r>
          </a:p>
        </p:txBody>
      </p:sp>
    </p:spTree>
    <p:extLst>
      <p:ext uri="{BB962C8B-B14F-4D97-AF65-F5344CB8AC3E}">
        <p14:creationId xmlns:p14="http://schemas.microsoft.com/office/powerpoint/2010/main" val="237748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76344"/>
              </a:xfrm>
            </p:spPr>
            <p:txBody>
              <a:bodyPr>
                <a:normAutofit lnSpcReduction="10000"/>
              </a:bodyPr>
              <a:lstStyle/>
              <a:p>
                <a:r>
                  <a:rPr lang="en-US" dirty="0"/>
                  <a:t>Assumes state is </a:t>
                </a:r>
                <a:r>
                  <a:rPr lang="en-US" dirty="0">
                    <a:solidFill>
                      <a:srgbClr val="00B0F0"/>
                    </a:solidFill>
                  </a:rPr>
                  <a:t>fully</a:t>
                </a:r>
                <a:r>
                  <a:rPr lang="en-US" dirty="0"/>
                  <a:t> observed</a:t>
                </a:r>
              </a:p>
              <a:p>
                <a:r>
                  <a:rPr lang="en-US" dirty="0"/>
                  <a:t>Specified by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𝛾</m:t>
                        </m:r>
                      </m:e>
                    </m:d>
                  </m:oMath>
                </a14:m>
                <a:endParaRPr lang="en-US" dirty="0"/>
              </a:p>
              <a:p>
                <a:pPr lvl="1"/>
                <a14:m>
                  <m:oMath xmlns:m="http://schemas.openxmlformats.org/officeDocument/2006/math">
                    <m:r>
                      <a:rPr lang="en-US" b="0" i="1" smtClean="0">
                        <a:latin typeface="Cambria Math" panose="02040503050406030204" pitchFamily="18" charset="0"/>
                      </a:rPr>
                      <m:t>𝑆</m:t>
                    </m:r>
                  </m:oMath>
                </a14:m>
                <a:r>
                  <a:rPr lang="en-US" dirty="0"/>
                  <a:t> &amp; </a:t>
                </a:r>
                <a14:m>
                  <m:oMath xmlns:m="http://schemas.openxmlformats.org/officeDocument/2006/math">
                    <m:r>
                      <a:rPr lang="en-US" b="0" i="1" smtClean="0">
                        <a:latin typeface="Cambria Math" panose="02040503050406030204" pitchFamily="18" charset="0"/>
                      </a:rPr>
                      <m:t>𝐴</m:t>
                    </m:r>
                  </m:oMath>
                </a14:m>
                <a:r>
                  <a:rPr lang="en-US" dirty="0"/>
                  <a:t>: sets of states &amp; actions</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state-transition probabilities</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average immediate (one-step) reward</a:t>
                </a:r>
              </a:p>
              <a:p>
                <a:pPr lvl="1"/>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∈(0,1)</m:t>
                    </m:r>
                  </m:oMath>
                </a14:m>
                <a:r>
                  <a:rPr lang="en-US" dirty="0"/>
                  <a:t>: “discount” factor</a:t>
                </a:r>
              </a:p>
              <a:p>
                <a:pPr lvl="1"/>
                <a:endParaRPr lang="en-US" sz="1600" dirty="0"/>
              </a:p>
              <a:p>
                <a:r>
                  <a:rPr lang="en-US" dirty="0"/>
                  <a:t>Policies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a:p>
                <a:r>
                  <a:rPr lang="en-US" dirty="0"/>
                  <a:t>Goal of RL: to find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to maximize </a:t>
                </a:r>
                <a:r>
                  <a:rPr lang="en-US" dirty="0">
                    <a:solidFill>
                      <a:srgbClr val="0070C0"/>
                    </a:solidFill>
                  </a:rPr>
                  <a:t>long-term</a:t>
                </a:r>
                <a:r>
                  <a:rPr lang="en-US" dirty="0"/>
                  <a:t> reward</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𝜋</m:t>
                          </m:r>
                        </m:e>
                        <m:sup>
                          <m:r>
                            <a:rPr lang="en-US" i="1">
                              <a:latin typeface="Cambria Math" panose="02040503050406030204" pitchFamily="18" charset="0"/>
                            </a:rPr>
                            <m:t>∗</m:t>
                          </m:r>
                        </m:sup>
                      </m:s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a:rPr lang="en-US" b="0" i="0" smtClean="0">
                                  <a:latin typeface="Cambria Math" panose="02040503050406030204" pitchFamily="18" charset="0"/>
                                </a:rPr>
                                <m:t> </m:t>
                              </m:r>
                              <m:r>
                                <m:rPr>
                                  <m:sty m:val="p"/>
                                </m:rPr>
                                <a:rPr lang="en-US">
                                  <a:latin typeface="Cambria Math" panose="02040503050406030204" pitchFamily="18" charset="0"/>
                                </a:rPr>
                                <m:t>max</m:t>
                              </m:r>
                            </m:e>
                            <m:lim>
                              <m:r>
                                <a:rPr lang="en-US" b="0" i="1" smtClean="0">
                                  <a:latin typeface="Cambria Math" panose="02040503050406030204" pitchFamily="18" charset="0"/>
                                </a:rPr>
                                <m:t>𝜋</m:t>
                              </m:r>
                            </m:lim>
                          </m:limLow>
                        </m:fName>
                        <m:e>
                          <m:r>
                            <a:rPr lang="en-US" b="1">
                              <a:latin typeface="Cambria Math" panose="02040503050406030204" pitchFamily="18" charset="0"/>
                            </a:rPr>
                            <m:t>𝐄</m:t>
                          </m:r>
                          <m:d>
                            <m:dPr>
                              <m:begChr m:val="["/>
                              <m:endChr m:val="]"/>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r>
                                <a:rPr lang="en-US" b="0" i="1" smtClean="0">
                                  <a:latin typeface="Cambria Math" panose="02040503050406030204" pitchFamily="18" charset="0"/>
                                </a:rPr>
                                <m:t>|</m:t>
                              </m:r>
                              <m:r>
                                <a:rPr lang="en-US" i="1" smtClean="0">
                                  <a:latin typeface="Cambria Math" panose="02040503050406030204" pitchFamily="18" charset="0"/>
                                </a:rPr>
                                <m:t>𝜋</m:t>
                              </m:r>
                            </m:e>
                          </m:d>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76344"/>
              </a:xfrm>
              <a:blipFill>
                <a:blip r:embed="rId3"/>
                <a:stretch>
                  <a:fillRect l="-1043" t="-280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Markov decision process (MDP)</a:t>
            </a:r>
          </a:p>
        </p:txBody>
      </p:sp>
      <p:sp>
        <p:nvSpPr>
          <p:cNvPr id="4" name="TextBox 3"/>
          <p:cNvSpPr txBox="1"/>
          <p:nvPr/>
        </p:nvSpPr>
        <p:spPr>
          <a:xfrm>
            <a:off x="7996255" y="3252247"/>
            <a:ext cx="2298130" cy="369332"/>
          </a:xfrm>
          <a:prstGeom prst="rect">
            <a:avLst/>
          </a:prstGeom>
          <a:solidFill>
            <a:schemeClr val="accent1">
              <a:lumMod val="20000"/>
              <a:lumOff val="80000"/>
            </a:schemeClr>
          </a:solidFill>
        </p:spPr>
        <p:txBody>
          <a:bodyPr wrap="none" rtlCol="0">
            <a:spAutoFit/>
          </a:bodyPr>
          <a:lstStyle/>
          <a:p>
            <a:r>
              <a:rPr lang="en-US" dirty="0"/>
              <a:t>Usually unknown in RL</a:t>
            </a:r>
          </a:p>
        </p:txBody>
      </p:sp>
      <p:sp>
        <p:nvSpPr>
          <p:cNvPr id="5" name="Right Brace 4"/>
          <p:cNvSpPr/>
          <p:nvPr/>
        </p:nvSpPr>
        <p:spPr>
          <a:xfrm>
            <a:off x="7623110" y="3146135"/>
            <a:ext cx="248271" cy="5868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760" y="1027906"/>
            <a:ext cx="3074802" cy="2005528"/>
          </a:xfrm>
          <a:prstGeom prst="rect">
            <a:avLst/>
          </a:prstGeom>
        </p:spPr>
      </p:pic>
    </p:spTree>
    <p:extLst>
      <p:ext uri="{BB962C8B-B14F-4D97-AF65-F5344CB8AC3E}">
        <p14:creationId xmlns:p14="http://schemas.microsoft.com/office/powerpoint/2010/main" val="157826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9172" y="1358153"/>
                <a:ext cx="10515600" cy="4818810"/>
              </a:xfrm>
            </p:spPr>
            <p:txBody>
              <a:bodyPr>
                <a:normAutofit fontScale="77500" lnSpcReduction="20000"/>
              </a:bodyPr>
              <a:lstStyle/>
              <a:p>
                <a:r>
                  <a:rPr lang="en-US" i="0" dirty="0">
                    <a:latin typeface="Calibri (Body)"/>
                  </a:rPr>
                  <a:t>Q-function or state-action-value function represents the expectation of a reward</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𝑄</m:t>
                          </m:r>
                        </m:e>
                        <m:sup>
                          <m:r>
                            <a:rPr lang="en-US"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𝑬</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𝛾</m:t>
                          </m:r>
                        </m:e>
                        <m:sup>
                          <m:r>
                            <a:rPr lang="en-US" b="0" i="1" smtClean="0">
                              <a:latin typeface="Cambria Math" panose="02040503050406030204" pitchFamily="18" charset="0"/>
                              <a:ea typeface="Cambria Math" panose="02040503050406030204" pitchFamily="18" charset="0"/>
                            </a:rPr>
                            <m:t>2</m:t>
                          </m:r>
                        </m:sup>
                      </m:s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en-US" i="1" dirty="0">
                  <a:latin typeface="Calibri (Body)"/>
                </a:endParaRPr>
              </a:p>
              <a:p>
                <a:r>
                  <a:rPr lang="en-US" dirty="0">
                    <a:latin typeface="Calibri (Body)"/>
                  </a:rPr>
                  <a:t>Our objective becomes to find an optimal policy that determines a sequence of actions </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t>
                              </m:r>
                              <m:r>
                                <a:rPr lang="en-US">
                                  <a:latin typeface="Cambria Math" panose="02040503050406030204" pitchFamily="18" charset="0"/>
                                </a:rPr>
                                <m:t> </m:t>
                              </m:r>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b="1">
                              <a:latin typeface="Cambria Math" panose="02040503050406030204" pitchFamily="18" charset="0"/>
                            </a:rPr>
                            <m:t>𝐄</m:t>
                          </m:r>
                          <m:d>
                            <m:dPr>
                              <m:begChr m:val="["/>
                              <m:endChr m:val="]"/>
                              <m:ctrlPr>
                                <a:rPr lang="en-US" i="1">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r>
                                    <a:rPr lang="en-US" b="0" i="1" smtClean="0">
                                      <a:latin typeface="Cambria Math" panose="02040503050406030204" pitchFamily="18" charset="0"/>
                                    </a:rPr>
                                    <m:t>≥1</m:t>
                                  </m:r>
                                </m:sub>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𝜋</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&gt;1</m:t>
                              </m:r>
                            </m:e>
                          </m:d>
                        </m:e>
                      </m:func>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panose="02040503050406030204" pitchFamily="18" charset="0"/>
                                    </a:rPr>
                                    <m:t>𝑄</m:t>
                                  </m:r>
                                </m:e>
                                <m:sup>
                                  <m:r>
                                    <a:rPr lang="en-US" b="0" i="1" dirty="0" smtClean="0">
                                      <a:solidFill>
                                        <a:schemeClr val="accent1"/>
                                      </a:solidFill>
                                      <a:latin typeface="Cambria Math" panose="02040503050406030204" pitchFamily="18"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panose="02040503050406030204" pitchFamily="18" charset="0"/>
                                    </a:rPr>
                                    <m:t>𝑠</m:t>
                                  </m:r>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𝑎</m:t>
                                  </m:r>
                                </m:e>
                              </m:d>
                            </m:e>
                          </m:func>
                          <m:r>
                            <a:rPr lang="en-US" b="0" i="1" dirty="0" smtClean="0">
                              <a:latin typeface="Cambria Math" panose="02040503050406030204" pitchFamily="18" charset="0"/>
                            </a:rPr>
                            <m:t>                                                            </m:t>
                          </m:r>
                        </m:e>
                      </m:func>
                      <m:r>
                        <a:rPr lang="en-US" i="1" dirty="0" smtClean="0">
                          <a:latin typeface="Cambria Math" panose="02040503050406030204" pitchFamily="18" charset="0"/>
                        </a:rPr>
                        <m:t> </m:t>
                      </m:r>
                    </m:oMath>
                  </m:oMathPara>
                </a14:m>
                <a:endParaRPr lang="en-US" b="0" dirty="0"/>
              </a:p>
              <a:p>
                <a:r>
                  <a:rPr lang="en-US" dirty="0"/>
                  <a:t>Bellman equation</a:t>
                </a:r>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1" i="0" smtClean="0">
                          <a:solidFill>
                            <a:schemeClr val="accent2">
                              <a:lumMod val="75000"/>
                            </a:schemeClr>
                          </a:solidFill>
                          <a:latin typeface="Cambria Math" panose="02040503050406030204" pitchFamily="18" charset="0"/>
                        </a:rPr>
                        <m:t>𝐄</m:t>
                      </m:r>
                      <m:d>
                        <m:dPr>
                          <m:begChr m:val="["/>
                          <m:endChr m:val="]"/>
                          <m:ctrlPr>
                            <a:rPr lang="en-US" b="0" i="1" smtClean="0">
                              <a:solidFill>
                                <a:schemeClr val="accent2">
                                  <a:lumMod val="75000"/>
                                </a:schemeClr>
                              </a:solidFill>
                              <a:latin typeface="Cambria Math" panose="02040503050406030204" pitchFamily="18" charset="0"/>
                            </a:rPr>
                          </m:ctrlPr>
                        </m:dPr>
                        <m:e>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𝑟</m:t>
                              </m:r>
                            </m:e>
                            <m:sub>
                              <m:r>
                                <a:rPr lang="en-US" b="0" i="1" smtClean="0">
                                  <a:solidFill>
                                    <a:schemeClr val="accent2">
                                      <a:lumMod val="75000"/>
                                    </a:schemeClr>
                                  </a:solidFill>
                                  <a:latin typeface="Cambria Math" panose="02040503050406030204" pitchFamily="18" charset="0"/>
                                </a:rPr>
                                <m:t>1</m:t>
                              </m:r>
                            </m:sub>
                          </m:sSub>
                          <m:r>
                            <a:rPr lang="en-US" b="0" i="1" smtClean="0">
                              <a:solidFill>
                                <a:schemeClr val="accent2">
                                  <a:lumMod val="75000"/>
                                </a:schemeClr>
                              </a:solidFill>
                              <a:latin typeface="Cambria Math" panose="02040503050406030204" pitchFamily="18" charset="0"/>
                            </a:rPr>
                            <m:t>|</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𝑠</m:t>
                              </m:r>
                            </m:e>
                            <m:sub>
                              <m:r>
                                <a:rPr lang="en-US" b="0" i="1" smtClean="0">
                                  <a:solidFill>
                                    <a:schemeClr val="accent2">
                                      <a:lumMod val="75000"/>
                                    </a:schemeClr>
                                  </a:solidFill>
                                  <a:latin typeface="Cambria Math" panose="02040503050406030204" pitchFamily="18" charset="0"/>
                                </a:rPr>
                                <m:t>1</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𝑠</m:t>
                          </m:r>
                          <m:r>
                            <a:rPr lang="en-US" b="0" i="1" smtClean="0">
                              <a:solidFill>
                                <a:schemeClr val="accent2">
                                  <a:lumMod val="75000"/>
                                </a:schemeClr>
                              </a:solidFill>
                              <a:latin typeface="Cambria Math" panose="02040503050406030204" pitchFamily="18" charset="0"/>
                            </a:rPr>
                            <m:t>,</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𝑎</m:t>
                              </m:r>
                            </m:e>
                            <m:sub>
                              <m:r>
                                <a:rPr lang="en-US" b="0" i="1" smtClean="0">
                                  <a:solidFill>
                                    <a:schemeClr val="accent2">
                                      <a:lumMod val="75000"/>
                                    </a:schemeClr>
                                  </a:solidFill>
                                  <a:latin typeface="Cambria Math" panose="02040503050406030204" pitchFamily="18" charset="0"/>
                                </a:rPr>
                                <m:t>1</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𝑎</m:t>
                          </m:r>
                        </m:e>
                      </m:d>
                      <m:r>
                        <a:rPr lang="en-US" b="0" i="1" smtClean="0">
                          <a:latin typeface="Cambria Math" panose="02040503050406030204" pitchFamily="18" charset="0"/>
                        </a:rPr>
                        <m:t>+</m:t>
                      </m:r>
                      <m:r>
                        <a:rPr lang="en-US" b="1" i="0" smtClean="0">
                          <a:solidFill>
                            <a:srgbClr val="00B050"/>
                          </a:solidFill>
                          <a:latin typeface="Cambria Math" panose="02040503050406030204" pitchFamily="18" charset="0"/>
                        </a:rPr>
                        <m:t>𝐄</m:t>
                      </m:r>
                      <m:d>
                        <m:dPr>
                          <m:begChr m:val="["/>
                          <m:endChr m:val="]"/>
                          <m:ctrlPr>
                            <a:rPr lang="en-US" b="0" i="1" smtClean="0">
                              <a:solidFill>
                                <a:srgbClr val="00B050"/>
                              </a:solidFill>
                              <a:latin typeface="Cambria Math" panose="02040503050406030204" pitchFamily="18" charset="0"/>
                            </a:rPr>
                          </m:ctrlPr>
                        </m:dPr>
                        <m:e>
                          <m:nary>
                            <m:naryPr>
                              <m:chr m:val="∑"/>
                              <m:supHide m:val="on"/>
                              <m:ctrlPr>
                                <a:rPr lang="en-US" b="0" i="1" smtClean="0">
                                  <a:solidFill>
                                    <a:srgbClr val="00B050"/>
                                  </a:solidFill>
                                  <a:latin typeface="Cambria Math" panose="02040503050406030204" pitchFamily="18" charset="0"/>
                                </a:rPr>
                              </m:ctrlPr>
                            </m:naryPr>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&gt;1</m:t>
                              </m:r>
                            </m:sub>
                            <m:sup/>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𝛾</m:t>
                                  </m:r>
                                </m:e>
                                <m:sup>
                                  <m:r>
                                    <a:rPr lang="en-US" i="1">
                                      <a:solidFill>
                                        <a:srgbClr val="00B050"/>
                                      </a:solidFill>
                                      <a:latin typeface="Cambria Math" panose="02040503050406030204" pitchFamily="18" charset="0"/>
                                    </a:rPr>
                                    <m:t>𝑡</m:t>
                                  </m:r>
                                  <m:r>
                                    <a:rPr lang="en-US" i="1">
                                      <a:solidFill>
                                        <a:srgbClr val="00B050"/>
                                      </a:solidFill>
                                      <a:latin typeface="Cambria Math" panose="02040503050406030204" pitchFamily="18" charset="0"/>
                                    </a:rPr>
                                    <m:t>−1</m:t>
                                  </m:r>
                                </m:sup>
                              </m:sSup>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𝑟</m:t>
                                  </m:r>
                                </m:e>
                                <m:sub>
                                  <m:r>
                                    <a:rPr lang="en-US" i="1">
                                      <a:solidFill>
                                        <a:srgbClr val="00B050"/>
                                      </a:solidFill>
                                      <a:latin typeface="Cambria Math" panose="02040503050406030204" pitchFamily="18" charset="0"/>
                                    </a:rPr>
                                    <m:t>𝑡</m:t>
                                  </m:r>
                                </m:sub>
                              </m:sSub>
                            </m:e>
                          </m:nary>
                          <m:r>
                            <a:rPr lang="en-US" b="0" i="1" smtClean="0">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𝑠</m:t>
                              </m:r>
                            </m:e>
                            <m:sub>
                              <m:r>
                                <a:rPr lang="en-US" i="1">
                                  <a:solidFill>
                                    <a:srgbClr val="00B050"/>
                                  </a:solidFill>
                                  <a:latin typeface="Cambria Math" panose="02040503050406030204" pitchFamily="18" charset="0"/>
                                </a:rPr>
                                <m:t>1</m:t>
                              </m:r>
                            </m:sub>
                          </m:sSub>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𝑠</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1</m:t>
                              </m:r>
                            </m:sub>
                          </m:sSub>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𝑎</m:t>
                          </m:r>
                          <m:r>
                            <a:rPr lang="en-US" b="0" i="1" smtClean="0">
                              <a:solidFill>
                                <a:srgbClr val="00B050"/>
                              </a:solidFill>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𝜋</m:t>
                              </m:r>
                            </m:e>
                            <m:sup>
                              <m:r>
                                <a:rPr lang="en-US" b="0" i="1" smtClean="0">
                                  <a:solidFill>
                                    <a:srgbClr val="00B050"/>
                                  </a:solidFill>
                                  <a:latin typeface="Cambria Math" panose="02040503050406030204" pitchFamily="18" charset="0"/>
                                </a:rPr>
                                <m:t>∗</m:t>
                              </m:r>
                            </m:sup>
                          </m:sSup>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𝑅</m:t>
                      </m:r>
                      <m:d>
                        <m:dPr>
                          <m:ctrlPr>
                            <a:rPr lang="en-US" b="0" i="1" smtClean="0">
                              <a:solidFill>
                                <a:schemeClr val="accent2">
                                  <a:lumMod val="75000"/>
                                </a:schemeClr>
                              </a:solidFill>
                              <a:latin typeface="Cambria Math" panose="02040503050406030204" pitchFamily="18" charset="0"/>
                            </a:rPr>
                          </m:ctrlPr>
                        </m:dPr>
                        <m:e>
                          <m:r>
                            <a:rPr lang="en-US" b="0" i="1" smtClean="0">
                              <a:solidFill>
                                <a:schemeClr val="accent2">
                                  <a:lumMod val="75000"/>
                                </a:schemeClr>
                              </a:solidFill>
                              <a:latin typeface="Cambria Math" panose="02040503050406030204" pitchFamily="18" charset="0"/>
                            </a:rPr>
                            <m:t>𝑠</m:t>
                          </m:r>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𝑎</m:t>
                          </m:r>
                        </m:e>
                      </m:d>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𝛾</m:t>
                      </m:r>
                      <m:r>
                        <a:rPr lang="en-US" b="0" i="1" smtClean="0">
                          <a:solidFill>
                            <a:srgbClr val="00B050"/>
                          </a:solidFill>
                          <a:latin typeface="Cambria Math" panose="02040503050406030204" pitchFamily="18" charset="0"/>
                        </a:rPr>
                        <m:t>⋅</m:t>
                      </m:r>
                      <m:nary>
                        <m:naryPr>
                          <m:chr m:val="∑"/>
                          <m:supHide m:val="on"/>
                          <m:ctrlPr>
                            <a:rPr lang="en-US" b="0" i="1" smtClean="0">
                              <a:solidFill>
                                <a:srgbClr val="00B050"/>
                              </a:solidFill>
                              <a:latin typeface="Cambria Math" panose="02040503050406030204" pitchFamily="18" charset="0"/>
                            </a:rPr>
                          </m:ctrlPr>
                        </m:naryPr>
                        <m:sub>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𝑠</m:t>
                              </m:r>
                            </m:e>
                            <m:sup>
                              <m:r>
                                <a:rPr lang="en-US" b="0" i="1" smtClean="0">
                                  <a:solidFill>
                                    <a:srgbClr val="00B050"/>
                                  </a:solidFill>
                                  <a:latin typeface="Cambria Math" panose="02040503050406030204" pitchFamily="18" charset="0"/>
                                </a:rPr>
                                <m:t>′</m:t>
                              </m:r>
                            </m:sup>
                          </m:sSup>
                        </m:sub>
                        <m:sup/>
                        <m:e>
                          <m:r>
                            <a:rPr lang="en-US" b="0" i="1" smtClean="0">
                              <a:solidFill>
                                <a:srgbClr val="00B050"/>
                              </a:solidFill>
                              <a:latin typeface="Cambria Math" panose="02040503050406030204" pitchFamily="18" charset="0"/>
                            </a:rPr>
                            <m:t>𝑃</m:t>
                          </m:r>
                          <m:d>
                            <m:dPr>
                              <m:ctrlPr>
                                <a:rPr lang="en-US" b="0" i="1" smtClean="0">
                                  <a:solidFill>
                                    <a:srgbClr val="00B050"/>
                                  </a:solidFill>
                                  <a:latin typeface="Cambria Math" panose="02040503050406030204" pitchFamily="18" charset="0"/>
                                </a:rPr>
                              </m:ctrlPr>
                            </m:dPr>
                            <m:e>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𝑠</m:t>
                                  </m:r>
                                </m:e>
                                <m:sup>
                                  <m:r>
                                    <a:rPr lang="en-US" b="0" i="1" smtClean="0">
                                      <a:solidFill>
                                        <a:srgbClr val="00B050"/>
                                      </a:solidFill>
                                      <a:latin typeface="Cambria Math" panose="02040503050406030204" pitchFamily="18" charset="0"/>
                                    </a:rPr>
                                    <m:t>′</m:t>
                                  </m:r>
                                </m:sup>
                              </m:sSup>
                            </m:e>
                            <m:e>
                              <m:r>
                                <a:rPr lang="en-US" b="0" i="1" smtClean="0">
                                  <a:solidFill>
                                    <a:srgbClr val="00B050"/>
                                  </a:solidFill>
                                  <a:latin typeface="Cambria Math" panose="02040503050406030204" pitchFamily="18" charset="0"/>
                                </a:rPr>
                                <m:t>𝑠</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𝑎</m:t>
                              </m:r>
                            </m:e>
                          </m:d>
                          <m:r>
                            <a:rPr lang="en-US" b="0" i="1" smtClean="0">
                              <a:solidFill>
                                <a:srgbClr val="00B050"/>
                              </a:solidFill>
                              <a:latin typeface="Cambria Math" panose="02040503050406030204" pitchFamily="18" charset="0"/>
                            </a:rPr>
                            <m:t>⋅</m:t>
                          </m:r>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max</m:t>
                              </m:r>
                            </m:e>
                            <m:lim>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𝑎</m:t>
                                  </m:r>
                                </m:e>
                                <m:sup>
                                  <m:r>
                                    <a:rPr lang="en-US" b="0" i="1" smtClean="0">
                                      <a:solidFill>
                                        <a:srgbClr val="00B050"/>
                                      </a:solidFill>
                                      <a:latin typeface="Cambria Math" panose="02040503050406030204" pitchFamily="18" charset="0"/>
                                    </a:rPr>
                                    <m:t>′</m:t>
                                  </m:r>
                                </m:sup>
                              </m:sSup>
                            </m:lim>
                          </m:limLow>
                        </m:e>
                      </m:nary>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𝑄</m:t>
                          </m:r>
                        </m:e>
                        <m:sup>
                          <m:r>
                            <a:rPr lang="en-US" b="0" i="1" smtClean="0">
                              <a:solidFill>
                                <a:srgbClr val="00B050"/>
                              </a:solidFill>
                              <a:latin typeface="Cambria Math" panose="02040503050406030204" pitchFamily="18" charset="0"/>
                            </a:rPr>
                            <m:t>∗</m:t>
                          </m:r>
                        </m:sup>
                      </m:sSup>
                      <m:d>
                        <m:dPr>
                          <m:ctrlPr>
                            <a:rPr lang="en-US" b="0" i="1" smtClean="0">
                              <a:solidFill>
                                <a:srgbClr val="00B050"/>
                              </a:solidFill>
                              <a:latin typeface="Cambria Math" panose="02040503050406030204" pitchFamily="18" charset="0"/>
                            </a:rPr>
                          </m:ctrlPr>
                        </m:dPr>
                        <m:e>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𝑠</m:t>
                              </m:r>
                            </m:e>
                            <m:sup>
                              <m:r>
                                <a:rPr lang="en-US" b="0" i="1" smtClean="0">
                                  <a:solidFill>
                                    <a:srgbClr val="00B050"/>
                                  </a:solidFill>
                                  <a:latin typeface="Cambria Math" panose="02040503050406030204" pitchFamily="18" charset="0"/>
                                </a:rPr>
                                <m:t>′</m:t>
                              </m:r>
                            </m:sup>
                          </m:sSup>
                          <m:r>
                            <a:rPr lang="en-US" b="0" i="1" smtClean="0">
                              <a:solidFill>
                                <a:srgbClr val="00B050"/>
                              </a:solidFill>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𝑎</m:t>
                              </m:r>
                            </m:e>
                            <m:sup>
                              <m:r>
                                <a:rPr lang="en-US" b="0" i="1" smtClean="0">
                                  <a:solidFill>
                                    <a:srgbClr val="00B050"/>
                                  </a:solidFill>
                                  <a:latin typeface="Cambria Math" panose="02040503050406030204" pitchFamily="18" charset="0"/>
                                </a:rPr>
                                <m:t>′</m:t>
                              </m:r>
                            </m:sup>
                          </m:sSup>
                        </m:e>
                      </m:d>
                      <m:r>
                        <a:rPr lang="en-US" b="0" i="1" smtClean="0">
                          <a:latin typeface="Cambria Math" panose="02040503050406030204" pitchFamily="18" charset="0"/>
                        </a:rPr>
                        <m:t>        </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9172" y="1358153"/>
                <a:ext cx="10515600" cy="4818810"/>
              </a:xfrm>
              <a:blipFill>
                <a:blip r:embed="rId3"/>
                <a:stretch>
                  <a:fillRect l="-603" t="-5263" b="-26842"/>
                </a:stretch>
              </a:blipFill>
            </p:spPr>
            <p:txBody>
              <a:bodyPr/>
              <a:lstStyle/>
              <a:p>
                <a:r>
                  <a:rPr lang="en-US">
                    <a:noFill/>
                  </a:rPr>
                  <a:t> </a:t>
                </a:r>
              </a:p>
            </p:txBody>
          </p:sp>
        </mc:Fallback>
      </mc:AlternateContent>
      <p:sp>
        <p:nvSpPr>
          <p:cNvPr id="8" name="Right Brace 7"/>
          <p:cNvSpPr/>
          <p:nvPr/>
        </p:nvSpPr>
        <p:spPr>
          <a:xfrm rot="5400000">
            <a:off x="7068489" y="177853"/>
            <a:ext cx="169318" cy="6064501"/>
          </a:xfrm>
          <a:prstGeom prst="rightBrace">
            <a:avLst>
              <a:gd name="adj1" fmla="val 8333"/>
              <a:gd name="adj2" fmla="val 9211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p:cNvGrpSpPr/>
          <p:nvPr/>
        </p:nvGrpSpPr>
        <p:grpSpPr>
          <a:xfrm>
            <a:off x="5478759" y="3216064"/>
            <a:ext cx="6591814" cy="575526"/>
            <a:chOff x="5580292" y="3261544"/>
            <a:chExt cx="6591814" cy="575526"/>
          </a:xfrm>
        </p:grpSpPr>
        <mc:AlternateContent xmlns:mc="http://schemas.openxmlformats.org/markup-compatibility/2006" xmlns:a14="http://schemas.microsoft.com/office/drawing/2010/main">
          <mc:Choice Requires="a14">
            <p:sp>
              <p:nvSpPr>
                <p:cNvPr id="10" name="Rounded Rectangle 9"/>
                <p:cNvSpPr/>
                <p:nvPr/>
              </p:nvSpPr>
              <p:spPr>
                <a:xfrm>
                  <a:off x="5804452" y="3392372"/>
                  <a:ext cx="6367654" cy="4446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Optimal decision making is easy if </a:t>
                  </a:r>
                  <a14:m>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𝑄</m:t>
                          </m:r>
                        </m:e>
                        <m:sup>
                          <m:r>
                            <a:rPr lang="en-US" sz="2400" b="0" i="1" smtClean="0">
                              <a:solidFill>
                                <a:schemeClr val="tx1"/>
                              </a:solidFill>
                              <a:latin typeface="Cambria Math" panose="02040503050406030204" pitchFamily="18" charset="0"/>
                            </a:rPr>
                            <m:t>∗</m:t>
                          </m:r>
                        </m:sup>
                      </m:sSup>
                    </m:oMath>
                  </a14:m>
                  <a:r>
                    <a:rPr lang="en-US" sz="2400" dirty="0">
                      <a:solidFill>
                        <a:schemeClr val="tx1"/>
                      </a:solidFill>
                    </a:rPr>
                    <a:t> is available</a:t>
                  </a:r>
                </a:p>
              </p:txBody>
            </p:sp>
          </mc:Choice>
          <mc:Fallback xmlns="">
            <p:sp>
              <p:nvSpPr>
                <p:cNvPr id="10" name="Rounded Rectangle 9"/>
                <p:cNvSpPr>
                  <a:spLocks noRot="1" noChangeAspect="1" noMove="1" noResize="1" noEditPoints="1" noAdjustHandles="1" noChangeArrowheads="1" noChangeShapeType="1" noTextEdit="1"/>
                </p:cNvSpPr>
                <p:nvPr/>
              </p:nvSpPr>
              <p:spPr>
                <a:xfrm>
                  <a:off x="5804452" y="3392372"/>
                  <a:ext cx="6367654" cy="444698"/>
                </a:xfrm>
                <a:prstGeom prst="roundRect">
                  <a:avLst/>
                </a:prstGeom>
                <a:blipFill>
                  <a:blip r:embed="rId4"/>
                  <a:stretch>
                    <a:fillRect t="-10667" r="-191" b="-30667"/>
                  </a:stretch>
                </a:blipFill>
              </p:spPr>
              <p:txBody>
                <a:bodyPr/>
                <a:lstStyle/>
                <a:p>
                  <a:r>
                    <a:rPr lang="en-US">
                      <a:noFill/>
                    </a:rPr>
                    <a:t> </a:t>
                  </a:r>
                </a:p>
              </p:txBody>
            </p:sp>
          </mc:Fallback>
        </mc:AlternateContent>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292" y="3261544"/>
              <a:ext cx="463393" cy="466503"/>
            </a:xfrm>
            <a:prstGeom prst="rect">
              <a:avLst/>
            </a:prstGeom>
            <a:noFill/>
          </p:spPr>
        </p:pic>
      </p:grpSp>
      <p:sp>
        <p:nvSpPr>
          <p:cNvPr id="2" name="Title 1"/>
          <p:cNvSpPr>
            <a:spLocks noGrp="1"/>
          </p:cNvSpPr>
          <p:nvPr>
            <p:ph type="title"/>
          </p:nvPr>
        </p:nvSpPr>
        <p:spPr>
          <a:xfrm>
            <a:off x="838200" y="365126"/>
            <a:ext cx="10515600" cy="940898"/>
          </a:xfrm>
        </p:spPr>
        <p:txBody>
          <a:bodyPr/>
          <a:lstStyle/>
          <a:p>
            <a:r>
              <a:rPr lang="en-US" dirty="0"/>
              <a:t>Principles of dynamic programming</a:t>
            </a:r>
          </a:p>
        </p:txBody>
      </p:sp>
      <p:sp>
        <p:nvSpPr>
          <p:cNvPr id="4" name="Left Brace 3"/>
          <p:cNvSpPr/>
          <p:nvPr/>
        </p:nvSpPr>
        <p:spPr>
          <a:xfrm rot="16200000">
            <a:off x="3553994" y="5467699"/>
            <a:ext cx="244927" cy="888880"/>
          </a:xfrm>
          <a:prstGeom prst="leftBrac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933437" y="6086733"/>
            <a:ext cx="1314462" cy="707886"/>
          </a:xfrm>
          <a:prstGeom prst="rect">
            <a:avLst/>
          </a:prstGeom>
          <a:noFill/>
        </p:spPr>
        <p:txBody>
          <a:bodyPr wrap="none" rtlCol="0">
            <a:spAutoFit/>
          </a:bodyPr>
          <a:lstStyle/>
          <a:p>
            <a:pPr algn="ctr"/>
            <a:r>
              <a:rPr lang="en-US" sz="2000" dirty="0">
                <a:solidFill>
                  <a:schemeClr val="accent2">
                    <a:lumMod val="75000"/>
                  </a:schemeClr>
                </a:solidFill>
              </a:rPr>
              <a:t>Immediate</a:t>
            </a:r>
          </a:p>
          <a:p>
            <a:pPr algn="ctr"/>
            <a:r>
              <a:rPr lang="en-US" sz="2000" dirty="0">
                <a:solidFill>
                  <a:schemeClr val="accent2">
                    <a:lumMod val="75000"/>
                  </a:schemeClr>
                </a:solidFill>
              </a:rPr>
              <a:t>reward</a:t>
            </a:r>
          </a:p>
        </p:txBody>
      </p:sp>
      <p:sp>
        <p:nvSpPr>
          <p:cNvPr id="6" name="Left Brace 5"/>
          <p:cNvSpPr/>
          <p:nvPr/>
        </p:nvSpPr>
        <p:spPr>
          <a:xfrm rot="16200000">
            <a:off x="6419623" y="4125947"/>
            <a:ext cx="244221" cy="4061531"/>
          </a:xfrm>
          <a:prstGeom prst="lef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4727862" y="6394509"/>
            <a:ext cx="3739742" cy="400110"/>
          </a:xfrm>
          <a:prstGeom prst="rect">
            <a:avLst/>
          </a:prstGeom>
          <a:noFill/>
        </p:spPr>
        <p:txBody>
          <a:bodyPr wrap="none" rtlCol="0">
            <a:spAutoFit/>
          </a:bodyPr>
          <a:lstStyle/>
          <a:p>
            <a:pPr algn="ctr"/>
            <a:r>
              <a:rPr lang="en-US" sz="2000" dirty="0">
                <a:solidFill>
                  <a:srgbClr val="00B050"/>
                </a:solidFill>
              </a:rPr>
              <a:t>Expected maximum future reward</a:t>
            </a:r>
          </a:p>
        </p:txBody>
      </p:sp>
    </p:spTree>
    <p:extLst>
      <p:ext uri="{BB962C8B-B14F-4D97-AF65-F5344CB8AC3E}">
        <p14:creationId xmlns:p14="http://schemas.microsoft.com/office/powerpoint/2010/main" val="299138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MDP example:</a:t>
            </a:r>
            <a:br>
              <a:rPr lang="en-US" dirty="0"/>
            </a:br>
            <a:r>
              <a:rPr lang="en-US" dirty="0"/>
              <a:t>Direct mail campaign (much simplified)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400" i="1" dirty="0" smtClean="0">
                        <a:latin typeface="Cambria Math" panose="02040503050406030204" pitchFamily="18" charset="0"/>
                      </a:rPr>
                      <m:t>3</m:t>
                    </m:r>
                  </m:oMath>
                </a14:m>
                <a:r>
                  <a:rPr lang="en-US" sz="2400" dirty="0"/>
                  <a:t> states: {non-user, light-user, heavy-user}</a:t>
                </a:r>
              </a:p>
              <a:p>
                <a14:m>
                  <m:oMath xmlns:m="http://schemas.openxmlformats.org/officeDocument/2006/math">
                    <m:r>
                      <a:rPr lang="en-US" sz="2400" i="1" dirty="0" smtClean="0">
                        <a:latin typeface="Cambria Math" panose="02040503050406030204" pitchFamily="18" charset="0"/>
                      </a:rPr>
                      <m:t>2</m:t>
                    </m:r>
                  </m:oMath>
                </a14:m>
                <a:r>
                  <a:rPr lang="en-US" sz="2400" dirty="0"/>
                  <a:t> actions: {no-send, send}</a:t>
                </a:r>
              </a:p>
              <a:p>
                <a:r>
                  <a:rPr lang="en-US" sz="2400" dirty="0"/>
                  <a:t>Discount </a:t>
                </a:r>
                <a14:m>
                  <m:oMath xmlns:m="http://schemas.openxmlformats.org/officeDocument/2006/math">
                    <m:r>
                      <a:rPr lang="en-US" sz="2400" b="0" i="1" smtClean="0">
                        <a:latin typeface="Cambria Math" panose="02040503050406030204" pitchFamily="18" charset="0"/>
                      </a:rPr>
                      <m:t>𝛾</m:t>
                    </m:r>
                    <m:r>
                      <a:rPr lang="en-US" sz="2400" b="0" i="1" smtClean="0">
                        <a:latin typeface="Cambria Math" panose="02040503050406030204" pitchFamily="18" charset="0"/>
                      </a:rPr>
                      <m:t>=0.9</m:t>
                    </m:r>
                  </m:oMath>
                </a14:m>
                <a:endParaRPr lang="en-US" sz="2400" dirty="0"/>
              </a:p>
              <a:p>
                <a:r>
                  <a:rPr lang="en-US" sz="2400" dirty="0"/>
                  <a:t>Reward function</a:t>
                </a:r>
              </a:p>
              <a:p>
                <a:endParaRPr lang="en-US" sz="3600" dirty="0"/>
              </a:p>
              <a:p>
                <a:r>
                  <a:rPr lang="en-US" sz="2400" dirty="0"/>
                  <a:t>Transition probabilities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4072687267"/>
              </p:ext>
            </p:extLst>
          </p:nvPr>
        </p:nvGraphicFramePr>
        <p:xfrm>
          <a:off x="4510070" y="3014701"/>
          <a:ext cx="7176008" cy="1188720"/>
        </p:xfrm>
        <a:graphic>
          <a:graphicData uri="http://schemas.openxmlformats.org/drawingml/2006/table">
            <a:tbl>
              <a:tblPr firstRow="1" bandRow="1">
                <a:tableStyleId>{5C22544A-7EE6-4342-B048-85BDC9FD1C3A}</a:tableStyleId>
              </a:tblPr>
              <a:tblGrid>
                <a:gridCol w="1794002">
                  <a:extLst>
                    <a:ext uri="{9D8B030D-6E8A-4147-A177-3AD203B41FA5}">
                      <a16:colId xmlns:a16="http://schemas.microsoft.com/office/drawing/2014/main" val="466483239"/>
                    </a:ext>
                  </a:extLst>
                </a:gridCol>
                <a:gridCol w="1794002">
                  <a:extLst>
                    <a:ext uri="{9D8B030D-6E8A-4147-A177-3AD203B41FA5}">
                      <a16:colId xmlns:a16="http://schemas.microsoft.com/office/drawing/2014/main" val="1827948645"/>
                    </a:ext>
                  </a:extLst>
                </a:gridCol>
                <a:gridCol w="1794002">
                  <a:extLst>
                    <a:ext uri="{9D8B030D-6E8A-4147-A177-3AD203B41FA5}">
                      <a16:colId xmlns:a16="http://schemas.microsoft.com/office/drawing/2014/main" val="1123762228"/>
                    </a:ext>
                  </a:extLst>
                </a:gridCol>
                <a:gridCol w="1794002">
                  <a:extLst>
                    <a:ext uri="{9D8B030D-6E8A-4147-A177-3AD203B41FA5}">
                      <a16:colId xmlns:a16="http://schemas.microsoft.com/office/drawing/2014/main" val="3178415013"/>
                    </a:ext>
                  </a:extLst>
                </a:gridCol>
              </a:tblGrid>
              <a:tr h="396240">
                <a:tc>
                  <a:txBody>
                    <a:bodyPr/>
                    <a:lstStyle/>
                    <a:p>
                      <a:endParaRPr lang="en-US" sz="2000" b="1" dirty="0">
                        <a:solidFill>
                          <a:schemeClr val="bg1"/>
                        </a:solidFill>
                      </a:endParaRPr>
                    </a:p>
                  </a:txBody>
                  <a:tcPr/>
                </a:tc>
                <a:tc>
                  <a:txBody>
                    <a:bodyPr/>
                    <a:lstStyle/>
                    <a:p>
                      <a:pPr algn="ctr"/>
                      <a:r>
                        <a:rPr lang="en-US" sz="2000" dirty="0"/>
                        <a:t>Non-user</a:t>
                      </a:r>
                    </a:p>
                  </a:txBody>
                  <a:tcPr/>
                </a:tc>
                <a:tc>
                  <a:txBody>
                    <a:bodyPr/>
                    <a:lstStyle/>
                    <a:p>
                      <a:pPr algn="ctr"/>
                      <a:r>
                        <a:rPr lang="en-US" sz="2000" dirty="0"/>
                        <a:t>Light-user</a:t>
                      </a:r>
                    </a:p>
                  </a:txBody>
                  <a:tcPr/>
                </a:tc>
                <a:tc>
                  <a:txBody>
                    <a:bodyPr/>
                    <a:lstStyle/>
                    <a:p>
                      <a:pPr algn="ctr"/>
                      <a:r>
                        <a:rPr lang="en-US" sz="2000" dirty="0"/>
                        <a:t>Heavy-user</a:t>
                      </a:r>
                    </a:p>
                  </a:txBody>
                  <a:tcPr/>
                </a:tc>
                <a:extLst>
                  <a:ext uri="{0D108BD9-81ED-4DB2-BD59-A6C34878D82A}">
                    <a16:rowId xmlns:a16="http://schemas.microsoft.com/office/drawing/2014/main" val="2373047178"/>
                  </a:ext>
                </a:extLst>
              </a:tr>
              <a:tr h="396240">
                <a:tc>
                  <a:txBody>
                    <a:bodyPr/>
                    <a:lstStyle/>
                    <a:p>
                      <a:r>
                        <a:rPr lang="en-US" sz="2000" b="1" dirty="0">
                          <a:solidFill>
                            <a:schemeClr val="bg1"/>
                          </a:solidFill>
                        </a:rPr>
                        <a:t>No-send</a:t>
                      </a:r>
                    </a:p>
                  </a:txBody>
                  <a:tcPr>
                    <a:solidFill>
                      <a:schemeClr val="accent1"/>
                    </a:solidFill>
                  </a:tcPr>
                </a:tc>
                <a:tc>
                  <a:txBody>
                    <a:bodyPr/>
                    <a:lstStyle/>
                    <a:p>
                      <a:pPr algn="ctr"/>
                      <a:r>
                        <a:rPr lang="en-US" sz="2000" dirty="0"/>
                        <a:t>$ 0</a:t>
                      </a:r>
                    </a:p>
                  </a:txBody>
                  <a:tcPr/>
                </a:tc>
                <a:tc>
                  <a:txBody>
                    <a:bodyPr/>
                    <a:lstStyle/>
                    <a:p>
                      <a:pPr algn="ctr"/>
                      <a:r>
                        <a:rPr lang="en-US" sz="2000" dirty="0"/>
                        <a:t>$ 20</a:t>
                      </a:r>
                    </a:p>
                  </a:txBody>
                  <a:tcPr/>
                </a:tc>
                <a:tc>
                  <a:txBody>
                    <a:bodyPr/>
                    <a:lstStyle/>
                    <a:p>
                      <a:pPr algn="ctr"/>
                      <a:r>
                        <a:rPr lang="en-US" sz="2000" dirty="0"/>
                        <a:t>$ 100</a:t>
                      </a:r>
                    </a:p>
                  </a:txBody>
                  <a:tcPr/>
                </a:tc>
                <a:extLst>
                  <a:ext uri="{0D108BD9-81ED-4DB2-BD59-A6C34878D82A}">
                    <a16:rowId xmlns:a16="http://schemas.microsoft.com/office/drawing/2014/main" val="2940676996"/>
                  </a:ext>
                </a:extLst>
              </a:tr>
              <a:tr h="396240">
                <a:tc>
                  <a:txBody>
                    <a:bodyPr/>
                    <a:lstStyle/>
                    <a:p>
                      <a:r>
                        <a:rPr lang="en-US" sz="2000" b="1" dirty="0">
                          <a:solidFill>
                            <a:schemeClr val="bg1"/>
                          </a:solidFill>
                        </a:rPr>
                        <a:t>Send</a:t>
                      </a:r>
                    </a:p>
                  </a:txBody>
                  <a:tcPr>
                    <a:solidFill>
                      <a:schemeClr val="accent1"/>
                    </a:solidFill>
                  </a:tcPr>
                </a:tc>
                <a:tc>
                  <a:txBody>
                    <a:bodyPr/>
                    <a:lstStyle/>
                    <a:p>
                      <a:pPr algn="ctr"/>
                      <a:r>
                        <a:rPr lang="en-US" sz="2000" dirty="0"/>
                        <a:t>$ (-1)</a:t>
                      </a:r>
                    </a:p>
                  </a:txBody>
                  <a:tcPr/>
                </a:tc>
                <a:tc>
                  <a:txBody>
                    <a:bodyPr/>
                    <a:lstStyle/>
                    <a:p>
                      <a:pPr algn="ctr"/>
                      <a:r>
                        <a:rPr lang="en-US" sz="2000" dirty="0"/>
                        <a:t>$ 15</a:t>
                      </a:r>
                    </a:p>
                  </a:txBody>
                  <a:tcPr/>
                </a:tc>
                <a:tc>
                  <a:txBody>
                    <a:bodyPr/>
                    <a:lstStyle/>
                    <a:p>
                      <a:pPr algn="ctr"/>
                      <a:r>
                        <a:rPr lang="en-US" sz="2000" dirty="0"/>
                        <a:t>$ 80</a:t>
                      </a:r>
                    </a:p>
                  </a:txBody>
                  <a:tcPr/>
                </a:tc>
                <a:extLst>
                  <a:ext uri="{0D108BD9-81ED-4DB2-BD59-A6C34878D82A}">
                    <a16:rowId xmlns:a16="http://schemas.microsoft.com/office/drawing/2014/main" val="2606361290"/>
                  </a:ext>
                </a:extLst>
              </a:tr>
            </a:tbl>
          </a:graphicData>
        </a:graphic>
      </p:graphicFrame>
      <p:graphicFrame>
        <p:nvGraphicFramePr>
          <p:cNvPr id="5" name="Table 4"/>
          <p:cNvGraphicFramePr>
            <a:graphicFrameLocks noGrp="1"/>
          </p:cNvGraphicFramePr>
          <p:nvPr>
            <p:extLst/>
          </p:nvPr>
        </p:nvGraphicFramePr>
        <p:xfrm>
          <a:off x="1777477" y="4709236"/>
          <a:ext cx="3699496" cy="1584960"/>
        </p:xfrm>
        <a:graphic>
          <a:graphicData uri="http://schemas.openxmlformats.org/drawingml/2006/table">
            <a:tbl>
              <a:tblPr firstRow="1" bandRow="1">
                <a:tableStyleId>{5C22544A-7EE6-4342-B048-85BDC9FD1C3A}</a:tableStyleId>
              </a:tblPr>
              <a:tblGrid>
                <a:gridCol w="924874">
                  <a:extLst>
                    <a:ext uri="{9D8B030D-6E8A-4147-A177-3AD203B41FA5}">
                      <a16:colId xmlns:a16="http://schemas.microsoft.com/office/drawing/2014/main" val="2487243773"/>
                    </a:ext>
                  </a:extLst>
                </a:gridCol>
                <a:gridCol w="924874">
                  <a:extLst>
                    <a:ext uri="{9D8B030D-6E8A-4147-A177-3AD203B41FA5}">
                      <a16:colId xmlns:a16="http://schemas.microsoft.com/office/drawing/2014/main" val="2837777627"/>
                    </a:ext>
                  </a:extLst>
                </a:gridCol>
                <a:gridCol w="924874">
                  <a:extLst>
                    <a:ext uri="{9D8B030D-6E8A-4147-A177-3AD203B41FA5}">
                      <a16:colId xmlns:a16="http://schemas.microsoft.com/office/drawing/2014/main" val="4067141186"/>
                    </a:ext>
                  </a:extLst>
                </a:gridCol>
                <a:gridCol w="924874">
                  <a:extLst>
                    <a:ext uri="{9D8B030D-6E8A-4147-A177-3AD203B41FA5}">
                      <a16:colId xmlns:a16="http://schemas.microsoft.com/office/drawing/2014/main" val="164561841"/>
                    </a:ext>
                  </a:extLst>
                </a:gridCol>
              </a:tblGrid>
              <a:tr h="396240">
                <a:tc>
                  <a:txBody>
                    <a:bodyPr/>
                    <a:lstStyle/>
                    <a:p>
                      <a:endParaRPr lang="en-US" sz="2000" b="1" dirty="0">
                        <a:solidFill>
                          <a:schemeClr val="bg1"/>
                        </a:solidFill>
                      </a:endParaRPr>
                    </a:p>
                  </a:txBody>
                  <a:tcPr/>
                </a:tc>
                <a:tc>
                  <a:txBody>
                    <a:bodyPr/>
                    <a:lstStyle/>
                    <a:p>
                      <a:pPr algn="ctr"/>
                      <a:r>
                        <a:rPr lang="en-US" dirty="0"/>
                        <a:t>Non</a:t>
                      </a:r>
                    </a:p>
                  </a:txBody>
                  <a:tcPr/>
                </a:tc>
                <a:tc>
                  <a:txBody>
                    <a:bodyPr/>
                    <a:lstStyle/>
                    <a:p>
                      <a:pPr algn="ctr"/>
                      <a:r>
                        <a:rPr lang="en-US" dirty="0"/>
                        <a:t>Light</a:t>
                      </a:r>
                    </a:p>
                  </a:txBody>
                  <a:tcPr/>
                </a:tc>
                <a:tc>
                  <a:txBody>
                    <a:bodyPr/>
                    <a:lstStyle/>
                    <a:p>
                      <a:pPr algn="ctr"/>
                      <a:r>
                        <a:rPr lang="en-US" dirty="0"/>
                        <a:t>Heavy</a:t>
                      </a:r>
                    </a:p>
                  </a:txBody>
                  <a:tcPr/>
                </a:tc>
                <a:extLst>
                  <a:ext uri="{0D108BD9-81ED-4DB2-BD59-A6C34878D82A}">
                    <a16:rowId xmlns:a16="http://schemas.microsoft.com/office/drawing/2014/main" val="3722207421"/>
                  </a:ext>
                </a:extLst>
              </a:tr>
              <a:tr h="396240">
                <a:tc>
                  <a:txBody>
                    <a:bodyPr/>
                    <a:lstStyle/>
                    <a:p>
                      <a:r>
                        <a:rPr lang="en-US" sz="2000" b="1" dirty="0">
                          <a:solidFill>
                            <a:schemeClr val="bg1"/>
                          </a:solidFill>
                        </a:rPr>
                        <a:t>Non</a:t>
                      </a:r>
                    </a:p>
                  </a:txBody>
                  <a:tcPr>
                    <a:solidFill>
                      <a:schemeClr val="accent1"/>
                    </a:solidFill>
                  </a:tcPr>
                </a:tc>
                <a:tc>
                  <a:txBody>
                    <a:bodyPr/>
                    <a:lstStyle/>
                    <a:p>
                      <a:pPr algn="ctr"/>
                      <a:r>
                        <a:rPr lang="en-US" dirty="0"/>
                        <a:t>0.95</a:t>
                      </a:r>
                    </a:p>
                  </a:txBody>
                  <a:tcPr/>
                </a:tc>
                <a:tc>
                  <a:txBody>
                    <a:bodyPr/>
                    <a:lstStyle/>
                    <a:p>
                      <a:pPr algn="ctr"/>
                      <a:r>
                        <a:rPr lang="en-US" dirty="0"/>
                        <a:t>0.05</a:t>
                      </a:r>
                    </a:p>
                  </a:txBody>
                  <a:tcPr/>
                </a:tc>
                <a:tc>
                  <a:txBody>
                    <a:bodyPr/>
                    <a:lstStyle/>
                    <a:p>
                      <a:pPr algn="ctr"/>
                      <a:r>
                        <a:rPr lang="en-US" dirty="0"/>
                        <a:t>0.0</a:t>
                      </a:r>
                    </a:p>
                  </a:txBody>
                  <a:tcPr/>
                </a:tc>
                <a:extLst>
                  <a:ext uri="{0D108BD9-81ED-4DB2-BD59-A6C34878D82A}">
                    <a16:rowId xmlns:a16="http://schemas.microsoft.com/office/drawing/2014/main" val="974380461"/>
                  </a:ext>
                </a:extLst>
              </a:tr>
              <a:tr h="396240">
                <a:tc>
                  <a:txBody>
                    <a:bodyPr/>
                    <a:lstStyle/>
                    <a:p>
                      <a:r>
                        <a:rPr lang="en-US" sz="2000" b="1" dirty="0">
                          <a:solidFill>
                            <a:schemeClr val="bg1"/>
                          </a:solidFill>
                        </a:rPr>
                        <a:t>Light</a:t>
                      </a:r>
                    </a:p>
                  </a:txBody>
                  <a:tcPr>
                    <a:solidFill>
                      <a:schemeClr val="accent1"/>
                    </a:solidFill>
                  </a:tcPr>
                </a:tc>
                <a:tc>
                  <a:txBody>
                    <a:bodyPr/>
                    <a:lstStyle/>
                    <a:p>
                      <a:pPr algn="ctr"/>
                      <a:r>
                        <a:rPr lang="en-US" dirty="0"/>
                        <a:t>0.2</a:t>
                      </a:r>
                    </a:p>
                  </a:txBody>
                  <a:tcPr/>
                </a:tc>
                <a:tc>
                  <a:txBody>
                    <a:bodyPr/>
                    <a:lstStyle/>
                    <a:p>
                      <a:pPr algn="ctr"/>
                      <a:r>
                        <a:rPr lang="en-US" dirty="0"/>
                        <a:t>0.75</a:t>
                      </a:r>
                    </a:p>
                  </a:txBody>
                  <a:tcPr/>
                </a:tc>
                <a:tc>
                  <a:txBody>
                    <a:bodyPr/>
                    <a:lstStyle/>
                    <a:p>
                      <a:pPr algn="ctr"/>
                      <a:r>
                        <a:rPr lang="en-US" dirty="0"/>
                        <a:t>0.05</a:t>
                      </a:r>
                    </a:p>
                  </a:txBody>
                  <a:tcPr/>
                </a:tc>
                <a:extLst>
                  <a:ext uri="{0D108BD9-81ED-4DB2-BD59-A6C34878D82A}">
                    <a16:rowId xmlns:a16="http://schemas.microsoft.com/office/drawing/2014/main" val="1755198724"/>
                  </a:ext>
                </a:extLst>
              </a:tr>
              <a:tr h="396240">
                <a:tc>
                  <a:txBody>
                    <a:bodyPr/>
                    <a:lstStyle/>
                    <a:p>
                      <a:r>
                        <a:rPr lang="en-US" sz="2000" b="1" dirty="0">
                          <a:solidFill>
                            <a:schemeClr val="bg1"/>
                          </a:solidFill>
                        </a:rPr>
                        <a:t>Heavy</a:t>
                      </a:r>
                    </a:p>
                  </a:txBody>
                  <a:tcPr>
                    <a:solidFill>
                      <a:schemeClr val="accent1"/>
                    </a:solidFill>
                  </a:tcPr>
                </a:tc>
                <a:tc>
                  <a:txBody>
                    <a:bodyPr/>
                    <a:lstStyle/>
                    <a:p>
                      <a:pPr algn="ctr"/>
                      <a:r>
                        <a:rPr lang="en-US" dirty="0"/>
                        <a:t>0.1</a:t>
                      </a:r>
                    </a:p>
                  </a:txBody>
                  <a:tcPr/>
                </a:tc>
                <a:tc>
                  <a:txBody>
                    <a:bodyPr/>
                    <a:lstStyle/>
                    <a:p>
                      <a:pPr algn="ctr"/>
                      <a:r>
                        <a:rPr lang="en-US" dirty="0"/>
                        <a:t>0.2</a:t>
                      </a:r>
                    </a:p>
                  </a:txBody>
                  <a:tcPr/>
                </a:tc>
                <a:tc>
                  <a:txBody>
                    <a:bodyPr/>
                    <a:lstStyle/>
                    <a:p>
                      <a:pPr algn="ctr"/>
                      <a:r>
                        <a:rPr lang="en-US" dirty="0"/>
                        <a:t>0.7</a:t>
                      </a:r>
                    </a:p>
                  </a:txBody>
                  <a:tcPr/>
                </a:tc>
                <a:extLst>
                  <a:ext uri="{0D108BD9-81ED-4DB2-BD59-A6C34878D82A}">
                    <a16:rowId xmlns:a16="http://schemas.microsoft.com/office/drawing/2014/main" val="3658405103"/>
                  </a:ext>
                </a:extLst>
              </a:tr>
            </a:tbl>
          </a:graphicData>
        </a:graphic>
      </p:graphicFrame>
      <p:graphicFrame>
        <p:nvGraphicFramePr>
          <p:cNvPr id="6" name="Table 5"/>
          <p:cNvGraphicFramePr>
            <a:graphicFrameLocks noGrp="1"/>
          </p:cNvGraphicFramePr>
          <p:nvPr>
            <p:extLst/>
          </p:nvPr>
        </p:nvGraphicFramePr>
        <p:xfrm>
          <a:off x="6920323" y="4709236"/>
          <a:ext cx="4005344" cy="1584960"/>
        </p:xfrm>
        <a:graphic>
          <a:graphicData uri="http://schemas.openxmlformats.org/drawingml/2006/table">
            <a:tbl>
              <a:tblPr firstRow="1" bandRow="1">
                <a:tableStyleId>{5C22544A-7EE6-4342-B048-85BDC9FD1C3A}</a:tableStyleId>
              </a:tblPr>
              <a:tblGrid>
                <a:gridCol w="1001336">
                  <a:extLst>
                    <a:ext uri="{9D8B030D-6E8A-4147-A177-3AD203B41FA5}">
                      <a16:colId xmlns:a16="http://schemas.microsoft.com/office/drawing/2014/main" val="749858818"/>
                    </a:ext>
                  </a:extLst>
                </a:gridCol>
                <a:gridCol w="1001336">
                  <a:extLst>
                    <a:ext uri="{9D8B030D-6E8A-4147-A177-3AD203B41FA5}">
                      <a16:colId xmlns:a16="http://schemas.microsoft.com/office/drawing/2014/main" val="3629869643"/>
                    </a:ext>
                  </a:extLst>
                </a:gridCol>
                <a:gridCol w="1001336">
                  <a:extLst>
                    <a:ext uri="{9D8B030D-6E8A-4147-A177-3AD203B41FA5}">
                      <a16:colId xmlns:a16="http://schemas.microsoft.com/office/drawing/2014/main" val="1296970407"/>
                    </a:ext>
                  </a:extLst>
                </a:gridCol>
                <a:gridCol w="1001336">
                  <a:extLst>
                    <a:ext uri="{9D8B030D-6E8A-4147-A177-3AD203B41FA5}">
                      <a16:colId xmlns:a16="http://schemas.microsoft.com/office/drawing/2014/main" val="892554779"/>
                    </a:ext>
                  </a:extLst>
                </a:gridCol>
              </a:tblGrid>
              <a:tr h="396240">
                <a:tc>
                  <a:txBody>
                    <a:bodyPr/>
                    <a:lstStyle/>
                    <a:p>
                      <a:endParaRPr lang="en-US" sz="2000" b="1" dirty="0">
                        <a:solidFill>
                          <a:schemeClr val="bg1"/>
                        </a:solidFill>
                      </a:endParaRPr>
                    </a:p>
                  </a:txBody>
                  <a:tcPr/>
                </a:tc>
                <a:tc>
                  <a:txBody>
                    <a:bodyPr/>
                    <a:lstStyle/>
                    <a:p>
                      <a:pPr algn="ctr"/>
                      <a:r>
                        <a:rPr lang="en-US" sz="2000" dirty="0"/>
                        <a:t>Non</a:t>
                      </a:r>
                    </a:p>
                  </a:txBody>
                  <a:tcPr/>
                </a:tc>
                <a:tc>
                  <a:txBody>
                    <a:bodyPr/>
                    <a:lstStyle/>
                    <a:p>
                      <a:pPr algn="ctr"/>
                      <a:r>
                        <a:rPr lang="en-US" sz="2000" dirty="0"/>
                        <a:t>Light</a:t>
                      </a:r>
                    </a:p>
                  </a:txBody>
                  <a:tcPr/>
                </a:tc>
                <a:tc>
                  <a:txBody>
                    <a:bodyPr/>
                    <a:lstStyle/>
                    <a:p>
                      <a:pPr algn="ctr"/>
                      <a:r>
                        <a:rPr lang="en-US" sz="2000" dirty="0"/>
                        <a:t>Heavy</a:t>
                      </a:r>
                    </a:p>
                  </a:txBody>
                  <a:tcPr/>
                </a:tc>
                <a:extLst>
                  <a:ext uri="{0D108BD9-81ED-4DB2-BD59-A6C34878D82A}">
                    <a16:rowId xmlns:a16="http://schemas.microsoft.com/office/drawing/2014/main" val="2422235870"/>
                  </a:ext>
                </a:extLst>
              </a:tr>
              <a:tr h="396240">
                <a:tc>
                  <a:txBody>
                    <a:bodyPr/>
                    <a:lstStyle/>
                    <a:p>
                      <a:r>
                        <a:rPr lang="en-US" sz="2000" b="1" dirty="0">
                          <a:solidFill>
                            <a:schemeClr val="bg1"/>
                          </a:solidFill>
                        </a:rPr>
                        <a:t>Non</a:t>
                      </a:r>
                    </a:p>
                  </a:txBody>
                  <a:tcPr>
                    <a:solidFill>
                      <a:schemeClr val="accent1"/>
                    </a:solidFill>
                  </a:tcPr>
                </a:tc>
                <a:tc>
                  <a:txBody>
                    <a:bodyPr/>
                    <a:lstStyle/>
                    <a:p>
                      <a:pPr algn="ctr"/>
                      <a:r>
                        <a:rPr lang="en-US" sz="2000" dirty="0"/>
                        <a:t>0.1</a:t>
                      </a:r>
                    </a:p>
                  </a:txBody>
                  <a:tcPr/>
                </a:tc>
                <a:tc>
                  <a:txBody>
                    <a:bodyPr/>
                    <a:lstStyle/>
                    <a:p>
                      <a:pPr algn="ctr"/>
                      <a:r>
                        <a:rPr lang="en-US" sz="2000" dirty="0"/>
                        <a:t>0.85</a:t>
                      </a:r>
                    </a:p>
                  </a:txBody>
                  <a:tcPr/>
                </a:tc>
                <a:tc>
                  <a:txBody>
                    <a:bodyPr/>
                    <a:lstStyle/>
                    <a:p>
                      <a:pPr algn="ctr"/>
                      <a:r>
                        <a:rPr lang="en-US" sz="2000" dirty="0"/>
                        <a:t>0.05</a:t>
                      </a:r>
                    </a:p>
                  </a:txBody>
                  <a:tcPr/>
                </a:tc>
                <a:extLst>
                  <a:ext uri="{0D108BD9-81ED-4DB2-BD59-A6C34878D82A}">
                    <a16:rowId xmlns:a16="http://schemas.microsoft.com/office/drawing/2014/main" val="1539434604"/>
                  </a:ext>
                </a:extLst>
              </a:tr>
              <a:tr h="396240">
                <a:tc>
                  <a:txBody>
                    <a:bodyPr/>
                    <a:lstStyle/>
                    <a:p>
                      <a:r>
                        <a:rPr lang="en-US" sz="2000" b="1" dirty="0">
                          <a:solidFill>
                            <a:schemeClr val="bg1"/>
                          </a:solidFill>
                        </a:rPr>
                        <a:t>Light</a:t>
                      </a:r>
                    </a:p>
                  </a:txBody>
                  <a:tcPr>
                    <a:solidFill>
                      <a:schemeClr val="accent1"/>
                    </a:solidFill>
                  </a:tcPr>
                </a:tc>
                <a:tc>
                  <a:txBody>
                    <a:bodyPr/>
                    <a:lstStyle/>
                    <a:p>
                      <a:pPr algn="ctr"/>
                      <a:r>
                        <a:rPr lang="en-US" sz="2000" dirty="0"/>
                        <a:t>0.1</a:t>
                      </a:r>
                    </a:p>
                  </a:txBody>
                  <a:tcPr/>
                </a:tc>
                <a:tc>
                  <a:txBody>
                    <a:bodyPr/>
                    <a:lstStyle/>
                    <a:p>
                      <a:pPr algn="ctr"/>
                      <a:r>
                        <a:rPr lang="en-US" sz="2000" dirty="0"/>
                        <a:t>0.2</a:t>
                      </a:r>
                    </a:p>
                  </a:txBody>
                  <a:tcPr/>
                </a:tc>
                <a:tc>
                  <a:txBody>
                    <a:bodyPr/>
                    <a:lstStyle/>
                    <a:p>
                      <a:pPr algn="ctr"/>
                      <a:r>
                        <a:rPr lang="en-US" sz="2000" dirty="0"/>
                        <a:t>0.7</a:t>
                      </a:r>
                    </a:p>
                  </a:txBody>
                  <a:tcPr/>
                </a:tc>
                <a:extLst>
                  <a:ext uri="{0D108BD9-81ED-4DB2-BD59-A6C34878D82A}">
                    <a16:rowId xmlns:a16="http://schemas.microsoft.com/office/drawing/2014/main" val="2220973965"/>
                  </a:ext>
                </a:extLst>
              </a:tr>
              <a:tr h="396240">
                <a:tc>
                  <a:txBody>
                    <a:bodyPr/>
                    <a:lstStyle/>
                    <a:p>
                      <a:r>
                        <a:rPr lang="en-US" sz="2000" b="1" dirty="0">
                          <a:solidFill>
                            <a:schemeClr val="bg1"/>
                          </a:solidFill>
                        </a:rPr>
                        <a:t>Heavy</a:t>
                      </a:r>
                    </a:p>
                  </a:txBody>
                  <a:tcPr>
                    <a:solidFill>
                      <a:schemeClr val="accent1"/>
                    </a:solidFill>
                  </a:tcPr>
                </a:tc>
                <a:tc>
                  <a:txBody>
                    <a:bodyPr/>
                    <a:lstStyle/>
                    <a:p>
                      <a:pPr algn="ctr"/>
                      <a:r>
                        <a:rPr lang="en-US" sz="2000" dirty="0"/>
                        <a:t>0.05</a:t>
                      </a:r>
                    </a:p>
                  </a:txBody>
                  <a:tcPr/>
                </a:tc>
                <a:tc>
                  <a:txBody>
                    <a:bodyPr/>
                    <a:lstStyle/>
                    <a:p>
                      <a:pPr algn="ctr"/>
                      <a:r>
                        <a:rPr lang="en-US" sz="2000" dirty="0"/>
                        <a:t>0.15</a:t>
                      </a:r>
                    </a:p>
                  </a:txBody>
                  <a:tcPr/>
                </a:tc>
                <a:tc>
                  <a:txBody>
                    <a:bodyPr/>
                    <a:lstStyle/>
                    <a:p>
                      <a:pPr algn="ctr"/>
                      <a:r>
                        <a:rPr lang="en-US" sz="2000" dirty="0"/>
                        <a:t>0.8</a:t>
                      </a:r>
                    </a:p>
                  </a:txBody>
                  <a:tcPr/>
                </a:tc>
                <a:extLst>
                  <a:ext uri="{0D108BD9-81ED-4DB2-BD59-A6C34878D82A}">
                    <a16:rowId xmlns:a16="http://schemas.microsoft.com/office/drawing/2014/main" val="276559377"/>
                  </a:ext>
                </a:extLst>
              </a:tr>
            </a:tbl>
          </a:graphicData>
        </a:graphic>
      </p:graphicFrame>
      <p:sp>
        <p:nvSpPr>
          <p:cNvPr id="7" name="TextBox 6"/>
          <p:cNvSpPr txBox="1"/>
          <p:nvPr/>
        </p:nvSpPr>
        <p:spPr>
          <a:xfrm>
            <a:off x="2465861" y="6274311"/>
            <a:ext cx="2348400" cy="400110"/>
          </a:xfrm>
          <a:prstGeom prst="rect">
            <a:avLst/>
          </a:prstGeom>
          <a:noFill/>
        </p:spPr>
        <p:txBody>
          <a:bodyPr wrap="none" rtlCol="0">
            <a:spAutoFit/>
          </a:bodyPr>
          <a:lstStyle/>
          <a:p>
            <a:r>
              <a:rPr lang="en-US" sz="2000" dirty="0"/>
              <a:t>For action “no-send”</a:t>
            </a:r>
          </a:p>
        </p:txBody>
      </p:sp>
      <p:sp>
        <p:nvSpPr>
          <p:cNvPr id="8" name="TextBox 7"/>
          <p:cNvSpPr txBox="1"/>
          <p:nvPr/>
        </p:nvSpPr>
        <p:spPr>
          <a:xfrm>
            <a:off x="7942145" y="6274311"/>
            <a:ext cx="1994649" cy="400110"/>
          </a:xfrm>
          <a:prstGeom prst="rect">
            <a:avLst/>
          </a:prstGeom>
          <a:noFill/>
        </p:spPr>
        <p:txBody>
          <a:bodyPr wrap="none" rtlCol="0">
            <a:spAutoFit/>
          </a:bodyPr>
          <a:lstStyle/>
          <a:p>
            <a:r>
              <a:rPr lang="en-US" sz="2000" dirty="0"/>
              <a:t>For action “send”</a:t>
            </a:r>
          </a:p>
        </p:txBody>
      </p:sp>
      <p:sp>
        <p:nvSpPr>
          <p:cNvPr id="9" name="Rectangle 8"/>
          <p:cNvSpPr/>
          <p:nvPr/>
        </p:nvSpPr>
        <p:spPr>
          <a:xfrm>
            <a:off x="4510070" y="5514766"/>
            <a:ext cx="976528" cy="3657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5767254" y="4320654"/>
                <a:ext cx="4314006"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m:rPr>
                                  <m:nor/>
                                </m:rPr>
                                <a:rPr lang="en-US">
                                  <a:latin typeface="Cambria Math" panose="02040503050406030204" pitchFamily="18" charset="0"/>
                                </a:rPr>
                                <m:t>heavy</m:t>
                              </m:r>
                              <m:r>
                                <a:rPr lang="en-US" b="0" i="1" smtClean="0">
                                  <a:latin typeface="Cambria Math" panose="02040503050406030204" pitchFamily="18" charset="0"/>
                                </a:rPr>
                                <m:t> </m:t>
                              </m:r>
                            </m:e>
                            <m:e>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m:rPr>
                                  <m:nor/>
                                </m:rPr>
                                <a:rPr lang="en-US">
                                  <a:latin typeface="Cambria Math" panose="02040503050406030204" pitchFamily="18" charset="0"/>
                                </a:rPr>
                                <m:t>light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r>
                                <m:rPr>
                                  <m:nor/>
                                </m:rPr>
                                <a:rPr lang="en-US">
                                  <a:latin typeface="Cambria Math" panose="02040503050406030204" pitchFamily="18" charset="0"/>
                                </a:rPr>
                                <m:t>no</m:t>
                              </m:r>
                              <m:r>
                                <m:rPr>
                                  <m:nor/>
                                </m:rPr>
                                <a:rPr lang="en-US" i="0">
                                  <a:latin typeface="Cambria Math" panose="02040503050406030204" pitchFamily="18" charset="0"/>
                                </a:rPr>
                                <m:t>−</m:t>
                              </m:r>
                              <m:r>
                                <m:rPr>
                                  <m:nor/>
                                </m:rPr>
                                <a:rPr lang="en-US">
                                  <a:latin typeface="Cambria Math" panose="02040503050406030204" pitchFamily="18" charset="0"/>
                                </a:rPr>
                                <m:t>send</m:t>
                              </m:r>
                            </m:e>
                          </m:d>
                        </m:e>
                      </m:func>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767254" y="4320654"/>
                <a:ext cx="4314006" cy="369332"/>
              </a:xfrm>
              <a:prstGeom prst="rect">
                <a:avLst/>
              </a:prstGeom>
              <a:blipFill>
                <a:blip r:embed="rId4"/>
                <a:stretch>
                  <a:fillRect b="-11290"/>
                </a:stretch>
              </a:blipFill>
              <a:ln>
                <a:solidFill>
                  <a:schemeClr val="tx1"/>
                </a:solidFill>
              </a:ln>
            </p:spPr>
            <p:txBody>
              <a:bodyPr/>
              <a:lstStyle/>
              <a:p>
                <a:r>
                  <a:rPr lang="en-US">
                    <a:noFill/>
                  </a:rPr>
                  <a:t> </a:t>
                </a:r>
              </a:p>
            </p:txBody>
          </p:sp>
        </mc:Fallback>
      </mc:AlternateContent>
      <p:cxnSp>
        <p:nvCxnSpPr>
          <p:cNvPr id="12" name="Straight Connector 11"/>
          <p:cNvCxnSpPr/>
          <p:nvPr/>
        </p:nvCxnSpPr>
        <p:spPr>
          <a:xfrm flipV="1">
            <a:off x="5496223" y="4698522"/>
            <a:ext cx="271031" cy="824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18382" y="2637691"/>
            <a:ext cx="1515030" cy="307777"/>
          </a:xfrm>
          <a:prstGeom prst="rect">
            <a:avLst/>
          </a:prstGeom>
          <a:noFill/>
        </p:spPr>
        <p:txBody>
          <a:bodyPr wrap="none" rtlCol="0">
            <a:spAutoFit/>
          </a:bodyPr>
          <a:lstStyle/>
          <a:p>
            <a:r>
              <a:rPr lang="en-US" sz="1400" dirty="0">
                <a:solidFill>
                  <a:schemeClr val="bg1">
                    <a:lumMod val="50000"/>
                  </a:schemeClr>
                </a:solidFill>
              </a:rPr>
              <a:t>Monthly spent = 0</a:t>
            </a:r>
          </a:p>
        </p:txBody>
      </p:sp>
      <mc:AlternateContent xmlns:mc="http://schemas.openxmlformats.org/markup-compatibility/2006" xmlns:a14="http://schemas.microsoft.com/office/drawing/2010/main">
        <mc:Choice Requires="a14">
          <p:sp>
            <p:nvSpPr>
              <p:cNvPr id="13" name="TextBox 12"/>
              <p:cNvSpPr txBox="1"/>
              <p:nvPr/>
            </p:nvSpPr>
            <p:spPr>
              <a:xfrm>
                <a:off x="8128576" y="2634476"/>
                <a:ext cx="1742657" cy="307777"/>
              </a:xfrm>
              <a:prstGeom prst="rect">
                <a:avLst/>
              </a:prstGeom>
              <a:noFill/>
            </p:spPr>
            <p:txBody>
              <a:bodyPr wrap="none" rtlCol="0">
                <a:spAutoFit/>
              </a:bodyPr>
              <a:lstStyle/>
              <a:p>
                <a:r>
                  <a:rPr lang="en-US" sz="1400" dirty="0">
                    <a:solidFill>
                      <a:schemeClr val="bg1">
                        <a:lumMod val="50000"/>
                      </a:schemeClr>
                    </a:solidFill>
                  </a:rPr>
                  <a:t>Monthly spent </a:t>
                </a:r>
                <a14:m>
                  <m:oMath xmlns:m="http://schemas.openxmlformats.org/officeDocument/2006/math">
                    <m:r>
                      <a:rPr lang="en-US" sz="1400" i="1" dirty="0" smtClean="0">
                        <a:solidFill>
                          <a:schemeClr val="bg1">
                            <a:lumMod val="50000"/>
                          </a:schemeClr>
                        </a:solidFill>
                        <a:latin typeface="Cambria Math" panose="02040503050406030204" pitchFamily="18" charset="0"/>
                      </a:rPr>
                      <m:t>&lt;</m:t>
                    </m:r>
                  </m:oMath>
                </a14:m>
                <a:r>
                  <a:rPr lang="en-US" sz="1400" dirty="0">
                    <a:solidFill>
                      <a:schemeClr val="bg1">
                        <a:lumMod val="50000"/>
                      </a:schemeClr>
                    </a:solidFill>
                  </a:rPr>
                  <a:t> 200</a:t>
                </a:r>
              </a:p>
            </p:txBody>
          </p:sp>
        </mc:Choice>
        <mc:Fallback xmlns="">
          <p:sp>
            <p:nvSpPr>
              <p:cNvPr id="13" name="TextBox 12"/>
              <p:cNvSpPr txBox="1">
                <a:spLocks noRot="1" noChangeAspect="1" noMove="1" noResize="1" noEditPoints="1" noAdjustHandles="1" noChangeArrowheads="1" noChangeShapeType="1" noTextEdit="1"/>
              </p:cNvSpPr>
              <p:nvPr/>
            </p:nvSpPr>
            <p:spPr>
              <a:xfrm>
                <a:off x="8128576" y="2634476"/>
                <a:ext cx="1742657" cy="307777"/>
              </a:xfrm>
              <a:prstGeom prst="rect">
                <a:avLst/>
              </a:prstGeom>
              <a:blipFill>
                <a:blip r:embed="rId5"/>
                <a:stretch>
                  <a:fillRect l="-1049" t="-3922" r="-350"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942562" y="2634476"/>
                <a:ext cx="1742657" cy="307777"/>
              </a:xfrm>
              <a:prstGeom prst="rect">
                <a:avLst/>
              </a:prstGeom>
              <a:noFill/>
            </p:spPr>
            <p:txBody>
              <a:bodyPr wrap="none" rtlCol="0">
                <a:spAutoFit/>
              </a:bodyPr>
              <a:lstStyle/>
              <a:p>
                <a:r>
                  <a:rPr lang="en-US" sz="1400" dirty="0">
                    <a:solidFill>
                      <a:schemeClr val="bg1">
                        <a:lumMod val="50000"/>
                      </a:schemeClr>
                    </a:solidFill>
                  </a:rPr>
                  <a:t>Monthly spent </a:t>
                </a:r>
                <a14:m>
                  <m:oMath xmlns:m="http://schemas.openxmlformats.org/officeDocument/2006/math">
                    <m:r>
                      <a:rPr lang="en-US" sz="1400" b="0" i="1" smtClean="0">
                        <a:solidFill>
                          <a:schemeClr val="bg1">
                            <a:lumMod val="50000"/>
                          </a:schemeClr>
                        </a:solidFill>
                        <a:latin typeface="Cambria Math" panose="02040503050406030204" pitchFamily="18" charset="0"/>
                      </a:rPr>
                      <m:t>≥</m:t>
                    </m:r>
                  </m:oMath>
                </a14:m>
                <a:r>
                  <a:rPr lang="en-US" sz="1400" dirty="0">
                    <a:solidFill>
                      <a:schemeClr val="bg1">
                        <a:lumMod val="50000"/>
                      </a:schemeClr>
                    </a:solidFill>
                  </a:rPr>
                  <a:t> 200</a:t>
                </a:r>
              </a:p>
            </p:txBody>
          </p:sp>
        </mc:Choice>
        <mc:Fallback xmlns="">
          <p:sp>
            <p:nvSpPr>
              <p:cNvPr id="14" name="TextBox 13"/>
              <p:cNvSpPr txBox="1">
                <a:spLocks noRot="1" noChangeAspect="1" noMove="1" noResize="1" noEditPoints="1" noAdjustHandles="1" noChangeArrowheads="1" noChangeShapeType="1" noTextEdit="1"/>
              </p:cNvSpPr>
              <p:nvPr/>
            </p:nvSpPr>
            <p:spPr>
              <a:xfrm>
                <a:off x="9942562" y="2634476"/>
                <a:ext cx="1742657" cy="307777"/>
              </a:xfrm>
              <a:prstGeom prst="rect">
                <a:avLst/>
              </a:prstGeom>
              <a:blipFill>
                <a:blip r:embed="rId6"/>
                <a:stretch>
                  <a:fillRect l="-1049" t="-3922" r="-350" b="-19608"/>
                </a:stretch>
              </a:blipFill>
            </p:spPr>
            <p:txBody>
              <a:bodyPr/>
              <a:lstStyle/>
              <a:p>
                <a:r>
                  <a:rPr lang="en-US">
                    <a:noFill/>
                  </a:rPr>
                  <a:t> </a:t>
                </a:r>
              </a:p>
            </p:txBody>
          </p:sp>
        </mc:Fallback>
      </mc:AlternateContent>
    </p:spTree>
    <p:extLst>
      <p:ext uri="{BB962C8B-B14F-4D97-AF65-F5344CB8AC3E}">
        <p14:creationId xmlns:p14="http://schemas.microsoft.com/office/powerpoint/2010/main" val="318101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95710" y="1825624"/>
            <a:ext cx="10515600" cy="4520311"/>
          </a:xfrm>
        </p:spPr>
        <p:txBody>
          <a:bodyPr>
            <a:normAutofit lnSpcReduction="10000"/>
          </a:bodyPr>
          <a:lstStyle/>
          <a:p>
            <a:r>
              <a:rPr lang="en-US" dirty="0"/>
              <a:t>What is reinforcement learning</a:t>
            </a:r>
          </a:p>
          <a:p>
            <a:pPr marL="457200" lvl="1" indent="0">
              <a:buNone/>
            </a:pPr>
            <a:r>
              <a:rPr lang="en-US" dirty="0"/>
              <a:t>Distinctions from supervised learning</a:t>
            </a:r>
          </a:p>
          <a:p>
            <a:pPr marL="457200" lvl="1" indent="0">
              <a:buNone/>
            </a:pPr>
            <a:r>
              <a:rPr lang="en-US" dirty="0"/>
              <a:t>Examples</a:t>
            </a:r>
          </a:p>
          <a:p>
            <a:pPr lvl="1"/>
            <a:endParaRPr lang="en-US" dirty="0"/>
          </a:p>
          <a:p>
            <a:r>
              <a:rPr lang="en-US" dirty="0"/>
              <a:t>Basic solutions</a:t>
            </a:r>
          </a:p>
          <a:p>
            <a:pPr marL="457200" lvl="1" indent="0">
              <a:buNone/>
            </a:pPr>
            <a:r>
              <a:rPr lang="en-US" dirty="0"/>
              <a:t>Overview</a:t>
            </a:r>
          </a:p>
          <a:p>
            <a:pPr marL="457200" lvl="1" indent="0">
              <a:buNone/>
            </a:pPr>
            <a:r>
              <a:rPr lang="en-US" dirty="0"/>
              <a:t>Value iteration and Q-learning</a:t>
            </a:r>
          </a:p>
          <a:p>
            <a:pPr lvl="1"/>
            <a:endParaRPr lang="en-US" dirty="0"/>
          </a:p>
          <a:p>
            <a:r>
              <a:rPr lang="en-US" dirty="0"/>
              <a:t>Approximative Methods</a:t>
            </a:r>
          </a:p>
          <a:p>
            <a:pPr marL="457200" lvl="1" indent="0">
              <a:buNone/>
            </a:pPr>
            <a:r>
              <a:rPr lang="en-US" dirty="0"/>
              <a:t>Function approximation (Deep-Q Networks)</a:t>
            </a:r>
          </a:p>
          <a:p>
            <a:pPr marL="457200" lvl="1" indent="0">
              <a:buNone/>
            </a:pPr>
            <a:r>
              <a:rPr lang="en-US" dirty="0"/>
              <a:t>Policy gradient</a:t>
            </a:r>
          </a:p>
        </p:txBody>
      </p:sp>
    </p:spTree>
    <p:extLst>
      <p:ext uri="{BB962C8B-B14F-4D97-AF65-F5344CB8AC3E}">
        <p14:creationId xmlns:p14="http://schemas.microsoft.com/office/powerpoint/2010/main" val="234601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RL algorithms: A simplified overview</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a:t>Model is known</a:t>
                          </a:r>
                        </a:p>
                        <a:p>
                          <a:pPr algn="ctr"/>
                          <a:r>
                            <a:rPr lang="en-US" sz="2000" dirty="0"/>
                            <a:t>(aka</a:t>
                          </a:r>
                          <a:r>
                            <a:rPr lang="en-US" sz="2000" baseline="0" dirty="0"/>
                            <a:t> “planning”)</a:t>
                          </a:r>
                          <a:endParaRPr lang="en-US" sz="2000" dirty="0"/>
                        </a:p>
                      </a:txBody>
                      <a:tcPr/>
                    </a:tc>
                    <a:tc>
                      <a:txBody>
                        <a:bodyPr/>
                        <a:lstStyle/>
                        <a:p>
                          <a:pPr algn="ctr"/>
                          <a:r>
                            <a:rPr lang="en-US" sz="2000" dirty="0"/>
                            <a:t>Model is unknown</a:t>
                          </a:r>
                        </a:p>
                        <a:p>
                          <a:pPr algn="ctr"/>
                          <a:r>
                            <a:rPr lang="en-US" sz="2000" dirty="0"/>
                            <a:t>(Access to environment/corpus,</a:t>
                          </a:r>
                          <a:r>
                            <a:rPr lang="en-US" sz="2000" baseline="0" dirty="0"/>
                            <a:t> but not </a:t>
                          </a:r>
                          <a14:m>
                            <m:oMath xmlns:m="http://schemas.openxmlformats.org/officeDocument/2006/math">
                              <m:r>
                                <a:rPr lang="en-US" sz="2000" b="1" i="1" smtClean="0">
                                  <a:latin typeface="Cambria Math" panose="02040503050406030204" pitchFamily="18" charset="0"/>
                                </a:rPr>
                                <m:t>𝑷</m:t>
                              </m:r>
                            </m:oMath>
                          </a14:m>
                          <a:r>
                            <a:rPr lang="en-US" sz="2000" dirty="0"/>
                            <a:t> or </a:t>
                          </a:r>
                          <a14:m>
                            <m:oMath xmlns:m="http://schemas.openxmlformats.org/officeDocument/2006/math">
                              <m:r>
                                <a:rPr lang="en-US" sz="2000" b="1" i="1" smtClean="0">
                                  <a:latin typeface="Cambria Math" panose="02040503050406030204" pitchFamily="18" charset="0"/>
                                </a:rPr>
                                <m:t>𝑹</m:t>
                              </m:r>
                            </m:oMath>
                          </a14:m>
                          <a:r>
                            <a:rPr lang="en-US" sz="2000" dirty="0"/>
                            <a:t>)</a:t>
                          </a:r>
                        </a:p>
                      </a:txBody>
                      <a:tcPr/>
                    </a:tc>
                    <a:extLst>
                      <a:ext uri="{0D108BD9-81ED-4DB2-BD59-A6C34878D82A}">
                        <a16:rowId xmlns:a16="http://schemas.microsoft.com/office/drawing/2014/main" val="1742535339"/>
                      </a:ext>
                    </a:extLst>
                  </a:tr>
                  <a:tr h="1355441">
                    <a:tc>
                      <a:txBody>
                        <a:bodyPr/>
                        <a:lstStyle/>
                        <a:p>
                          <a:pPr algn="ctr"/>
                          <a:r>
                            <a:rPr lang="en-US" sz="2000" b="1" dirty="0">
                              <a:solidFill>
                                <a:schemeClr val="bg1"/>
                              </a:solidFill>
                            </a:rPr>
                            <a:t>Value-function based</a:t>
                          </a:r>
                        </a:p>
                        <a:p>
                          <a:pPr algn="ctr"/>
                          <a:r>
                            <a:rPr lang="en-US" sz="2000" dirty="0">
                              <a:solidFill>
                                <a:schemeClr val="bg1"/>
                              </a:solidFill>
                            </a:rPr>
                            <a:t>(learn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𝑄</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first,</a:t>
                          </a:r>
                        </a:p>
                        <a:p>
                          <a:pPr algn="ctr"/>
                          <a:r>
                            <a:rPr lang="en-US" sz="2000" dirty="0">
                              <a:solidFill>
                                <a:schemeClr val="bg1"/>
                              </a:solidFill>
                            </a:rPr>
                            <a:t>then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a:t>
                          </a:r>
                        </a:p>
                      </a:txBody>
                      <a:tcPr>
                        <a:solidFill>
                          <a:schemeClr val="accent1"/>
                        </a:solidFill>
                      </a:tcPr>
                    </a:tc>
                    <a:tc>
                      <a:txBody>
                        <a:bodyPr/>
                        <a:lstStyle/>
                        <a:p>
                          <a:r>
                            <a:rPr lang="en-US" sz="2000" dirty="0"/>
                            <a:t>Value iteration</a:t>
                          </a:r>
                        </a:p>
                        <a:p>
                          <a:r>
                            <a:rPr lang="en-US" sz="2000" dirty="0"/>
                            <a:t>Policy</a:t>
                          </a:r>
                          <a:r>
                            <a:rPr lang="en-US" sz="2000" baseline="0" dirty="0"/>
                            <a:t> iteration</a:t>
                          </a:r>
                        </a:p>
                        <a:p>
                          <a:r>
                            <a:rPr lang="en-US" sz="2000" baseline="0" dirty="0"/>
                            <a:t>Linear programming</a:t>
                          </a:r>
                        </a:p>
                        <a:p>
                          <a:r>
                            <a:rPr lang="en-US" sz="2000" baseline="0" dirty="0"/>
                            <a:t>Monte Carlo tree search</a:t>
                          </a:r>
                          <a:endParaRPr lang="en-US" sz="2000" dirty="0"/>
                        </a:p>
                      </a:txBody>
                      <a:tcPr/>
                    </a:tc>
                    <a:tc>
                      <a:txBody>
                        <a:bodyPr/>
                        <a:lstStyle/>
                        <a:p>
                          <a:r>
                            <a:rPr lang="en-US" sz="2000" dirty="0"/>
                            <a:t>Approx.</a:t>
                          </a:r>
                          <a:r>
                            <a:rPr lang="en-US" sz="2000" baseline="0" dirty="0"/>
                            <a:t> value iteration (Q-learning, </a:t>
                          </a:r>
                          <a:r>
                            <a:rPr lang="en-US" sz="2000" baseline="0" dirty="0" err="1"/>
                            <a:t>Sarsa</a:t>
                          </a:r>
                          <a:r>
                            <a:rPr lang="en-US" sz="2000" baseline="0" dirty="0"/>
                            <a:t>, …)</a:t>
                          </a:r>
                        </a:p>
                        <a:p>
                          <a:r>
                            <a:rPr lang="en-US" sz="2000" baseline="0" dirty="0"/>
                            <a:t>Approx. policy iteration (LSPI, …)</a:t>
                          </a:r>
                        </a:p>
                        <a:p>
                          <a:r>
                            <a:rPr lang="en-US" sz="2000" dirty="0"/>
                            <a:t>Monte Carlo</a:t>
                          </a:r>
                          <a:r>
                            <a:rPr lang="en-US" sz="2000" baseline="0" dirty="0"/>
                            <a:t> estimation</a:t>
                          </a:r>
                          <a:endParaRPr lang="en-US" sz="2000" dirty="0"/>
                        </a:p>
                        <a:p>
                          <a:r>
                            <a:rPr lang="en-US" sz="2000" dirty="0"/>
                            <a:t>…</a:t>
                          </a:r>
                        </a:p>
                      </a:txBody>
                      <a:tcPr/>
                    </a:tc>
                    <a:extLst>
                      <a:ext uri="{0D108BD9-81ED-4DB2-BD59-A6C34878D82A}">
                        <a16:rowId xmlns:a16="http://schemas.microsoft.com/office/drawing/2014/main" val="4294332058"/>
                      </a:ext>
                    </a:extLst>
                  </a:tr>
                  <a:tr h="709159">
                    <a:tc>
                      <a:txBody>
                        <a:bodyPr/>
                        <a:lstStyle/>
                        <a:p>
                          <a:pPr algn="ctr"/>
                          <a:r>
                            <a:rPr lang="en-US" sz="2000" b="1" dirty="0">
                              <a:solidFill>
                                <a:schemeClr val="bg1"/>
                              </a:solidFill>
                            </a:rPr>
                            <a:t>Direct</a:t>
                          </a:r>
                          <a:r>
                            <a:rPr lang="en-US" sz="2000" b="1" baseline="0" dirty="0">
                              <a:solidFill>
                                <a:schemeClr val="bg1"/>
                              </a:solidFill>
                            </a:rPr>
                            <a:t> policy search</a:t>
                          </a:r>
                        </a:p>
                        <a:p>
                          <a:pPr algn="ctr"/>
                          <a:r>
                            <a:rPr lang="en-US" sz="2000" baseline="0" dirty="0">
                              <a:solidFill>
                                <a:schemeClr val="bg1"/>
                              </a:solidFill>
                            </a:rPr>
                            <a:t>(learn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directly)</a:t>
                          </a:r>
                        </a:p>
                      </a:txBody>
                      <a:tcPr>
                        <a:solidFill>
                          <a:schemeClr val="accent1"/>
                        </a:solidFill>
                      </a:tcPr>
                    </a:tc>
                    <a:tc>
                      <a:txBody>
                        <a:bodyPr/>
                        <a:lstStyle/>
                        <a:p>
                          <a:endParaRPr lang="en-US" sz="2000" dirty="0"/>
                        </a:p>
                      </a:txBody>
                      <a:tcPr/>
                    </a:tc>
                    <a:tc>
                      <a:txBody>
                        <a:bodyPr/>
                        <a:lstStyle/>
                        <a:p>
                          <a:r>
                            <a:rPr lang="en-US" sz="2000" dirty="0"/>
                            <a:t>Policy gradient</a:t>
                          </a:r>
                        </a:p>
                        <a:p>
                          <a:r>
                            <a:rPr lang="en-US" sz="2000" dirty="0"/>
                            <a:t>…</a:t>
                          </a:r>
                        </a:p>
                      </a:txBody>
                      <a:tcPr/>
                    </a:tc>
                    <a:extLst>
                      <a:ext uri="{0D108BD9-81ED-4DB2-BD59-A6C34878D82A}">
                        <a16:rowId xmlns:a16="http://schemas.microsoft.com/office/drawing/2014/main" val="181872002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540339163"/>
                  </p:ext>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smtClean="0"/>
                            <a:t>Model is known</a:t>
                          </a:r>
                        </a:p>
                        <a:p>
                          <a:pPr algn="ctr"/>
                          <a:r>
                            <a:rPr lang="en-US" sz="2000" dirty="0" smtClean="0"/>
                            <a:t>(aka</a:t>
                          </a:r>
                          <a:r>
                            <a:rPr lang="en-US" sz="2000" baseline="0" dirty="0" smtClean="0"/>
                            <a:t> “planning”)</a:t>
                          </a:r>
                          <a:endParaRPr lang="en-US" sz="2000" dirty="0"/>
                        </a:p>
                      </a:txBody>
                      <a:tcPr/>
                    </a:tc>
                    <a:tc>
                      <a:txBody>
                        <a:bodyPr/>
                        <a:lstStyle/>
                        <a:p>
                          <a:endParaRPr lang="en-US"/>
                        </a:p>
                      </a:txBody>
                      <a:tcPr>
                        <a:blipFill>
                          <a:blip r:embed="rId3"/>
                          <a:stretch>
                            <a:fillRect l="-101854" t="-4274" r="-463" b="-303419"/>
                          </a:stretch>
                        </a:blipFill>
                      </a:tcPr>
                    </a:tc>
                    <a:extLst>
                      <a:ext uri="{0D108BD9-81ED-4DB2-BD59-A6C34878D82A}">
                        <a16:rowId xmlns:a16="http://schemas.microsoft.com/office/drawing/2014/main" val="1742535339"/>
                      </a:ext>
                    </a:extLst>
                  </a:tr>
                  <a:tr h="1355441">
                    <a:tc>
                      <a:txBody>
                        <a:bodyPr/>
                        <a:lstStyle/>
                        <a:p>
                          <a:endParaRPr lang="en-US"/>
                        </a:p>
                      </a:txBody>
                      <a:tcPr>
                        <a:blipFill>
                          <a:blip r:embed="rId3"/>
                          <a:stretch>
                            <a:fillRect l="-240" t="-54955" r="-319471" b="-59910"/>
                          </a:stretch>
                        </a:blipFill>
                      </a:tcPr>
                    </a:tc>
                    <a:tc>
                      <a:txBody>
                        <a:bodyPr/>
                        <a:lstStyle/>
                        <a:p>
                          <a:r>
                            <a:rPr lang="en-US" sz="2000" dirty="0" smtClean="0"/>
                            <a:t>Value iteration</a:t>
                          </a:r>
                        </a:p>
                        <a:p>
                          <a:r>
                            <a:rPr lang="en-US" sz="2000" dirty="0" smtClean="0"/>
                            <a:t>Policy</a:t>
                          </a:r>
                          <a:r>
                            <a:rPr lang="en-US" sz="2000" baseline="0" dirty="0" smtClean="0"/>
                            <a:t> iteration</a:t>
                          </a:r>
                        </a:p>
                        <a:p>
                          <a:r>
                            <a:rPr lang="en-US" sz="2000" baseline="0" dirty="0" smtClean="0"/>
                            <a:t>Linear programming</a:t>
                          </a:r>
                        </a:p>
                        <a:p>
                          <a:r>
                            <a:rPr lang="en-US" sz="2000" baseline="0" dirty="0" smtClean="0"/>
                            <a:t>Monte Carlo tree search</a:t>
                          </a:r>
                          <a:endParaRPr lang="en-US" sz="2000" dirty="0"/>
                        </a:p>
                      </a:txBody>
                      <a:tcPr/>
                    </a:tc>
                    <a:tc>
                      <a:txBody>
                        <a:bodyPr/>
                        <a:lstStyle/>
                        <a:p>
                          <a:r>
                            <a:rPr lang="en-US" sz="2000" dirty="0" smtClean="0"/>
                            <a:t>Approx.</a:t>
                          </a:r>
                          <a:r>
                            <a:rPr lang="en-US" sz="2000" baseline="0" dirty="0" smtClean="0"/>
                            <a:t> value iteration (Q-learning, </a:t>
                          </a:r>
                          <a:r>
                            <a:rPr lang="en-US" sz="2000" baseline="0" dirty="0" err="1" smtClean="0"/>
                            <a:t>Sarsa</a:t>
                          </a:r>
                          <a:r>
                            <a:rPr lang="en-US" sz="2000" baseline="0" dirty="0" smtClean="0"/>
                            <a:t>, …)</a:t>
                          </a:r>
                        </a:p>
                        <a:p>
                          <a:r>
                            <a:rPr lang="en-US" sz="2000" baseline="0" dirty="0" smtClean="0"/>
                            <a:t>Approx. policy iteration </a:t>
                          </a:r>
                          <a:r>
                            <a:rPr lang="en-US" sz="2000" baseline="0" dirty="0" smtClean="0"/>
                            <a:t>(LSPI, </a:t>
                          </a:r>
                          <a:r>
                            <a:rPr lang="en-US" sz="2000" baseline="0" dirty="0" smtClean="0"/>
                            <a:t>…)</a:t>
                          </a:r>
                        </a:p>
                        <a:p>
                          <a:r>
                            <a:rPr lang="en-US" sz="2000" dirty="0" smtClean="0"/>
                            <a:t>Monte Carlo</a:t>
                          </a:r>
                          <a:r>
                            <a:rPr lang="en-US" sz="2000" baseline="0" dirty="0" smtClean="0"/>
                            <a:t> estimation</a:t>
                          </a:r>
                          <a:endParaRPr lang="en-US" sz="2000" dirty="0" smtClean="0"/>
                        </a:p>
                        <a:p>
                          <a:r>
                            <a:rPr lang="en-US" sz="2000" dirty="0" smtClean="0"/>
                            <a:t>…</a:t>
                          </a:r>
                          <a:endParaRPr lang="en-US" sz="2000" dirty="0"/>
                        </a:p>
                      </a:txBody>
                      <a:tcPr/>
                    </a:tc>
                    <a:extLst>
                      <a:ext uri="{0D108BD9-81ED-4DB2-BD59-A6C34878D82A}">
                        <a16:rowId xmlns:a16="http://schemas.microsoft.com/office/drawing/2014/main" val="4294332058"/>
                      </a:ext>
                    </a:extLst>
                  </a:tr>
                  <a:tr h="709159">
                    <a:tc>
                      <a:txBody>
                        <a:bodyPr/>
                        <a:lstStyle/>
                        <a:p>
                          <a:endParaRPr lang="en-US"/>
                        </a:p>
                      </a:txBody>
                      <a:tcPr>
                        <a:blipFill>
                          <a:blip r:embed="rId3"/>
                          <a:stretch>
                            <a:fillRect l="-240" t="-294017" r="-319471" b="-13675"/>
                          </a:stretch>
                        </a:blipFill>
                      </a:tcPr>
                    </a:tc>
                    <a:tc>
                      <a:txBody>
                        <a:bodyPr/>
                        <a:lstStyle/>
                        <a:p>
                          <a:endParaRPr lang="en-US" sz="2000" dirty="0"/>
                        </a:p>
                      </a:txBody>
                      <a:tcPr/>
                    </a:tc>
                    <a:tc>
                      <a:txBody>
                        <a:bodyPr/>
                        <a:lstStyle/>
                        <a:p>
                          <a:r>
                            <a:rPr lang="en-US" sz="2000" dirty="0" smtClean="0"/>
                            <a:t>Policy </a:t>
                          </a:r>
                          <a:r>
                            <a:rPr lang="en-US" sz="2000" dirty="0" smtClean="0"/>
                            <a:t>gradient</a:t>
                          </a:r>
                        </a:p>
                        <a:p>
                          <a:r>
                            <a:rPr lang="en-US" sz="2000" dirty="0" smtClean="0"/>
                            <a:t>…</a:t>
                          </a:r>
                          <a:endParaRPr lang="en-US" sz="2000" dirty="0"/>
                        </a:p>
                      </a:txBody>
                      <a:tcPr/>
                    </a:tc>
                    <a:extLst>
                      <a:ext uri="{0D108BD9-81ED-4DB2-BD59-A6C34878D82A}">
                        <a16:rowId xmlns:a16="http://schemas.microsoft.com/office/drawing/2014/main" val="1818720025"/>
                      </a:ext>
                    </a:extLst>
                  </a:tr>
                </a:tbl>
              </a:graphicData>
            </a:graphic>
          </p:graphicFrame>
        </mc:Fallback>
      </mc:AlternateContent>
      <p:sp>
        <p:nvSpPr>
          <p:cNvPr id="3" name="TextBox 2"/>
          <p:cNvSpPr txBox="1"/>
          <p:nvPr/>
        </p:nvSpPr>
        <p:spPr>
          <a:xfrm>
            <a:off x="730028" y="4464447"/>
            <a:ext cx="9007851" cy="707886"/>
          </a:xfrm>
          <a:prstGeom prst="rect">
            <a:avLst/>
          </a:prstGeom>
          <a:noFill/>
        </p:spPr>
        <p:txBody>
          <a:bodyPr wrap="none" rtlCol="0">
            <a:spAutoFit/>
          </a:bodyPr>
          <a:lstStyle/>
          <a:p>
            <a:r>
              <a:rPr lang="en-US" sz="2000" dirty="0">
                <a:solidFill>
                  <a:schemeClr val="tx1">
                    <a:lumMod val="50000"/>
                    <a:lumOff val="50000"/>
                  </a:schemeClr>
                </a:solidFill>
              </a:rPr>
              <a:t>Not covered: model-based RL, actor-critic, exploration , reward shaping, off-policy RL</a:t>
            </a:r>
          </a:p>
          <a:p>
            <a:r>
              <a:rPr lang="en-US" sz="2000" dirty="0">
                <a:solidFill>
                  <a:schemeClr val="tx1">
                    <a:lumMod val="50000"/>
                    <a:lumOff val="50000"/>
                  </a:schemeClr>
                </a:solidFill>
              </a:rPr>
              <a:t>	        hierarchical problem solving, transfer/multi-task RL, multi-agent RL, …</a:t>
            </a:r>
          </a:p>
        </p:txBody>
      </p:sp>
      <p:sp>
        <p:nvSpPr>
          <p:cNvPr id="5" name="Rectangle 4"/>
          <p:cNvSpPr/>
          <p:nvPr/>
        </p:nvSpPr>
        <p:spPr>
          <a:xfrm>
            <a:off x="3294153" y="2428205"/>
            <a:ext cx="2801845" cy="1313477"/>
          </a:xfrm>
          <a:prstGeom prst="rect">
            <a:avLst/>
          </a:prstGeom>
          <a:solidFill>
            <a:srgbClr val="C8D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06509" y="2428206"/>
            <a:ext cx="5247291" cy="1313476"/>
          </a:xfrm>
          <a:prstGeom prst="rect">
            <a:avLst/>
          </a:prstGeom>
          <a:solidFill>
            <a:srgbClr val="C8D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3776531"/>
            <a:ext cx="5257800" cy="68791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65048" y="5264734"/>
            <a:ext cx="2263902" cy="461665"/>
          </a:xfrm>
          <a:prstGeom prst="rect">
            <a:avLst/>
          </a:prstGeom>
          <a:solidFill>
            <a:schemeClr val="accent1"/>
          </a:solidFill>
        </p:spPr>
        <p:txBody>
          <a:bodyPr wrap="square" rtlCol="0">
            <a:spAutoFit/>
          </a:bodyPr>
          <a:lstStyle/>
          <a:p>
            <a:r>
              <a:rPr lang="en-US" sz="2400" dirty="0">
                <a:solidFill>
                  <a:schemeClr val="bg1"/>
                </a:solidFill>
              </a:rPr>
              <a:t>Representation?</a:t>
            </a:r>
          </a:p>
        </p:txBody>
      </p:sp>
    </p:spTree>
    <p:extLst>
      <p:ext uri="{BB962C8B-B14F-4D97-AF65-F5344CB8AC3E}">
        <p14:creationId xmlns:p14="http://schemas.microsoft.com/office/powerpoint/2010/main" val="189688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Representations in RL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565939"/>
              </a:xfrm>
            </p:spPr>
            <p:txBody>
              <a:bodyPr>
                <a:normAutofit/>
              </a:bodyPr>
              <a:lstStyle/>
              <a:p>
                <a:r>
                  <a:rPr lang="en-US" dirty="0"/>
                  <a:t>Tabular</a:t>
                </a:r>
              </a:p>
              <a:p>
                <a:pPr lvl="1"/>
                <a:r>
                  <a:rPr lang="en-US" dirty="0"/>
                  <a:t>Only for finite-sized problems with </a:t>
                </a:r>
                <a14:m>
                  <m:oMath xmlns:m="http://schemas.openxmlformats.org/officeDocument/2006/math">
                    <m:r>
                      <a:rPr lang="en-US" b="0" i="1" smtClean="0">
                        <a:solidFill>
                          <a:srgbClr val="0070C0"/>
                        </a:solidFill>
                        <a:latin typeface="Cambria Math" panose="02040503050406030204" pitchFamily="18" charset="0"/>
                      </a:rPr>
                      <m:t>𝑛</m:t>
                    </m:r>
                  </m:oMath>
                </a14:m>
                <a:r>
                  <a:rPr lang="en-US" dirty="0"/>
                  <a:t> states and </a:t>
                </a:r>
                <a14:m>
                  <m:oMath xmlns:m="http://schemas.openxmlformats.org/officeDocument/2006/math">
                    <m:r>
                      <a:rPr lang="en-US" b="0" i="1" smtClean="0">
                        <a:solidFill>
                          <a:srgbClr val="0070C0"/>
                        </a:solidFill>
                        <a:latin typeface="Cambria Math" panose="02040503050406030204" pitchFamily="18" charset="0"/>
                      </a:rPr>
                      <m:t>𝑚</m:t>
                    </m:r>
                  </m:oMath>
                </a14:m>
                <a:r>
                  <a:rPr lang="en-US" dirty="0"/>
                  <a:t> actions</a:t>
                </a:r>
              </a:p>
              <a:p>
                <a:pPr lvl="1"/>
                <a:r>
                  <a:rPr lang="en-US" dirty="0"/>
                  <a:t>Needs </a:t>
                </a:r>
                <a14:m>
                  <m:oMath xmlns:m="http://schemas.openxmlformats.org/officeDocument/2006/math">
                    <m:r>
                      <a:rPr lang="en-US" b="0" i="1" smtClean="0">
                        <a:solidFill>
                          <a:srgbClr val="0070C0"/>
                        </a:solidFill>
                        <a:latin typeface="Cambria Math" panose="02040503050406030204" pitchFamily="18" charset="0"/>
                      </a:rPr>
                      <m:t>𝑂</m:t>
                    </m:r>
                    <m:d>
                      <m:dPr>
                        <m:ctrlPr>
                          <a:rPr lang="en-US" b="0" i="1" smtClean="0">
                            <a:solidFill>
                              <a:srgbClr val="0070C0"/>
                            </a:solidFill>
                            <a:latin typeface="Cambria Math" panose="02040503050406030204" pitchFamily="18" charset="0"/>
                          </a:rPr>
                        </m:ctrlPr>
                      </m:dPr>
                      <m:e>
                        <m:sSup>
                          <m:sSupPr>
                            <m:ctrlPr>
                              <a:rPr lang="en-US" b="0" i="1" smtClean="0">
                                <a:solidFill>
                                  <a:srgbClr val="0070C0"/>
                                </a:solidFill>
                                <a:latin typeface="Cambria Math" panose="02040503050406030204" pitchFamily="18" charset="0"/>
                              </a:rPr>
                            </m:ctrlPr>
                          </m:sSupPr>
                          <m:e>
                            <m:r>
                              <a:rPr lang="en-US" b="0" i="1" smtClean="0">
                                <a:solidFill>
                                  <a:srgbClr val="0070C0"/>
                                </a:solidFill>
                                <a:latin typeface="Cambria Math" panose="02040503050406030204" pitchFamily="18" charset="0"/>
                              </a:rPr>
                              <m:t>𝑛</m:t>
                            </m:r>
                          </m:e>
                          <m:sup>
                            <m:r>
                              <a:rPr lang="en-US" b="0" i="1" smtClean="0">
                                <a:solidFill>
                                  <a:srgbClr val="0070C0"/>
                                </a:solidFill>
                                <a:latin typeface="Cambria Math" panose="02040503050406030204" pitchFamily="18" charset="0"/>
                              </a:rPr>
                              <m:t>2</m:t>
                            </m:r>
                          </m:sup>
                        </m:sSup>
                        <m:r>
                          <a:rPr lang="en-US" b="0" i="1" smtClean="0">
                            <a:solidFill>
                              <a:srgbClr val="0070C0"/>
                            </a:solidFill>
                            <a:latin typeface="Cambria Math" panose="02040503050406030204" pitchFamily="18" charset="0"/>
                          </a:rPr>
                          <m:t>𝑚</m:t>
                        </m:r>
                      </m:e>
                    </m:d>
                  </m:oMath>
                </a14:m>
                <a:r>
                  <a:rPr lang="en-US" dirty="0"/>
                  <a:t> entries for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and </a:t>
                </a:r>
                <a14:m>
                  <m:oMath xmlns:m="http://schemas.openxmlformats.org/officeDocument/2006/math">
                    <m:r>
                      <a:rPr lang="en-US" b="0" i="1" smtClean="0">
                        <a:solidFill>
                          <a:srgbClr val="0070C0"/>
                        </a:solidFill>
                        <a:latin typeface="Cambria Math" panose="02040503050406030204" pitchFamily="18" charset="0"/>
                      </a:rPr>
                      <m:t>𝑂</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𝑛𝑚</m:t>
                        </m:r>
                      </m:e>
                    </m:d>
                  </m:oMath>
                </a14:m>
                <a:r>
                  <a:rPr lang="en-US" dirty="0"/>
                  <a:t> for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and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a:t>State abstraction/aggregation</a:t>
                </a:r>
              </a:p>
              <a:p>
                <a:pPr lvl="1"/>
                <a:r>
                  <a:rPr lang="en-US" dirty="0"/>
                  <a:t>Treating similar states (or actions) as the same</a:t>
                </a:r>
              </a:p>
              <a:p>
                <a:pPr lvl="1"/>
                <a:r>
                  <a:rPr lang="en-US" dirty="0"/>
                  <a:t>Smaller </a:t>
                </a:r>
                <a14:m>
                  <m:oMath xmlns:m="http://schemas.openxmlformats.org/officeDocument/2006/math">
                    <m:r>
                      <a:rPr lang="en-US" b="0" i="1" smtClean="0">
                        <a:solidFill>
                          <a:srgbClr val="0070C0"/>
                        </a:solidFill>
                        <a:latin typeface="Cambria Math" panose="02040503050406030204" pitchFamily="18" charset="0"/>
                      </a:rPr>
                      <m:t>𝑛</m:t>
                    </m:r>
                  </m:oMath>
                </a14:m>
                <a:r>
                  <a:rPr lang="en-US" dirty="0"/>
                  <a:t> or </a:t>
                </a:r>
                <a14:m>
                  <m:oMath xmlns:m="http://schemas.openxmlformats.org/officeDocument/2006/math">
                    <m:r>
                      <a:rPr lang="en-US" b="0" i="1" smtClean="0">
                        <a:solidFill>
                          <a:srgbClr val="0070C0"/>
                        </a:solidFill>
                        <a:latin typeface="Cambria Math" panose="02040503050406030204" pitchFamily="18" charset="0"/>
                      </a:rPr>
                      <m:t>𝑚</m:t>
                    </m:r>
                  </m:oMath>
                </a14:m>
                <a:r>
                  <a:rPr lang="en-US" dirty="0"/>
                  <a:t> </a:t>
                </a:r>
                <a:r>
                  <a:rPr lang="en-US" dirty="0">
                    <a:sym typeface="Wingdings" panose="05000000000000000000" pitchFamily="2" charset="2"/>
                  </a:rPr>
                  <a:t> easier to solve</a:t>
                </a:r>
                <a:endParaRPr lang="en-US" dirty="0"/>
              </a:p>
              <a:p>
                <a:r>
                  <a:rPr lang="en-US" dirty="0"/>
                  <a:t>Linear approximation</a:t>
                </a:r>
              </a:p>
              <a:p>
                <a:pPr lvl="1"/>
                <a:r>
                  <a:rPr lang="en-US" dirty="0"/>
                  <a:t>Example: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a:t>Nonlinear approximation</a:t>
                </a:r>
              </a:p>
              <a:p>
                <a:pPr lvl="1"/>
                <a:r>
                  <a:rPr lang="en-US" dirty="0"/>
                  <a:t>Decision trees, kernel trick, 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565939"/>
              </a:xfrm>
              <a:blipFill>
                <a:blip r:embed="rId3"/>
                <a:stretch>
                  <a:fillRect l="-1043" t="-2136"/>
                </a:stretch>
              </a:blipFill>
            </p:spPr>
            <p:txBody>
              <a:bodyPr/>
              <a:lstStyle/>
              <a:p>
                <a:r>
                  <a:rPr lang="en-US">
                    <a:noFill/>
                  </a:rPr>
                  <a:t> </a:t>
                </a:r>
              </a:p>
            </p:txBody>
          </p:sp>
        </mc:Fallback>
      </mc:AlternateContent>
    </p:spTree>
    <p:extLst>
      <p:ext uri="{BB962C8B-B14F-4D97-AF65-F5344CB8AC3E}">
        <p14:creationId xmlns:p14="http://schemas.microsoft.com/office/powerpoint/2010/main" val="217490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8880339" y="5723649"/>
            <a:ext cx="2744101" cy="40011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0028" y="5726399"/>
            <a:ext cx="1044826"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RL algorithms: A simplified overview</a:t>
            </a:r>
          </a:p>
        </p:txBody>
      </p:sp>
      <p:sp>
        <p:nvSpPr>
          <p:cNvPr id="6" name="TextBox 5"/>
          <p:cNvSpPr txBox="1"/>
          <p:nvPr/>
        </p:nvSpPr>
        <p:spPr>
          <a:xfrm>
            <a:off x="765048" y="5264734"/>
            <a:ext cx="2092496" cy="461665"/>
          </a:xfrm>
          <a:prstGeom prst="rect">
            <a:avLst/>
          </a:prstGeom>
          <a:solidFill>
            <a:schemeClr val="accent1"/>
          </a:solidFill>
        </p:spPr>
        <p:txBody>
          <a:bodyPr wrap="none" rtlCol="0">
            <a:spAutoFit/>
          </a:bodyPr>
          <a:lstStyle/>
          <a:p>
            <a:r>
              <a:rPr lang="en-US" sz="2400" dirty="0">
                <a:solidFill>
                  <a:schemeClr val="bg1"/>
                </a:solidFill>
              </a:rPr>
              <a:t>Representation</a:t>
            </a:r>
          </a:p>
        </p:txBody>
      </p:sp>
      <p:sp>
        <p:nvSpPr>
          <p:cNvPr id="9" name="TextBox 8"/>
          <p:cNvSpPr txBox="1"/>
          <p:nvPr/>
        </p:nvSpPr>
        <p:spPr>
          <a:xfrm>
            <a:off x="800100" y="5726399"/>
            <a:ext cx="974754" cy="400110"/>
          </a:xfrm>
          <a:prstGeom prst="rect">
            <a:avLst/>
          </a:prstGeom>
          <a:noFill/>
        </p:spPr>
        <p:txBody>
          <a:bodyPr wrap="none" rtlCol="0">
            <a:spAutoFit/>
          </a:bodyPr>
          <a:lstStyle/>
          <a:p>
            <a:r>
              <a:rPr lang="en-US" sz="2000" dirty="0"/>
              <a:t>Tabular</a:t>
            </a:r>
          </a:p>
        </p:txBody>
      </p:sp>
      <p:sp>
        <p:nvSpPr>
          <p:cNvPr id="10" name="TextBox 9"/>
          <p:cNvSpPr txBox="1"/>
          <p:nvPr/>
        </p:nvSpPr>
        <p:spPr>
          <a:xfrm>
            <a:off x="2260738" y="5726399"/>
            <a:ext cx="3278462" cy="400110"/>
          </a:xfrm>
          <a:prstGeom prst="rect">
            <a:avLst/>
          </a:prstGeom>
          <a:noFill/>
        </p:spPr>
        <p:txBody>
          <a:bodyPr wrap="none" rtlCol="0">
            <a:spAutoFit/>
          </a:bodyPr>
          <a:lstStyle/>
          <a:p>
            <a:r>
              <a:rPr lang="en-US" sz="2000" dirty="0"/>
              <a:t>State abstraction/aggregation</a:t>
            </a:r>
          </a:p>
        </p:txBody>
      </p:sp>
      <p:sp>
        <p:nvSpPr>
          <p:cNvPr id="11" name="TextBox 10"/>
          <p:cNvSpPr txBox="1"/>
          <p:nvPr/>
        </p:nvSpPr>
        <p:spPr>
          <a:xfrm>
            <a:off x="5969016" y="5726399"/>
            <a:ext cx="2404569" cy="400110"/>
          </a:xfrm>
          <a:prstGeom prst="rect">
            <a:avLst/>
          </a:prstGeom>
          <a:noFill/>
        </p:spPr>
        <p:txBody>
          <a:bodyPr wrap="none" rtlCol="0">
            <a:spAutoFit/>
          </a:bodyPr>
          <a:lstStyle/>
          <a:p>
            <a:r>
              <a:rPr lang="en-US" sz="2000" dirty="0"/>
              <a:t>Linear approximation</a:t>
            </a:r>
          </a:p>
        </p:txBody>
      </p:sp>
      <p:sp>
        <p:nvSpPr>
          <p:cNvPr id="12" name="TextBox 11"/>
          <p:cNvSpPr txBox="1"/>
          <p:nvPr/>
        </p:nvSpPr>
        <p:spPr>
          <a:xfrm>
            <a:off x="8859320" y="5726399"/>
            <a:ext cx="2860655" cy="400110"/>
          </a:xfrm>
          <a:prstGeom prst="rect">
            <a:avLst/>
          </a:prstGeom>
          <a:noFill/>
        </p:spPr>
        <p:txBody>
          <a:bodyPr wrap="none" rtlCol="0">
            <a:spAutoFit/>
          </a:bodyPr>
          <a:lstStyle/>
          <a:p>
            <a:r>
              <a:rPr lang="en-US" sz="2000" dirty="0"/>
              <a:t>Nonlinear approximation</a:t>
            </a:r>
          </a:p>
        </p:txBody>
      </p:sp>
      <p:sp>
        <p:nvSpPr>
          <p:cNvPr id="13" name="Right Arrow 12"/>
          <p:cNvSpPr/>
          <p:nvPr/>
        </p:nvSpPr>
        <p:spPr>
          <a:xfrm>
            <a:off x="1808511" y="5812307"/>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ight Arrow 13"/>
          <p:cNvSpPr/>
          <p:nvPr/>
        </p:nvSpPr>
        <p:spPr>
          <a:xfrm>
            <a:off x="5545102" y="5812306"/>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ight Arrow 14"/>
          <p:cNvSpPr/>
          <p:nvPr/>
        </p:nvSpPr>
        <p:spPr>
          <a:xfrm>
            <a:off x="8404542" y="5821275"/>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graphicFrame>
            <p:nvGraphicFramePr>
              <p:cNvPr id="16" name="Content Placeholder 3"/>
              <p:cNvGraphicFramePr>
                <a:graphicFrameLocks/>
              </p:cNvGraphicFramePr>
              <p:nvPr>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a:t>Model is known</a:t>
                          </a:r>
                        </a:p>
                        <a:p>
                          <a:pPr algn="ctr"/>
                          <a:r>
                            <a:rPr lang="en-US" sz="2000" dirty="0"/>
                            <a:t>(aka</a:t>
                          </a:r>
                          <a:r>
                            <a:rPr lang="en-US" sz="2000" baseline="0" dirty="0"/>
                            <a:t> “planning”)</a:t>
                          </a:r>
                          <a:endParaRPr lang="en-US" sz="2000" dirty="0"/>
                        </a:p>
                      </a:txBody>
                      <a:tcPr/>
                    </a:tc>
                    <a:tc>
                      <a:txBody>
                        <a:bodyPr/>
                        <a:lstStyle/>
                        <a:p>
                          <a:pPr algn="ctr"/>
                          <a:r>
                            <a:rPr lang="en-US" sz="2000" dirty="0"/>
                            <a:t>Model is unknown</a:t>
                          </a:r>
                        </a:p>
                        <a:p>
                          <a:pPr algn="ctr"/>
                          <a:r>
                            <a:rPr lang="en-US" sz="2000" dirty="0"/>
                            <a:t>(Access to environment/corpus,</a:t>
                          </a:r>
                          <a:r>
                            <a:rPr lang="en-US" sz="2000" baseline="0" dirty="0"/>
                            <a:t> but not </a:t>
                          </a:r>
                          <a14:m>
                            <m:oMath xmlns:m="http://schemas.openxmlformats.org/officeDocument/2006/math">
                              <m:r>
                                <a:rPr lang="en-US" sz="2000" b="1" i="1" smtClean="0">
                                  <a:latin typeface="Cambria Math" panose="02040503050406030204" pitchFamily="18" charset="0"/>
                                </a:rPr>
                                <m:t>𝑷</m:t>
                              </m:r>
                            </m:oMath>
                          </a14:m>
                          <a:r>
                            <a:rPr lang="en-US" sz="2000" dirty="0"/>
                            <a:t> or </a:t>
                          </a:r>
                          <a14:m>
                            <m:oMath xmlns:m="http://schemas.openxmlformats.org/officeDocument/2006/math">
                              <m:r>
                                <a:rPr lang="en-US" sz="2000" b="1" i="1" smtClean="0">
                                  <a:latin typeface="Cambria Math" panose="02040503050406030204" pitchFamily="18" charset="0"/>
                                </a:rPr>
                                <m:t>𝑹</m:t>
                              </m:r>
                            </m:oMath>
                          </a14:m>
                          <a:r>
                            <a:rPr lang="en-US" sz="2000" dirty="0"/>
                            <a:t>)</a:t>
                          </a:r>
                        </a:p>
                      </a:txBody>
                      <a:tcPr/>
                    </a:tc>
                    <a:extLst>
                      <a:ext uri="{0D108BD9-81ED-4DB2-BD59-A6C34878D82A}">
                        <a16:rowId xmlns:a16="http://schemas.microsoft.com/office/drawing/2014/main" val="1742535339"/>
                      </a:ext>
                    </a:extLst>
                  </a:tr>
                  <a:tr h="1355441">
                    <a:tc>
                      <a:txBody>
                        <a:bodyPr/>
                        <a:lstStyle/>
                        <a:p>
                          <a:pPr algn="ctr"/>
                          <a:r>
                            <a:rPr lang="en-US" sz="2000" b="1" dirty="0">
                              <a:solidFill>
                                <a:schemeClr val="bg1"/>
                              </a:solidFill>
                            </a:rPr>
                            <a:t>Value-function based</a:t>
                          </a:r>
                        </a:p>
                        <a:p>
                          <a:pPr algn="ctr"/>
                          <a:r>
                            <a:rPr lang="en-US" sz="2000" dirty="0">
                              <a:solidFill>
                                <a:schemeClr val="bg1"/>
                              </a:solidFill>
                            </a:rPr>
                            <a:t>(learn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𝑄</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first,</a:t>
                          </a:r>
                        </a:p>
                        <a:p>
                          <a:pPr algn="ctr"/>
                          <a:r>
                            <a:rPr lang="en-US" sz="2000" dirty="0">
                              <a:solidFill>
                                <a:schemeClr val="bg1"/>
                              </a:solidFill>
                            </a:rPr>
                            <a:t>then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a:t>
                          </a:r>
                        </a:p>
                      </a:txBody>
                      <a:tcPr>
                        <a:solidFill>
                          <a:schemeClr val="accent1"/>
                        </a:solidFill>
                      </a:tcPr>
                    </a:tc>
                    <a:tc>
                      <a:txBody>
                        <a:bodyPr/>
                        <a:lstStyle/>
                        <a:p>
                          <a:r>
                            <a:rPr lang="en-US" sz="2000" dirty="0"/>
                            <a:t>Value iteration</a:t>
                          </a:r>
                        </a:p>
                        <a:p>
                          <a:r>
                            <a:rPr lang="en-US" sz="2000" dirty="0"/>
                            <a:t>Policy</a:t>
                          </a:r>
                          <a:r>
                            <a:rPr lang="en-US" sz="2000" baseline="0" dirty="0"/>
                            <a:t> iteration</a:t>
                          </a:r>
                        </a:p>
                        <a:p>
                          <a:r>
                            <a:rPr lang="en-US" sz="2000" baseline="0" dirty="0"/>
                            <a:t>Linear programming</a:t>
                          </a:r>
                        </a:p>
                        <a:p>
                          <a:r>
                            <a:rPr lang="en-US" sz="2000" baseline="0" dirty="0"/>
                            <a:t>Monte Carlo tree search</a:t>
                          </a:r>
                          <a:endParaRPr lang="en-US" sz="2000" dirty="0"/>
                        </a:p>
                      </a:txBody>
                      <a:tcPr/>
                    </a:tc>
                    <a:tc>
                      <a:txBody>
                        <a:bodyPr/>
                        <a:lstStyle/>
                        <a:p>
                          <a:r>
                            <a:rPr lang="en-US" sz="2000" dirty="0"/>
                            <a:t>Approx.</a:t>
                          </a:r>
                          <a:r>
                            <a:rPr lang="en-US" sz="2000" baseline="0" dirty="0"/>
                            <a:t> value iteration (Q-learning, </a:t>
                          </a:r>
                          <a:r>
                            <a:rPr lang="en-US" sz="2000" baseline="0" dirty="0" err="1"/>
                            <a:t>Sarsa</a:t>
                          </a:r>
                          <a:r>
                            <a:rPr lang="en-US" sz="2000" baseline="0" dirty="0"/>
                            <a:t>, …)</a:t>
                          </a:r>
                        </a:p>
                        <a:p>
                          <a:r>
                            <a:rPr lang="en-US" sz="2000" baseline="0" dirty="0"/>
                            <a:t>Approx. policy iteration (LSPI, …)</a:t>
                          </a:r>
                        </a:p>
                        <a:p>
                          <a:r>
                            <a:rPr lang="en-US" sz="2000" dirty="0"/>
                            <a:t>Monte Carlo</a:t>
                          </a:r>
                          <a:r>
                            <a:rPr lang="en-US" sz="2000" baseline="0" dirty="0"/>
                            <a:t> estimation</a:t>
                          </a:r>
                          <a:endParaRPr lang="en-US" sz="2000" dirty="0"/>
                        </a:p>
                        <a:p>
                          <a:r>
                            <a:rPr lang="en-US" sz="2000" dirty="0"/>
                            <a:t>…</a:t>
                          </a:r>
                        </a:p>
                      </a:txBody>
                      <a:tcPr/>
                    </a:tc>
                    <a:extLst>
                      <a:ext uri="{0D108BD9-81ED-4DB2-BD59-A6C34878D82A}">
                        <a16:rowId xmlns:a16="http://schemas.microsoft.com/office/drawing/2014/main" val="4294332058"/>
                      </a:ext>
                    </a:extLst>
                  </a:tr>
                  <a:tr h="709159">
                    <a:tc>
                      <a:txBody>
                        <a:bodyPr/>
                        <a:lstStyle/>
                        <a:p>
                          <a:pPr algn="ctr"/>
                          <a:r>
                            <a:rPr lang="en-US" sz="2000" b="1" dirty="0">
                              <a:solidFill>
                                <a:schemeClr val="bg1"/>
                              </a:solidFill>
                            </a:rPr>
                            <a:t>Direct</a:t>
                          </a:r>
                          <a:r>
                            <a:rPr lang="en-US" sz="2000" b="1" baseline="0" dirty="0">
                              <a:solidFill>
                                <a:schemeClr val="bg1"/>
                              </a:solidFill>
                            </a:rPr>
                            <a:t> policy search</a:t>
                          </a:r>
                        </a:p>
                        <a:p>
                          <a:pPr algn="ctr"/>
                          <a:r>
                            <a:rPr lang="en-US" sz="2000" baseline="0" dirty="0">
                              <a:solidFill>
                                <a:schemeClr val="bg1"/>
                              </a:solidFill>
                            </a:rPr>
                            <a:t>(learn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directly)</a:t>
                          </a:r>
                        </a:p>
                      </a:txBody>
                      <a:tcPr>
                        <a:solidFill>
                          <a:schemeClr val="accent1"/>
                        </a:solidFill>
                      </a:tcPr>
                    </a:tc>
                    <a:tc>
                      <a:txBody>
                        <a:bodyPr/>
                        <a:lstStyle/>
                        <a:p>
                          <a:endParaRPr lang="en-US" sz="2000" dirty="0"/>
                        </a:p>
                      </a:txBody>
                      <a:tcPr/>
                    </a:tc>
                    <a:tc>
                      <a:txBody>
                        <a:bodyPr/>
                        <a:lstStyle/>
                        <a:p>
                          <a:r>
                            <a:rPr lang="en-US" sz="2000" dirty="0"/>
                            <a:t>Policy gradient</a:t>
                          </a:r>
                        </a:p>
                        <a:p>
                          <a:r>
                            <a:rPr lang="en-US" sz="2000" dirty="0"/>
                            <a:t>…</a:t>
                          </a:r>
                        </a:p>
                      </a:txBody>
                      <a:tcPr/>
                    </a:tc>
                    <a:extLst>
                      <a:ext uri="{0D108BD9-81ED-4DB2-BD59-A6C34878D82A}">
                        <a16:rowId xmlns:a16="http://schemas.microsoft.com/office/drawing/2014/main" val="1818720025"/>
                      </a:ext>
                    </a:extLst>
                  </a:tr>
                </a:tbl>
              </a:graphicData>
            </a:graphic>
          </p:graphicFrame>
        </mc:Choice>
        <mc:Fallback xmlns="">
          <p:graphicFrame>
            <p:nvGraphicFramePr>
              <p:cNvPr id="16" name="Content Placeholder 3"/>
              <p:cNvGraphicFramePr>
                <a:graphicFrameLocks/>
              </p:cNvGraphicFramePr>
              <p:nvPr>
                <p:extLst>
                  <p:ext uri="{D42A27DB-BD31-4B8C-83A1-F6EECF244321}">
                    <p14:modId xmlns:p14="http://schemas.microsoft.com/office/powerpoint/2010/main" val="1422294169"/>
                  </p:ext>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smtClean="0"/>
                            <a:t>Model is known</a:t>
                          </a:r>
                        </a:p>
                        <a:p>
                          <a:pPr algn="ctr"/>
                          <a:r>
                            <a:rPr lang="en-US" sz="2000" dirty="0" smtClean="0"/>
                            <a:t>(aka</a:t>
                          </a:r>
                          <a:r>
                            <a:rPr lang="en-US" sz="2000" baseline="0" dirty="0" smtClean="0"/>
                            <a:t> “planning”)</a:t>
                          </a:r>
                          <a:endParaRPr lang="en-US" sz="2000" dirty="0"/>
                        </a:p>
                      </a:txBody>
                      <a:tcPr/>
                    </a:tc>
                    <a:tc>
                      <a:txBody>
                        <a:bodyPr/>
                        <a:lstStyle/>
                        <a:p>
                          <a:endParaRPr lang="en-US"/>
                        </a:p>
                      </a:txBody>
                      <a:tcPr>
                        <a:blipFill>
                          <a:blip r:embed="rId3"/>
                          <a:stretch>
                            <a:fillRect l="-101854" t="-4274" r="-463" b="-303419"/>
                          </a:stretch>
                        </a:blipFill>
                      </a:tcPr>
                    </a:tc>
                    <a:extLst>
                      <a:ext uri="{0D108BD9-81ED-4DB2-BD59-A6C34878D82A}">
                        <a16:rowId xmlns:a16="http://schemas.microsoft.com/office/drawing/2014/main" val="1742535339"/>
                      </a:ext>
                    </a:extLst>
                  </a:tr>
                  <a:tr h="1355441">
                    <a:tc>
                      <a:txBody>
                        <a:bodyPr/>
                        <a:lstStyle/>
                        <a:p>
                          <a:endParaRPr lang="en-US"/>
                        </a:p>
                      </a:txBody>
                      <a:tcPr>
                        <a:blipFill>
                          <a:blip r:embed="rId3"/>
                          <a:stretch>
                            <a:fillRect l="-240" t="-54955" r="-319471" b="-59910"/>
                          </a:stretch>
                        </a:blipFill>
                      </a:tcPr>
                    </a:tc>
                    <a:tc>
                      <a:txBody>
                        <a:bodyPr/>
                        <a:lstStyle/>
                        <a:p>
                          <a:r>
                            <a:rPr lang="en-US" sz="2000" dirty="0" smtClean="0"/>
                            <a:t>Value iteration</a:t>
                          </a:r>
                        </a:p>
                        <a:p>
                          <a:r>
                            <a:rPr lang="en-US" sz="2000" dirty="0" smtClean="0"/>
                            <a:t>Policy</a:t>
                          </a:r>
                          <a:r>
                            <a:rPr lang="en-US" sz="2000" baseline="0" dirty="0" smtClean="0"/>
                            <a:t> iteration</a:t>
                          </a:r>
                        </a:p>
                        <a:p>
                          <a:r>
                            <a:rPr lang="en-US" sz="2000" baseline="0" dirty="0" smtClean="0"/>
                            <a:t>Linear programming</a:t>
                          </a:r>
                        </a:p>
                        <a:p>
                          <a:r>
                            <a:rPr lang="en-US" sz="2000" baseline="0" dirty="0" smtClean="0"/>
                            <a:t>Monte Carlo tree search</a:t>
                          </a:r>
                          <a:endParaRPr lang="en-US" sz="2000" dirty="0"/>
                        </a:p>
                      </a:txBody>
                      <a:tcPr/>
                    </a:tc>
                    <a:tc>
                      <a:txBody>
                        <a:bodyPr/>
                        <a:lstStyle/>
                        <a:p>
                          <a:r>
                            <a:rPr lang="en-US" sz="2000" dirty="0" smtClean="0"/>
                            <a:t>Approx.</a:t>
                          </a:r>
                          <a:r>
                            <a:rPr lang="en-US" sz="2000" baseline="0" dirty="0" smtClean="0"/>
                            <a:t> value iteration (Q-learning, </a:t>
                          </a:r>
                          <a:r>
                            <a:rPr lang="en-US" sz="2000" baseline="0" dirty="0" err="1" smtClean="0"/>
                            <a:t>Sarsa</a:t>
                          </a:r>
                          <a:r>
                            <a:rPr lang="en-US" sz="2000" baseline="0" dirty="0" smtClean="0"/>
                            <a:t>, …)</a:t>
                          </a:r>
                        </a:p>
                        <a:p>
                          <a:r>
                            <a:rPr lang="en-US" sz="2000" baseline="0" dirty="0" smtClean="0"/>
                            <a:t>Approx. policy iteration </a:t>
                          </a:r>
                          <a:r>
                            <a:rPr lang="en-US" sz="2000" baseline="0" dirty="0" smtClean="0"/>
                            <a:t>(LSPI, </a:t>
                          </a:r>
                          <a:r>
                            <a:rPr lang="en-US" sz="2000" baseline="0" dirty="0" smtClean="0"/>
                            <a:t>…)</a:t>
                          </a:r>
                        </a:p>
                        <a:p>
                          <a:r>
                            <a:rPr lang="en-US" sz="2000" dirty="0" smtClean="0"/>
                            <a:t>Monte Carlo</a:t>
                          </a:r>
                          <a:r>
                            <a:rPr lang="en-US" sz="2000" baseline="0" dirty="0" smtClean="0"/>
                            <a:t> estimation</a:t>
                          </a:r>
                          <a:endParaRPr lang="en-US" sz="2000" dirty="0" smtClean="0"/>
                        </a:p>
                        <a:p>
                          <a:r>
                            <a:rPr lang="en-US" sz="2000" dirty="0" smtClean="0"/>
                            <a:t>…</a:t>
                          </a:r>
                          <a:endParaRPr lang="en-US" sz="2000" dirty="0"/>
                        </a:p>
                      </a:txBody>
                      <a:tcPr/>
                    </a:tc>
                    <a:extLst>
                      <a:ext uri="{0D108BD9-81ED-4DB2-BD59-A6C34878D82A}">
                        <a16:rowId xmlns:a16="http://schemas.microsoft.com/office/drawing/2014/main" val="4294332058"/>
                      </a:ext>
                    </a:extLst>
                  </a:tr>
                  <a:tr h="709159">
                    <a:tc>
                      <a:txBody>
                        <a:bodyPr/>
                        <a:lstStyle/>
                        <a:p>
                          <a:endParaRPr lang="en-US"/>
                        </a:p>
                      </a:txBody>
                      <a:tcPr>
                        <a:blipFill>
                          <a:blip r:embed="rId3"/>
                          <a:stretch>
                            <a:fillRect l="-240" t="-294017" r="-319471" b="-13675"/>
                          </a:stretch>
                        </a:blipFill>
                      </a:tcPr>
                    </a:tc>
                    <a:tc>
                      <a:txBody>
                        <a:bodyPr/>
                        <a:lstStyle/>
                        <a:p>
                          <a:endParaRPr lang="en-US" sz="2000" dirty="0"/>
                        </a:p>
                      </a:txBody>
                      <a:tcPr/>
                    </a:tc>
                    <a:tc>
                      <a:txBody>
                        <a:bodyPr/>
                        <a:lstStyle/>
                        <a:p>
                          <a:r>
                            <a:rPr lang="en-US" sz="2000" dirty="0" smtClean="0"/>
                            <a:t>Policy </a:t>
                          </a:r>
                          <a:r>
                            <a:rPr lang="en-US" sz="2000" dirty="0" smtClean="0"/>
                            <a:t>gradient</a:t>
                          </a:r>
                        </a:p>
                        <a:p>
                          <a:r>
                            <a:rPr lang="en-US" sz="2000" dirty="0" smtClean="0"/>
                            <a:t>…</a:t>
                          </a:r>
                          <a:endParaRPr lang="en-US" sz="2000" dirty="0"/>
                        </a:p>
                      </a:txBody>
                      <a:tcPr/>
                    </a:tc>
                    <a:extLst>
                      <a:ext uri="{0D108BD9-81ED-4DB2-BD59-A6C34878D82A}">
                        <a16:rowId xmlns:a16="http://schemas.microsoft.com/office/drawing/2014/main" val="1818720025"/>
                      </a:ext>
                    </a:extLst>
                  </a:tr>
                </a:tbl>
              </a:graphicData>
            </a:graphic>
          </p:graphicFrame>
        </mc:Fallback>
      </mc:AlternateContent>
      <p:sp>
        <p:nvSpPr>
          <p:cNvPr id="18" name="Rounded Rectangle 17"/>
          <p:cNvSpPr/>
          <p:nvPr/>
        </p:nvSpPr>
        <p:spPr>
          <a:xfrm>
            <a:off x="3188375" y="2405025"/>
            <a:ext cx="1898632"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Value iteration  </a:t>
            </a:r>
          </a:p>
        </p:txBody>
      </p:sp>
      <p:sp>
        <p:nvSpPr>
          <p:cNvPr id="19" name="Rounded Rectangle 18"/>
          <p:cNvSpPr/>
          <p:nvPr/>
        </p:nvSpPr>
        <p:spPr>
          <a:xfrm>
            <a:off x="8555421" y="2405025"/>
            <a:ext cx="1323277"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Q-learning</a:t>
            </a:r>
          </a:p>
        </p:txBody>
      </p:sp>
      <p:sp>
        <p:nvSpPr>
          <p:cNvPr id="20" name="TextBox 19"/>
          <p:cNvSpPr txBox="1"/>
          <p:nvPr/>
        </p:nvSpPr>
        <p:spPr>
          <a:xfrm>
            <a:off x="730028" y="4464447"/>
            <a:ext cx="9007851" cy="707886"/>
          </a:xfrm>
          <a:prstGeom prst="rect">
            <a:avLst/>
          </a:prstGeom>
          <a:noFill/>
        </p:spPr>
        <p:txBody>
          <a:bodyPr wrap="none" rtlCol="0">
            <a:spAutoFit/>
          </a:bodyPr>
          <a:lstStyle/>
          <a:p>
            <a:r>
              <a:rPr lang="en-US" sz="2000" dirty="0">
                <a:solidFill>
                  <a:schemeClr val="tx1">
                    <a:lumMod val="50000"/>
                    <a:lumOff val="50000"/>
                  </a:schemeClr>
                </a:solidFill>
              </a:rPr>
              <a:t>Not covered: model-based RL, actor-critic, exploration , reward shaping, off-policy RL</a:t>
            </a:r>
          </a:p>
          <a:p>
            <a:r>
              <a:rPr lang="en-US" sz="2000" dirty="0">
                <a:solidFill>
                  <a:schemeClr val="tx1">
                    <a:lumMod val="50000"/>
                    <a:lumOff val="50000"/>
                  </a:schemeClr>
                </a:solidFill>
              </a:rPr>
              <a:t>	        hierarchical problem solving, transfer/multi-task RL, multi-agent RL, …</a:t>
            </a:r>
          </a:p>
        </p:txBody>
      </p:sp>
      <p:sp>
        <p:nvSpPr>
          <p:cNvPr id="17" name="Rounded Rectangle 18"/>
          <p:cNvSpPr/>
          <p:nvPr/>
        </p:nvSpPr>
        <p:spPr>
          <a:xfrm>
            <a:off x="6051804" y="3787304"/>
            <a:ext cx="1836884" cy="40011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Policy gradient</a:t>
            </a:r>
          </a:p>
        </p:txBody>
      </p:sp>
      <p:sp>
        <p:nvSpPr>
          <p:cNvPr id="3" name="TextBox 2"/>
          <p:cNvSpPr txBox="1"/>
          <p:nvPr/>
        </p:nvSpPr>
        <p:spPr>
          <a:xfrm>
            <a:off x="9578847" y="6123759"/>
            <a:ext cx="1113575" cy="369332"/>
          </a:xfrm>
          <a:prstGeom prst="rect">
            <a:avLst/>
          </a:prstGeom>
          <a:noFill/>
        </p:spPr>
        <p:txBody>
          <a:bodyPr wrap="none" rtlCol="0">
            <a:spAutoFit/>
          </a:bodyPr>
          <a:lstStyle/>
          <a:p>
            <a:r>
              <a:rPr lang="en-US" dirty="0"/>
              <a:t>“deep RL”</a:t>
            </a:r>
          </a:p>
        </p:txBody>
      </p:sp>
    </p:spTree>
    <p:extLst>
      <p:ext uri="{BB962C8B-B14F-4D97-AF65-F5344CB8AC3E}">
        <p14:creationId xmlns:p14="http://schemas.microsoft.com/office/powerpoint/2010/main" val="16853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animBg="1"/>
      <p:bldP spid="18" grpId="0" animBg="1"/>
      <p:bldP spid="19"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 Tabular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t>Recall Bellman equation</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e>
                      </m:nary>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oMath>
                  </m:oMathPara>
                </a14:m>
                <a:endParaRPr lang="en-US" dirty="0"/>
              </a:p>
              <a:p>
                <a:pPr marL="0" indent="0">
                  <a:buNone/>
                </a:pPr>
                <a:r>
                  <a:rPr lang="en-US" dirty="0"/>
                  <a:t>Basic version of VI</a:t>
                </a:r>
              </a:p>
              <a:p>
                <a:pPr marL="514350" indent="-514350">
                  <a:buFont typeface="+mj-lt"/>
                  <a:buAutoNum type="arabicPeriod"/>
                </a:pPr>
                <a:r>
                  <a:rPr lang="en-US" dirty="0"/>
                  <a:t>Initialize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←0</m:t>
                    </m:r>
                  </m:oMath>
                </a14:m>
                <a:r>
                  <a:rPr lang="en-US" dirty="0"/>
                  <a:t>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pPr marL="514350" indent="-514350">
                  <a:buFont typeface="+mj-lt"/>
                  <a:buAutoNum type="arabicPeriod"/>
                </a:pPr>
                <a:r>
                  <a:rPr lang="en-US" dirty="0"/>
                  <a:t>Repeat until convergence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e>
                          </m:func>
                        </m:e>
                      </m:nary>
                    </m:oMath>
                  </m:oMathPara>
                </a14:m>
                <a:endParaRPr lang="en-US" dirty="0"/>
              </a:p>
              <a:p>
                <a:pPr marL="0" indent="0">
                  <a:buNone/>
                </a:pPr>
                <a:r>
                  <a:rPr lang="en-US" b="0" dirty="0"/>
                  <a:t>Eventually </a:t>
                </a:r>
                <a14:m>
                  <m:oMath xmlns:m="http://schemas.openxmlformats.org/officeDocument/2006/math">
                    <m:r>
                      <a:rPr lang="en-US" b="0" i="1" smtClean="0">
                        <a:latin typeface="Cambria Math" panose="02040503050406030204" pitchFamily="18" charset="0"/>
                      </a:rPr>
                      <m:t>𝑄</m:t>
                    </m:r>
                  </m:oMath>
                </a14:m>
                <a:r>
                  <a:rPr lang="en-US" dirty="0"/>
                  <a:t> converges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3081" b="-560"/>
                </a:stretch>
              </a:blipFill>
            </p:spPr>
            <p:txBody>
              <a:bodyPr/>
              <a:lstStyle/>
              <a:p>
                <a:r>
                  <a:rPr lang="en-US">
                    <a:noFill/>
                  </a:rPr>
                  <a:t> </a:t>
                </a:r>
              </a:p>
            </p:txBody>
          </p:sp>
        </mc:Fallback>
      </mc:AlternateContent>
    </p:spTree>
    <p:extLst>
      <p:ext uri="{BB962C8B-B14F-4D97-AF65-F5344CB8AC3E}">
        <p14:creationId xmlns:p14="http://schemas.microsoft.com/office/powerpoint/2010/main" val="3990185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 in mail campaign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Recall the MDP  </a:t>
                </a:r>
                <a:r>
                  <a:rPr lang="en-US" sz="2000" dirty="0"/>
                  <a:t>(</a:t>
                </a:r>
                <a14:m>
                  <m:oMath xmlns:m="http://schemas.openxmlformats.org/officeDocument/2006/math">
                    <m:r>
                      <a:rPr lang="en-US" sz="2000" b="0" i="1" smtClean="0">
                        <a:latin typeface="Cambria Math" panose="02040503050406030204" pitchFamily="18" charset="0"/>
                      </a:rPr>
                      <m:t>𝛾</m:t>
                    </m:r>
                    <m:r>
                      <a:rPr lang="en-US" sz="2000" b="0" i="1" smtClean="0">
                        <a:latin typeface="Cambria Math" panose="02040503050406030204" pitchFamily="18" charset="0"/>
                      </a:rPr>
                      <m:t>=0.9</m:t>
                    </m:r>
                  </m:oMath>
                </a14:m>
                <a:r>
                  <a:rPr lang="en-US" sz="2000" dirty="0"/>
                  <a:t>)</a:t>
                </a:r>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1076508" y="2247487"/>
          <a:ext cx="3961836" cy="1097280"/>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466483239"/>
                    </a:ext>
                  </a:extLst>
                </a:gridCol>
                <a:gridCol w="990459">
                  <a:extLst>
                    <a:ext uri="{9D8B030D-6E8A-4147-A177-3AD203B41FA5}">
                      <a16:colId xmlns:a16="http://schemas.microsoft.com/office/drawing/2014/main" val="1827948645"/>
                    </a:ext>
                  </a:extLst>
                </a:gridCol>
                <a:gridCol w="990459">
                  <a:extLst>
                    <a:ext uri="{9D8B030D-6E8A-4147-A177-3AD203B41FA5}">
                      <a16:colId xmlns:a16="http://schemas.microsoft.com/office/drawing/2014/main" val="1123762228"/>
                    </a:ext>
                  </a:extLst>
                </a:gridCol>
                <a:gridCol w="990459">
                  <a:extLst>
                    <a:ext uri="{9D8B030D-6E8A-4147-A177-3AD203B41FA5}">
                      <a16:colId xmlns:a16="http://schemas.microsoft.com/office/drawing/2014/main" val="3178415013"/>
                    </a:ext>
                  </a:extLst>
                </a:gridCol>
              </a:tblGrid>
              <a:tr h="365760">
                <a:tc>
                  <a:txBody>
                    <a:bodyPr/>
                    <a:lstStyle/>
                    <a:p>
                      <a:endParaRPr lang="en-US" dirty="0"/>
                    </a:p>
                  </a:txBody>
                  <a:tcPr/>
                </a:tc>
                <a:tc>
                  <a:txBody>
                    <a:bodyPr/>
                    <a:lstStyle/>
                    <a:p>
                      <a:pPr algn="ctr"/>
                      <a:r>
                        <a:rPr lang="en-US" dirty="0"/>
                        <a:t>Non</a:t>
                      </a:r>
                    </a:p>
                  </a:txBody>
                  <a:tcPr/>
                </a:tc>
                <a:tc>
                  <a:txBody>
                    <a:bodyPr/>
                    <a:lstStyle/>
                    <a:p>
                      <a:pPr algn="ctr"/>
                      <a:r>
                        <a:rPr lang="en-US" dirty="0"/>
                        <a:t>Light</a:t>
                      </a:r>
                    </a:p>
                  </a:txBody>
                  <a:tcPr/>
                </a:tc>
                <a:tc>
                  <a:txBody>
                    <a:bodyPr/>
                    <a:lstStyle/>
                    <a:p>
                      <a:pPr algn="ctr"/>
                      <a:r>
                        <a:rPr lang="en-US" dirty="0"/>
                        <a:t>Heavy</a:t>
                      </a:r>
                    </a:p>
                  </a:txBody>
                  <a:tcPr/>
                </a:tc>
                <a:extLst>
                  <a:ext uri="{0D108BD9-81ED-4DB2-BD59-A6C34878D82A}">
                    <a16:rowId xmlns:a16="http://schemas.microsoft.com/office/drawing/2014/main" val="2373047178"/>
                  </a:ext>
                </a:extLst>
              </a:tr>
              <a:tr h="365760">
                <a:tc>
                  <a:txBody>
                    <a:bodyPr/>
                    <a:lstStyle/>
                    <a:p>
                      <a:r>
                        <a:rPr lang="en-US" dirty="0"/>
                        <a:t>No-send</a:t>
                      </a:r>
                    </a:p>
                  </a:txBody>
                  <a:tcPr>
                    <a:solidFill>
                      <a:schemeClr val="accent1"/>
                    </a:solidFill>
                  </a:tcPr>
                </a:tc>
                <a:tc>
                  <a:txBody>
                    <a:bodyPr/>
                    <a:lstStyle/>
                    <a:p>
                      <a:pPr algn="ctr"/>
                      <a:r>
                        <a:rPr lang="en-US" dirty="0"/>
                        <a:t>$ 0</a:t>
                      </a:r>
                    </a:p>
                  </a:txBody>
                  <a:tcPr/>
                </a:tc>
                <a:tc>
                  <a:txBody>
                    <a:bodyPr/>
                    <a:lstStyle/>
                    <a:p>
                      <a:pPr algn="ctr"/>
                      <a:r>
                        <a:rPr lang="en-US" dirty="0"/>
                        <a:t>$ 20</a:t>
                      </a:r>
                    </a:p>
                  </a:txBody>
                  <a:tcPr/>
                </a:tc>
                <a:tc>
                  <a:txBody>
                    <a:bodyPr/>
                    <a:lstStyle/>
                    <a:p>
                      <a:pPr algn="ctr"/>
                      <a:r>
                        <a:rPr lang="en-US" dirty="0"/>
                        <a:t>$ 100</a:t>
                      </a:r>
                    </a:p>
                  </a:txBody>
                  <a:tcPr/>
                </a:tc>
                <a:extLst>
                  <a:ext uri="{0D108BD9-81ED-4DB2-BD59-A6C34878D82A}">
                    <a16:rowId xmlns:a16="http://schemas.microsoft.com/office/drawing/2014/main" val="2940676996"/>
                  </a:ext>
                </a:extLst>
              </a:tr>
              <a:tr h="365760">
                <a:tc>
                  <a:txBody>
                    <a:bodyPr/>
                    <a:lstStyle/>
                    <a:p>
                      <a:r>
                        <a:rPr lang="en-US" dirty="0"/>
                        <a:t>Send</a:t>
                      </a:r>
                    </a:p>
                  </a:txBody>
                  <a:tcPr>
                    <a:solidFill>
                      <a:schemeClr val="accent1"/>
                    </a:solidFill>
                  </a:tcPr>
                </a:tc>
                <a:tc>
                  <a:txBody>
                    <a:bodyPr/>
                    <a:lstStyle/>
                    <a:p>
                      <a:pPr algn="ctr"/>
                      <a:r>
                        <a:rPr lang="en-US" dirty="0"/>
                        <a:t>$ (-1)</a:t>
                      </a:r>
                    </a:p>
                  </a:txBody>
                  <a:tcPr/>
                </a:tc>
                <a:tc>
                  <a:txBody>
                    <a:bodyPr/>
                    <a:lstStyle/>
                    <a:p>
                      <a:pPr algn="ctr"/>
                      <a:r>
                        <a:rPr lang="en-US" dirty="0"/>
                        <a:t>$ 15</a:t>
                      </a:r>
                    </a:p>
                  </a:txBody>
                  <a:tcPr/>
                </a:tc>
                <a:tc>
                  <a:txBody>
                    <a:bodyPr/>
                    <a:lstStyle/>
                    <a:p>
                      <a:pPr algn="ctr"/>
                      <a:r>
                        <a:rPr lang="en-US" dirty="0"/>
                        <a:t>$ 80</a:t>
                      </a:r>
                    </a:p>
                  </a:txBody>
                  <a:tcPr/>
                </a:tc>
                <a:extLst>
                  <a:ext uri="{0D108BD9-81ED-4DB2-BD59-A6C34878D82A}">
                    <a16:rowId xmlns:a16="http://schemas.microsoft.com/office/drawing/2014/main" val="2606361290"/>
                  </a:ext>
                </a:extLst>
              </a:tr>
            </a:tbl>
          </a:graphicData>
        </a:graphic>
      </p:graphicFrame>
      <p:graphicFrame>
        <p:nvGraphicFramePr>
          <p:cNvPr id="5" name="Table 4"/>
          <p:cNvGraphicFramePr>
            <a:graphicFrameLocks noGrp="1"/>
          </p:cNvGraphicFramePr>
          <p:nvPr>
            <p:extLst/>
          </p:nvPr>
        </p:nvGraphicFramePr>
        <p:xfrm>
          <a:off x="1076508" y="3479704"/>
          <a:ext cx="3961836" cy="1463040"/>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2487243773"/>
                    </a:ext>
                  </a:extLst>
                </a:gridCol>
                <a:gridCol w="990459">
                  <a:extLst>
                    <a:ext uri="{9D8B030D-6E8A-4147-A177-3AD203B41FA5}">
                      <a16:colId xmlns:a16="http://schemas.microsoft.com/office/drawing/2014/main" val="2837777627"/>
                    </a:ext>
                  </a:extLst>
                </a:gridCol>
                <a:gridCol w="990459">
                  <a:extLst>
                    <a:ext uri="{9D8B030D-6E8A-4147-A177-3AD203B41FA5}">
                      <a16:colId xmlns:a16="http://schemas.microsoft.com/office/drawing/2014/main" val="4067141186"/>
                    </a:ext>
                  </a:extLst>
                </a:gridCol>
                <a:gridCol w="990459">
                  <a:extLst>
                    <a:ext uri="{9D8B030D-6E8A-4147-A177-3AD203B41FA5}">
                      <a16:colId xmlns:a16="http://schemas.microsoft.com/office/drawing/2014/main" val="164561841"/>
                    </a:ext>
                  </a:extLst>
                </a:gridCol>
              </a:tblGrid>
              <a:tr h="365760">
                <a:tc>
                  <a:txBody>
                    <a:bodyPr/>
                    <a:lstStyle/>
                    <a:p>
                      <a:endParaRPr lang="en-US" dirty="0"/>
                    </a:p>
                  </a:txBody>
                  <a:tcPr/>
                </a:tc>
                <a:tc>
                  <a:txBody>
                    <a:bodyPr/>
                    <a:lstStyle/>
                    <a:p>
                      <a:r>
                        <a:rPr lang="en-US" dirty="0"/>
                        <a:t>Non</a:t>
                      </a:r>
                    </a:p>
                  </a:txBody>
                  <a:tcPr/>
                </a:tc>
                <a:tc>
                  <a:txBody>
                    <a:bodyPr/>
                    <a:lstStyle/>
                    <a:p>
                      <a:r>
                        <a:rPr lang="en-US" dirty="0"/>
                        <a:t>Light</a:t>
                      </a:r>
                    </a:p>
                  </a:txBody>
                  <a:tcPr/>
                </a:tc>
                <a:tc>
                  <a:txBody>
                    <a:bodyPr/>
                    <a:lstStyle/>
                    <a:p>
                      <a:r>
                        <a:rPr lang="en-US" dirty="0"/>
                        <a:t>Heavy</a:t>
                      </a:r>
                    </a:p>
                  </a:txBody>
                  <a:tcPr/>
                </a:tc>
                <a:extLst>
                  <a:ext uri="{0D108BD9-81ED-4DB2-BD59-A6C34878D82A}">
                    <a16:rowId xmlns:a16="http://schemas.microsoft.com/office/drawing/2014/main" val="3722207421"/>
                  </a:ext>
                </a:extLst>
              </a:tr>
              <a:tr h="365760">
                <a:tc>
                  <a:txBody>
                    <a:bodyPr/>
                    <a:lstStyle/>
                    <a:p>
                      <a:r>
                        <a:rPr lang="en-US" dirty="0"/>
                        <a:t>Non</a:t>
                      </a:r>
                    </a:p>
                  </a:txBody>
                  <a:tcPr>
                    <a:solidFill>
                      <a:schemeClr val="accent1"/>
                    </a:solidFill>
                  </a:tcPr>
                </a:tc>
                <a:tc>
                  <a:txBody>
                    <a:bodyPr/>
                    <a:lstStyle/>
                    <a:p>
                      <a:r>
                        <a:rPr lang="en-US" dirty="0"/>
                        <a:t>0.95</a:t>
                      </a:r>
                    </a:p>
                  </a:txBody>
                  <a:tcPr/>
                </a:tc>
                <a:tc>
                  <a:txBody>
                    <a:bodyPr/>
                    <a:lstStyle/>
                    <a:p>
                      <a:r>
                        <a:rPr lang="en-US" dirty="0"/>
                        <a:t>0.05</a:t>
                      </a:r>
                    </a:p>
                  </a:txBody>
                  <a:tcPr/>
                </a:tc>
                <a:tc>
                  <a:txBody>
                    <a:bodyPr/>
                    <a:lstStyle/>
                    <a:p>
                      <a:r>
                        <a:rPr lang="en-US" dirty="0"/>
                        <a:t>0.0</a:t>
                      </a:r>
                    </a:p>
                  </a:txBody>
                  <a:tcPr/>
                </a:tc>
                <a:extLst>
                  <a:ext uri="{0D108BD9-81ED-4DB2-BD59-A6C34878D82A}">
                    <a16:rowId xmlns:a16="http://schemas.microsoft.com/office/drawing/2014/main" val="974380461"/>
                  </a:ext>
                </a:extLst>
              </a:tr>
              <a:tr h="365760">
                <a:tc>
                  <a:txBody>
                    <a:bodyPr/>
                    <a:lstStyle/>
                    <a:p>
                      <a:r>
                        <a:rPr lang="en-US" dirty="0"/>
                        <a:t>Light</a:t>
                      </a:r>
                    </a:p>
                  </a:txBody>
                  <a:tcPr>
                    <a:solidFill>
                      <a:schemeClr val="accent1"/>
                    </a:solidFill>
                  </a:tcPr>
                </a:tc>
                <a:tc>
                  <a:txBody>
                    <a:bodyPr/>
                    <a:lstStyle/>
                    <a:p>
                      <a:r>
                        <a:rPr lang="en-US" dirty="0"/>
                        <a:t>0.2</a:t>
                      </a:r>
                    </a:p>
                  </a:txBody>
                  <a:tcPr/>
                </a:tc>
                <a:tc>
                  <a:txBody>
                    <a:bodyPr/>
                    <a:lstStyle/>
                    <a:p>
                      <a:r>
                        <a:rPr lang="en-US" dirty="0"/>
                        <a:t>0.75</a:t>
                      </a:r>
                    </a:p>
                  </a:txBody>
                  <a:tcPr/>
                </a:tc>
                <a:tc>
                  <a:txBody>
                    <a:bodyPr/>
                    <a:lstStyle/>
                    <a:p>
                      <a:r>
                        <a:rPr lang="en-US" dirty="0"/>
                        <a:t>0.05</a:t>
                      </a:r>
                    </a:p>
                  </a:txBody>
                  <a:tcPr/>
                </a:tc>
                <a:extLst>
                  <a:ext uri="{0D108BD9-81ED-4DB2-BD59-A6C34878D82A}">
                    <a16:rowId xmlns:a16="http://schemas.microsoft.com/office/drawing/2014/main" val="1755198724"/>
                  </a:ext>
                </a:extLst>
              </a:tr>
              <a:tr h="365760">
                <a:tc>
                  <a:txBody>
                    <a:bodyPr/>
                    <a:lstStyle/>
                    <a:p>
                      <a:r>
                        <a:rPr lang="en-US" dirty="0"/>
                        <a:t>Heavy</a:t>
                      </a:r>
                    </a:p>
                  </a:txBody>
                  <a:tcPr>
                    <a:solidFill>
                      <a:schemeClr val="accent1"/>
                    </a:solidFill>
                  </a:tcPr>
                </a:tc>
                <a:tc>
                  <a:txBody>
                    <a:bodyPr/>
                    <a:lstStyle/>
                    <a:p>
                      <a:r>
                        <a:rPr lang="en-US" dirty="0"/>
                        <a:t>0.1</a:t>
                      </a:r>
                    </a:p>
                  </a:txBody>
                  <a:tcPr/>
                </a:tc>
                <a:tc>
                  <a:txBody>
                    <a:bodyPr/>
                    <a:lstStyle/>
                    <a:p>
                      <a:r>
                        <a:rPr lang="en-US" dirty="0"/>
                        <a:t>0.2</a:t>
                      </a:r>
                    </a:p>
                  </a:txBody>
                  <a:tcPr/>
                </a:tc>
                <a:tc>
                  <a:txBody>
                    <a:bodyPr/>
                    <a:lstStyle/>
                    <a:p>
                      <a:r>
                        <a:rPr lang="en-US" dirty="0"/>
                        <a:t>0.7</a:t>
                      </a:r>
                    </a:p>
                  </a:txBody>
                  <a:tcPr/>
                </a:tc>
                <a:extLst>
                  <a:ext uri="{0D108BD9-81ED-4DB2-BD59-A6C34878D82A}">
                    <a16:rowId xmlns:a16="http://schemas.microsoft.com/office/drawing/2014/main" val="3658405103"/>
                  </a:ext>
                </a:extLst>
              </a:tr>
            </a:tbl>
          </a:graphicData>
        </a:graphic>
      </p:graphicFrame>
      <p:graphicFrame>
        <p:nvGraphicFramePr>
          <p:cNvPr id="6" name="Table 5"/>
          <p:cNvGraphicFramePr>
            <a:graphicFrameLocks noGrp="1"/>
          </p:cNvGraphicFramePr>
          <p:nvPr>
            <p:extLst/>
          </p:nvPr>
        </p:nvGraphicFramePr>
        <p:xfrm>
          <a:off x="1076508" y="5077681"/>
          <a:ext cx="3961836" cy="1483360"/>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749858818"/>
                    </a:ext>
                  </a:extLst>
                </a:gridCol>
                <a:gridCol w="990459">
                  <a:extLst>
                    <a:ext uri="{9D8B030D-6E8A-4147-A177-3AD203B41FA5}">
                      <a16:colId xmlns:a16="http://schemas.microsoft.com/office/drawing/2014/main" val="3629869643"/>
                    </a:ext>
                  </a:extLst>
                </a:gridCol>
                <a:gridCol w="990459">
                  <a:extLst>
                    <a:ext uri="{9D8B030D-6E8A-4147-A177-3AD203B41FA5}">
                      <a16:colId xmlns:a16="http://schemas.microsoft.com/office/drawing/2014/main" val="1296970407"/>
                    </a:ext>
                  </a:extLst>
                </a:gridCol>
                <a:gridCol w="990459">
                  <a:extLst>
                    <a:ext uri="{9D8B030D-6E8A-4147-A177-3AD203B41FA5}">
                      <a16:colId xmlns:a16="http://schemas.microsoft.com/office/drawing/2014/main" val="892554779"/>
                    </a:ext>
                  </a:extLst>
                </a:gridCol>
              </a:tblGrid>
              <a:tr h="370840">
                <a:tc>
                  <a:txBody>
                    <a:bodyPr/>
                    <a:lstStyle/>
                    <a:p>
                      <a:endParaRPr lang="en-US" dirty="0"/>
                    </a:p>
                  </a:txBody>
                  <a:tcPr/>
                </a:tc>
                <a:tc>
                  <a:txBody>
                    <a:bodyPr/>
                    <a:lstStyle/>
                    <a:p>
                      <a:r>
                        <a:rPr lang="en-US" dirty="0"/>
                        <a:t>Non</a:t>
                      </a:r>
                    </a:p>
                  </a:txBody>
                  <a:tcPr/>
                </a:tc>
                <a:tc>
                  <a:txBody>
                    <a:bodyPr/>
                    <a:lstStyle/>
                    <a:p>
                      <a:r>
                        <a:rPr lang="en-US" dirty="0"/>
                        <a:t>Light</a:t>
                      </a:r>
                    </a:p>
                  </a:txBody>
                  <a:tcPr/>
                </a:tc>
                <a:tc>
                  <a:txBody>
                    <a:bodyPr/>
                    <a:lstStyle/>
                    <a:p>
                      <a:r>
                        <a:rPr lang="en-US" dirty="0"/>
                        <a:t>Heavy</a:t>
                      </a:r>
                    </a:p>
                  </a:txBody>
                  <a:tcPr/>
                </a:tc>
                <a:extLst>
                  <a:ext uri="{0D108BD9-81ED-4DB2-BD59-A6C34878D82A}">
                    <a16:rowId xmlns:a16="http://schemas.microsoft.com/office/drawing/2014/main" val="2422235870"/>
                  </a:ext>
                </a:extLst>
              </a:tr>
              <a:tr h="370840">
                <a:tc>
                  <a:txBody>
                    <a:bodyPr/>
                    <a:lstStyle/>
                    <a:p>
                      <a:r>
                        <a:rPr lang="en-US" dirty="0"/>
                        <a:t>Non</a:t>
                      </a:r>
                    </a:p>
                  </a:txBody>
                  <a:tcPr>
                    <a:solidFill>
                      <a:schemeClr val="accent1"/>
                    </a:solidFill>
                  </a:tcPr>
                </a:tc>
                <a:tc>
                  <a:txBody>
                    <a:bodyPr/>
                    <a:lstStyle/>
                    <a:p>
                      <a:r>
                        <a:rPr lang="en-US" dirty="0"/>
                        <a:t>0.1</a:t>
                      </a:r>
                    </a:p>
                  </a:txBody>
                  <a:tcPr/>
                </a:tc>
                <a:tc>
                  <a:txBody>
                    <a:bodyPr/>
                    <a:lstStyle/>
                    <a:p>
                      <a:r>
                        <a:rPr lang="en-US" dirty="0"/>
                        <a:t>0.85</a:t>
                      </a:r>
                    </a:p>
                  </a:txBody>
                  <a:tcPr/>
                </a:tc>
                <a:tc>
                  <a:txBody>
                    <a:bodyPr/>
                    <a:lstStyle/>
                    <a:p>
                      <a:r>
                        <a:rPr lang="en-US" dirty="0"/>
                        <a:t>0.05</a:t>
                      </a:r>
                    </a:p>
                  </a:txBody>
                  <a:tcPr/>
                </a:tc>
                <a:extLst>
                  <a:ext uri="{0D108BD9-81ED-4DB2-BD59-A6C34878D82A}">
                    <a16:rowId xmlns:a16="http://schemas.microsoft.com/office/drawing/2014/main" val="1539434604"/>
                  </a:ext>
                </a:extLst>
              </a:tr>
              <a:tr h="370840">
                <a:tc>
                  <a:txBody>
                    <a:bodyPr/>
                    <a:lstStyle/>
                    <a:p>
                      <a:r>
                        <a:rPr lang="en-US" dirty="0"/>
                        <a:t>Light</a:t>
                      </a:r>
                    </a:p>
                  </a:txBody>
                  <a:tcPr>
                    <a:solidFill>
                      <a:schemeClr val="accent1"/>
                    </a:solidFill>
                  </a:tcPr>
                </a:tc>
                <a:tc>
                  <a:txBody>
                    <a:bodyPr/>
                    <a:lstStyle/>
                    <a:p>
                      <a:r>
                        <a:rPr lang="en-US" dirty="0"/>
                        <a:t>0.1</a:t>
                      </a:r>
                    </a:p>
                  </a:txBody>
                  <a:tcPr/>
                </a:tc>
                <a:tc>
                  <a:txBody>
                    <a:bodyPr/>
                    <a:lstStyle/>
                    <a:p>
                      <a:r>
                        <a:rPr lang="en-US" dirty="0"/>
                        <a:t>0.2</a:t>
                      </a:r>
                    </a:p>
                  </a:txBody>
                  <a:tcPr/>
                </a:tc>
                <a:tc>
                  <a:txBody>
                    <a:bodyPr/>
                    <a:lstStyle/>
                    <a:p>
                      <a:r>
                        <a:rPr lang="en-US" dirty="0"/>
                        <a:t>0.7</a:t>
                      </a:r>
                    </a:p>
                  </a:txBody>
                  <a:tcPr/>
                </a:tc>
                <a:extLst>
                  <a:ext uri="{0D108BD9-81ED-4DB2-BD59-A6C34878D82A}">
                    <a16:rowId xmlns:a16="http://schemas.microsoft.com/office/drawing/2014/main" val="2220973965"/>
                  </a:ext>
                </a:extLst>
              </a:tr>
              <a:tr h="370840">
                <a:tc>
                  <a:txBody>
                    <a:bodyPr/>
                    <a:lstStyle/>
                    <a:p>
                      <a:r>
                        <a:rPr lang="en-US" dirty="0"/>
                        <a:t>Heavy</a:t>
                      </a:r>
                    </a:p>
                  </a:txBody>
                  <a:tcPr>
                    <a:solidFill>
                      <a:schemeClr val="accent1"/>
                    </a:solidFill>
                  </a:tcPr>
                </a:tc>
                <a:tc>
                  <a:txBody>
                    <a:bodyPr/>
                    <a:lstStyle/>
                    <a:p>
                      <a:r>
                        <a:rPr lang="en-US" dirty="0"/>
                        <a:t>0.05</a:t>
                      </a:r>
                    </a:p>
                  </a:txBody>
                  <a:tcPr/>
                </a:tc>
                <a:tc>
                  <a:txBody>
                    <a:bodyPr/>
                    <a:lstStyle/>
                    <a:p>
                      <a:r>
                        <a:rPr lang="en-US" dirty="0"/>
                        <a:t>0.15</a:t>
                      </a:r>
                    </a:p>
                  </a:txBody>
                  <a:tcPr/>
                </a:tc>
                <a:tc>
                  <a:txBody>
                    <a:bodyPr/>
                    <a:lstStyle/>
                    <a:p>
                      <a:r>
                        <a:rPr lang="en-US" dirty="0"/>
                        <a:t>0.8</a:t>
                      </a:r>
                    </a:p>
                  </a:txBody>
                  <a:tcPr/>
                </a:tc>
                <a:extLst>
                  <a:ext uri="{0D108BD9-81ED-4DB2-BD59-A6C34878D82A}">
                    <a16:rowId xmlns:a16="http://schemas.microsoft.com/office/drawing/2014/main" val="276559377"/>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6404412" y="2732620"/>
              <a:ext cx="3961836" cy="1121537"/>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466483239"/>
                        </a:ext>
                      </a:extLst>
                    </a:gridCol>
                    <a:gridCol w="990459">
                      <a:extLst>
                        <a:ext uri="{9D8B030D-6E8A-4147-A177-3AD203B41FA5}">
                          <a16:colId xmlns:a16="http://schemas.microsoft.com/office/drawing/2014/main" val="1827948645"/>
                        </a:ext>
                      </a:extLst>
                    </a:gridCol>
                    <a:gridCol w="990459">
                      <a:extLst>
                        <a:ext uri="{9D8B030D-6E8A-4147-A177-3AD203B41FA5}">
                          <a16:colId xmlns:a16="http://schemas.microsoft.com/office/drawing/2014/main" val="1123762228"/>
                        </a:ext>
                      </a:extLst>
                    </a:gridCol>
                    <a:gridCol w="990459">
                      <a:extLst>
                        <a:ext uri="{9D8B030D-6E8A-4147-A177-3AD203B41FA5}">
                          <a16:colId xmlns:a16="http://schemas.microsoft.com/office/drawing/2014/main" val="3178415013"/>
                        </a:ext>
                      </a:extLst>
                    </a:gridCol>
                  </a:tblGrid>
                  <a:tr h="386715">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𝑸</m:t>
                                    </m:r>
                                  </m:e>
                                  <m:sub>
                                    <m:r>
                                      <m:rPr>
                                        <m:nor/>
                                      </m:rPr>
                                      <a:rPr lang="en-US" b="1" i="0" smtClean="0">
                                        <a:latin typeface="Cambria Math" panose="02040503050406030204" pitchFamily="18" charset="0"/>
                                      </a:rPr>
                                      <m:t>old</m:t>
                                    </m:r>
                                  </m:sub>
                                </m:sSub>
                              </m:oMath>
                            </m:oMathPara>
                          </a14:m>
                          <a:endParaRPr lang="en-US" dirty="0"/>
                        </a:p>
                      </a:txBody>
                      <a:tcPr/>
                    </a:tc>
                    <a:tc>
                      <a:txBody>
                        <a:bodyPr/>
                        <a:lstStyle/>
                        <a:p>
                          <a:pPr algn="ctr"/>
                          <a:r>
                            <a:rPr lang="en-US" dirty="0"/>
                            <a:t>Non</a:t>
                          </a:r>
                        </a:p>
                      </a:txBody>
                      <a:tcPr/>
                    </a:tc>
                    <a:tc>
                      <a:txBody>
                        <a:bodyPr/>
                        <a:lstStyle/>
                        <a:p>
                          <a:pPr algn="ctr"/>
                          <a:r>
                            <a:rPr lang="en-US" dirty="0"/>
                            <a:t>Light</a:t>
                          </a:r>
                        </a:p>
                      </a:txBody>
                      <a:tcPr/>
                    </a:tc>
                    <a:tc>
                      <a:txBody>
                        <a:bodyPr/>
                        <a:lstStyle/>
                        <a:p>
                          <a:pPr algn="ctr"/>
                          <a:r>
                            <a:rPr lang="en-US"/>
                            <a:t>Heavy</a:t>
                          </a:r>
                          <a:endParaRPr lang="en-US" dirty="0"/>
                        </a:p>
                      </a:txBody>
                      <a:tcPr/>
                    </a:tc>
                    <a:extLst>
                      <a:ext uri="{0D108BD9-81ED-4DB2-BD59-A6C34878D82A}">
                        <a16:rowId xmlns:a16="http://schemas.microsoft.com/office/drawing/2014/main" val="2373047178"/>
                      </a:ext>
                    </a:extLst>
                  </a:tr>
                  <a:tr h="365760">
                    <a:tc>
                      <a:txBody>
                        <a:bodyPr/>
                        <a:lstStyle/>
                        <a:p>
                          <a:r>
                            <a:rPr lang="en-US"/>
                            <a:t>No-send</a:t>
                          </a:r>
                          <a:endParaRPr lang="en-US" dirty="0"/>
                        </a:p>
                      </a:txBody>
                      <a:tcPr>
                        <a:solidFill>
                          <a:schemeClr val="accent1"/>
                        </a:solidFill>
                      </a:tcPr>
                    </a:tc>
                    <a:tc>
                      <a:txBody>
                        <a:bodyPr/>
                        <a:lstStyle/>
                        <a:p>
                          <a:pPr algn="ctr"/>
                          <a:r>
                            <a:rPr lang="en-US" dirty="0"/>
                            <a:t>-1</a:t>
                          </a:r>
                        </a:p>
                      </a:txBody>
                      <a:tcPr/>
                    </a:tc>
                    <a:tc>
                      <a:txBody>
                        <a:bodyPr/>
                        <a:lstStyle/>
                        <a:p>
                          <a:pPr algn="ctr"/>
                          <a:r>
                            <a:rPr lang="en-US" dirty="0"/>
                            <a:t>10</a:t>
                          </a:r>
                        </a:p>
                      </a:txBody>
                      <a:tcPr/>
                    </a:tc>
                    <a:tc>
                      <a:txBody>
                        <a:bodyPr/>
                        <a:lstStyle/>
                        <a:p>
                          <a:pPr algn="ctr"/>
                          <a:r>
                            <a:rPr lang="en-US" dirty="0"/>
                            <a:t>50</a:t>
                          </a:r>
                        </a:p>
                      </a:txBody>
                      <a:tcPr/>
                    </a:tc>
                    <a:extLst>
                      <a:ext uri="{0D108BD9-81ED-4DB2-BD59-A6C34878D82A}">
                        <a16:rowId xmlns:a16="http://schemas.microsoft.com/office/drawing/2014/main" val="2940676996"/>
                      </a:ext>
                    </a:extLst>
                  </a:tr>
                  <a:tr h="365760">
                    <a:tc>
                      <a:txBody>
                        <a:bodyPr/>
                        <a:lstStyle/>
                        <a:p>
                          <a:r>
                            <a:rPr lang="en-US" dirty="0"/>
                            <a:t>Send</a:t>
                          </a:r>
                        </a:p>
                      </a:txBody>
                      <a:tcPr>
                        <a:solidFill>
                          <a:schemeClr val="accent1"/>
                        </a:solidFill>
                      </a:tcPr>
                    </a:tc>
                    <a:tc>
                      <a:txBody>
                        <a:bodyPr/>
                        <a:lstStyle/>
                        <a:p>
                          <a:pPr algn="ctr"/>
                          <a:r>
                            <a:rPr lang="en-US" dirty="0"/>
                            <a:t>-2</a:t>
                          </a:r>
                        </a:p>
                      </a:txBody>
                      <a:tcPr/>
                    </a:tc>
                    <a:tc>
                      <a:txBody>
                        <a:bodyPr/>
                        <a:lstStyle/>
                        <a:p>
                          <a:pPr algn="ctr"/>
                          <a:r>
                            <a:rPr lang="en-US" dirty="0"/>
                            <a:t>35</a:t>
                          </a:r>
                        </a:p>
                      </a:txBody>
                      <a:tcPr/>
                    </a:tc>
                    <a:tc>
                      <a:txBody>
                        <a:bodyPr/>
                        <a:lstStyle/>
                        <a:p>
                          <a:pPr algn="ctr"/>
                          <a:r>
                            <a:rPr lang="en-US" dirty="0"/>
                            <a:t>40</a:t>
                          </a:r>
                        </a:p>
                      </a:txBody>
                      <a:tcPr/>
                    </a:tc>
                    <a:extLst>
                      <a:ext uri="{0D108BD9-81ED-4DB2-BD59-A6C34878D82A}">
                        <a16:rowId xmlns:a16="http://schemas.microsoft.com/office/drawing/2014/main" val="260636129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860622880"/>
                  </p:ext>
                </p:extLst>
              </p:nvPr>
            </p:nvGraphicFramePr>
            <p:xfrm>
              <a:off x="6404412" y="2732620"/>
              <a:ext cx="3961836" cy="1118235"/>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466483239"/>
                        </a:ext>
                      </a:extLst>
                    </a:gridCol>
                    <a:gridCol w="990459">
                      <a:extLst>
                        <a:ext uri="{9D8B030D-6E8A-4147-A177-3AD203B41FA5}">
                          <a16:colId xmlns:a16="http://schemas.microsoft.com/office/drawing/2014/main" val="1827948645"/>
                        </a:ext>
                      </a:extLst>
                    </a:gridCol>
                    <a:gridCol w="990459">
                      <a:extLst>
                        <a:ext uri="{9D8B030D-6E8A-4147-A177-3AD203B41FA5}">
                          <a16:colId xmlns:a16="http://schemas.microsoft.com/office/drawing/2014/main" val="1123762228"/>
                        </a:ext>
                      </a:extLst>
                    </a:gridCol>
                    <a:gridCol w="990459">
                      <a:extLst>
                        <a:ext uri="{9D8B030D-6E8A-4147-A177-3AD203B41FA5}">
                          <a16:colId xmlns:a16="http://schemas.microsoft.com/office/drawing/2014/main" val="3178415013"/>
                        </a:ext>
                      </a:extLst>
                    </a:gridCol>
                  </a:tblGrid>
                  <a:tr h="386715">
                    <a:tc>
                      <a:txBody>
                        <a:bodyPr/>
                        <a:lstStyle/>
                        <a:p>
                          <a:endParaRPr lang="en-US"/>
                        </a:p>
                      </a:txBody>
                      <a:tcPr>
                        <a:blipFill>
                          <a:blip r:embed="rId4"/>
                          <a:stretch>
                            <a:fillRect l="-613" t="-7813" r="-301840" b="-212500"/>
                          </a:stretch>
                        </a:blipFill>
                      </a:tcPr>
                    </a:tc>
                    <a:tc>
                      <a:txBody>
                        <a:bodyPr/>
                        <a:lstStyle/>
                        <a:p>
                          <a:pPr algn="ctr"/>
                          <a:r>
                            <a:rPr lang="en-US" dirty="0" smtClean="0"/>
                            <a:t>Non</a:t>
                          </a:r>
                          <a:endParaRPr lang="en-US" dirty="0"/>
                        </a:p>
                      </a:txBody>
                      <a:tcPr/>
                    </a:tc>
                    <a:tc>
                      <a:txBody>
                        <a:bodyPr/>
                        <a:lstStyle/>
                        <a:p>
                          <a:pPr algn="ctr"/>
                          <a:r>
                            <a:rPr lang="en-US" dirty="0" smtClean="0"/>
                            <a:t>Light</a:t>
                          </a:r>
                          <a:endParaRPr lang="en-US" dirty="0"/>
                        </a:p>
                      </a:txBody>
                      <a:tcPr/>
                    </a:tc>
                    <a:tc>
                      <a:txBody>
                        <a:bodyPr/>
                        <a:lstStyle/>
                        <a:p>
                          <a:pPr algn="ctr"/>
                          <a:r>
                            <a:rPr lang="en-US" smtClean="0"/>
                            <a:t>Heavy</a:t>
                          </a:r>
                          <a:endParaRPr lang="en-US" dirty="0"/>
                        </a:p>
                      </a:txBody>
                      <a:tcPr/>
                    </a:tc>
                    <a:extLst>
                      <a:ext uri="{0D108BD9-81ED-4DB2-BD59-A6C34878D82A}">
                        <a16:rowId xmlns:a16="http://schemas.microsoft.com/office/drawing/2014/main" val="2373047178"/>
                      </a:ext>
                    </a:extLst>
                  </a:tr>
                  <a:tr h="365760">
                    <a:tc>
                      <a:txBody>
                        <a:bodyPr/>
                        <a:lstStyle/>
                        <a:p>
                          <a:r>
                            <a:rPr lang="en-US" smtClean="0"/>
                            <a:t>No-send</a:t>
                          </a:r>
                          <a:endParaRPr lang="en-US" dirty="0"/>
                        </a:p>
                      </a:txBody>
                      <a:tcPr>
                        <a:solidFill>
                          <a:schemeClr val="accent1"/>
                        </a:solidFill>
                      </a:tcPr>
                    </a:tc>
                    <a:tc>
                      <a:txBody>
                        <a:bodyPr/>
                        <a:lstStyle/>
                        <a:p>
                          <a:pPr algn="ctr"/>
                          <a:r>
                            <a:rPr lang="en-US" dirty="0" smtClean="0"/>
                            <a:t>-1</a:t>
                          </a:r>
                          <a:endParaRPr lang="en-US" dirty="0"/>
                        </a:p>
                      </a:txBody>
                      <a:tcPr/>
                    </a:tc>
                    <a:tc>
                      <a:txBody>
                        <a:bodyPr/>
                        <a:lstStyle/>
                        <a:p>
                          <a:pPr algn="ctr"/>
                          <a:r>
                            <a:rPr lang="en-US" dirty="0" smtClean="0"/>
                            <a:t>10</a:t>
                          </a:r>
                          <a:endParaRPr lang="en-US" dirty="0"/>
                        </a:p>
                      </a:txBody>
                      <a:tcPr/>
                    </a:tc>
                    <a:tc>
                      <a:txBody>
                        <a:bodyPr/>
                        <a:lstStyle/>
                        <a:p>
                          <a:pPr algn="ctr"/>
                          <a:r>
                            <a:rPr lang="en-US" dirty="0" smtClean="0"/>
                            <a:t>50</a:t>
                          </a:r>
                          <a:endParaRPr lang="en-US" dirty="0"/>
                        </a:p>
                      </a:txBody>
                      <a:tcPr/>
                    </a:tc>
                    <a:extLst>
                      <a:ext uri="{0D108BD9-81ED-4DB2-BD59-A6C34878D82A}">
                        <a16:rowId xmlns:a16="http://schemas.microsoft.com/office/drawing/2014/main" val="2940676996"/>
                      </a:ext>
                    </a:extLst>
                  </a:tr>
                  <a:tr h="365760">
                    <a:tc>
                      <a:txBody>
                        <a:bodyPr/>
                        <a:lstStyle/>
                        <a:p>
                          <a:r>
                            <a:rPr lang="en-US" dirty="0" smtClean="0"/>
                            <a:t>Send</a:t>
                          </a:r>
                          <a:endParaRPr lang="en-US" dirty="0"/>
                        </a:p>
                      </a:txBody>
                      <a:tcPr>
                        <a:solidFill>
                          <a:schemeClr val="accent1"/>
                        </a:solidFill>
                      </a:tcPr>
                    </a:tc>
                    <a:tc>
                      <a:txBody>
                        <a:bodyPr/>
                        <a:lstStyle/>
                        <a:p>
                          <a:pPr algn="ctr"/>
                          <a:r>
                            <a:rPr lang="en-US" dirty="0" smtClean="0"/>
                            <a:t>-2</a:t>
                          </a:r>
                          <a:endParaRPr lang="en-US" dirty="0"/>
                        </a:p>
                      </a:txBody>
                      <a:tcPr/>
                    </a:tc>
                    <a:tc>
                      <a:txBody>
                        <a:bodyPr/>
                        <a:lstStyle/>
                        <a:p>
                          <a:pPr algn="ctr"/>
                          <a:r>
                            <a:rPr lang="en-US" dirty="0" smtClean="0"/>
                            <a:t>35</a:t>
                          </a:r>
                          <a:endParaRPr lang="en-US" dirty="0"/>
                        </a:p>
                      </a:txBody>
                      <a:tcPr/>
                    </a:tc>
                    <a:tc>
                      <a:txBody>
                        <a:bodyPr/>
                        <a:lstStyle/>
                        <a:p>
                          <a:pPr algn="ctr"/>
                          <a:r>
                            <a:rPr lang="en-US" dirty="0" smtClean="0"/>
                            <a:t>40</a:t>
                          </a:r>
                          <a:endParaRPr lang="en-US" dirty="0"/>
                        </a:p>
                      </a:txBody>
                      <a:tcPr/>
                    </a:tc>
                    <a:extLst>
                      <a:ext uri="{0D108BD9-81ED-4DB2-BD59-A6C34878D82A}">
                        <a16:rowId xmlns:a16="http://schemas.microsoft.com/office/drawing/2014/main" val="260636129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6417612" y="4429293"/>
              <a:ext cx="3961836" cy="1097280"/>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466483239"/>
                        </a:ext>
                      </a:extLst>
                    </a:gridCol>
                    <a:gridCol w="990459">
                      <a:extLst>
                        <a:ext uri="{9D8B030D-6E8A-4147-A177-3AD203B41FA5}">
                          <a16:colId xmlns:a16="http://schemas.microsoft.com/office/drawing/2014/main" val="1827948645"/>
                        </a:ext>
                      </a:extLst>
                    </a:gridCol>
                    <a:gridCol w="990459">
                      <a:extLst>
                        <a:ext uri="{9D8B030D-6E8A-4147-A177-3AD203B41FA5}">
                          <a16:colId xmlns:a16="http://schemas.microsoft.com/office/drawing/2014/main" val="1123762228"/>
                        </a:ext>
                      </a:extLst>
                    </a:gridCol>
                    <a:gridCol w="990459">
                      <a:extLst>
                        <a:ext uri="{9D8B030D-6E8A-4147-A177-3AD203B41FA5}">
                          <a16:colId xmlns:a16="http://schemas.microsoft.com/office/drawing/2014/main" val="3178415013"/>
                        </a:ext>
                      </a:extLst>
                    </a:gridCol>
                  </a:tblGrid>
                  <a:tr h="36576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𝑸</m:t>
                                    </m:r>
                                  </m:e>
                                  <m:sub>
                                    <m:r>
                                      <m:rPr>
                                        <m:nor/>
                                      </m:rPr>
                                      <a:rPr lang="en-US" b="1" i="0" smtClean="0">
                                        <a:latin typeface="Cambria Math" panose="02040503050406030204" pitchFamily="18" charset="0"/>
                                      </a:rPr>
                                      <m:t>new</m:t>
                                    </m:r>
                                  </m:sub>
                                </m:sSub>
                              </m:oMath>
                            </m:oMathPara>
                          </a14:m>
                          <a:endParaRPr lang="en-US" dirty="0"/>
                        </a:p>
                      </a:txBody>
                      <a:tcPr/>
                    </a:tc>
                    <a:tc>
                      <a:txBody>
                        <a:bodyPr/>
                        <a:lstStyle/>
                        <a:p>
                          <a:pPr algn="ctr"/>
                          <a:r>
                            <a:rPr lang="en-US"/>
                            <a:t>Non</a:t>
                          </a:r>
                          <a:endParaRPr lang="en-US" dirty="0"/>
                        </a:p>
                      </a:txBody>
                      <a:tcPr/>
                    </a:tc>
                    <a:tc>
                      <a:txBody>
                        <a:bodyPr/>
                        <a:lstStyle/>
                        <a:p>
                          <a:pPr algn="ctr"/>
                          <a:r>
                            <a:rPr lang="en-US" dirty="0"/>
                            <a:t>Light</a:t>
                          </a:r>
                        </a:p>
                      </a:txBody>
                      <a:tcPr/>
                    </a:tc>
                    <a:tc>
                      <a:txBody>
                        <a:bodyPr/>
                        <a:lstStyle/>
                        <a:p>
                          <a:pPr algn="ctr"/>
                          <a:r>
                            <a:rPr lang="en-US"/>
                            <a:t>Heavy</a:t>
                          </a:r>
                          <a:endParaRPr lang="en-US" dirty="0"/>
                        </a:p>
                      </a:txBody>
                      <a:tcPr/>
                    </a:tc>
                    <a:extLst>
                      <a:ext uri="{0D108BD9-81ED-4DB2-BD59-A6C34878D82A}">
                        <a16:rowId xmlns:a16="http://schemas.microsoft.com/office/drawing/2014/main" val="2373047178"/>
                      </a:ext>
                    </a:extLst>
                  </a:tr>
                  <a:tr h="365760">
                    <a:tc>
                      <a:txBody>
                        <a:bodyPr/>
                        <a:lstStyle/>
                        <a:p>
                          <a:r>
                            <a:rPr lang="en-US" dirty="0"/>
                            <a:t>No-send</a:t>
                          </a:r>
                        </a:p>
                      </a:txBody>
                      <a:tcPr>
                        <a:solidFill>
                          <a:schemeClr val="accent1"/>
                        </a:solidFill>
                      </a:tcPr>
                    </a:tc>
                    <a:tc>
                      <a:txBody>
                        <a:bodyPr/>
                        <a:lstStyle/>
                        <a:p>
                          <a:pPr algn="ctr"/>
                          <a:r>
                            <a:rPr lang="en-US" dirty="0"/>
                            <a:t>0.72</a:t>
                          </a:r>
                        </a:p>
                      </a:txBody>
                      <a:tcPr/>
                    </a:tc>
                    <a:tc>
                      <a:txBody>
                        <a:bodyPr/>
                        <a:lstStyle/>
                        <a:p>
                          <a:pPr algn="ctr"/>
                          <a:r>
                            <a:rPr lang="en-US" dirty="0"/>
                            <a:t>45.695</a:t>
                          </a:r>
                        </a:p>
                      </a:txBody>
                      <a:tcPr/>
                    </a:tc>
                    <a:tc>
                      <a:txBody>
                        <a:bodyPr/>
                        <a:lstStyle/>
                        <a:p>
                          <a:pPr algn="ctr"/>
                          <a:r>
                            <a:rPr lang="en-US" dirty="0"/>
                            <a:t>137.71</a:t>
                          </a:r>
                        </a:p>
                      </a:txBody>
                      <a:tcPr/>
                    </a:tc>
                    <a:extLst>
                      <a:ext uri="{0D108BD9-81ED-4DB2-BD59-A6C34878D82A}">
                        <a16:rowId xmlns:a16="http://schemas.microsoft.com/office/drawing/2014/main" val="2940676996"/>
                      </a:ext>
                    </a:extLst>
                  </a:tr>
                  <a:tr h="365760">
                    <a:tc>
                      <a:txBody>
                        <a:bodyPr/>
                        <a:lstStyle/>
                        <a:p>
                          <a:r>
                            <a:rPr lang="en-US" dirty="0"/>
                            <a:t>Send</a:t>
                          </a:r>
                        </a:p>
                      </a:txBody>
                      <a:tcPr>
                        <a:solidFill>
                          <a:schemeClr val="accent1"/>
                        </a:solidFill>
                      </a:tcPr>
                    </a:tc>
                    <a:tc>
                      <a:txBody>
                        <a:bodyPr/>
                        <a:lstStyle/>
                        <a:p>
                          <a:pPr algn="ctr"/>
                          <a:r>
                            <a:rPr lang="en-US" sz="1800" kern="1200" dirty="0">
                              <a:solidFill>
                                <a:schemeClr val="dk1"/>
                              </a:solidFill>
                              <a:effectLst/>
                              <a:latin typeface="+mn-lt"/>
                              <a:ea typeface="+mn-ea"/>
                              <a:cs typeface="+mn-cs"/>
                            </a:rPr>
                            <a:t>27.935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52.71</a:t>
                          </a:r>
                        </a:p>
                      </a:txBody>
                      <a:tcPr/>
                    </a:tc>
                    <a:tc>
                      <a:txBody>
                        <a:bodyPr/>
                        <a:lstStyle/>
                        <a:p>
                          <a:pPr algn="ctr"/>
                          <a:r>
                            <a:rPr lang="en-US" sz="1800" kern="1200" dirty="0">
                              <a:solidFill>
                                <a:schemeClr val="dk1"/>
                              </a:solidFill>
                              <a:effectLst/>
                              <a:latin typeface="+mn-lt"/>
                              <a:ea typeface="+mn-ea"/>
                              <a:cs typeface="+mn-cs"/>
                            </a:rPr>
                            <a:t>120.68</a:t>
                          </a:r>
                          <a:endParaRPr lang="en-US" dirty="0"/>
                        </a:p>
                      </a:txBody>
                      <a:tcPr/>
                    </a:tc>
                    <a:extLst>
                      <a:ext uri="{0D108BD9-81ED-4DB2-BD59-A6C34878D82A}">
                        <a16:rowId xmlns:a16="http://schemas.microsoft.com/office/drawing/2014/main" val="260636129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328373159"/>
                  </p:ext>
                </p:extLst>
              </p:nvPr>
            </p:nvGraphicFramePr>
            <p:xfrm>
              <a:off x="6417612" y="4429293"/>
              <a:ext cx="3961836" cy="1097280"/>
            </p:xfrm>
            <a:graphic>
              <a:graphicData uri="http://schemas.openxmlformats.org/drawingml/2006/table">
                <a:tbl>
                  <a:tblPr firstRow="1" bandRow="1">
                    <a:tableStyleId>{5C22544A-7EE6-4342-B048-85BDC9FD1C3A}</a:tableStyleId>
                  </a:tblPr>
                  <a:tblGrid>
                    <a:gridCol w="990459">
                      <a:extLst>
                        <a:ext uri="{9D8B030D-6E8A-4147-A177-3AD203B41FA5}">
                          <a16:colId xmlns:a16="http://schemas.microsoft.com/office/drawing/2014/main" val="466483239"/>
                        </a:ext>
                      </a:extLst>
                    </a:gridCol>
                    <a:gridCol w="990459">
                      <a:extLst>
                        <a:ext uri="{9D8B030D-6E8A-4147-A177-3AD203B41FA5}">
                          <a16:colId xmlns:a16="http://schemas.microsoft.com/office/drawing/2014/main" val="1827948645"/>
                        </a:ext>
                      </a:extLst>
                    </a:gridCol>
                    <a:gridCol w="990459">
                      <a:extLst>
                        <a:ext uri="{9D8B030D-6E8A-4147-A177-3AD203B41FA5}">
                          <a16:colId xmlns:a16="http://schemas.microsoft.com/office/drawing/2014/main" val="1123762228"/>
                        </a:ext>
                      </a:extLst>
                    </a:gridCol>
                    <a:gridCol w="990459">
                      <a:extLst>
                        <a:ext uri="{9D8B030D-6E8A-4147-A177-3AD203B41FA5}">
                          <a16:colId xmlns:a16="http://schemas.microsoft.com/office/drawing/2014/main" val="3178415013"/>
                        </a:ext>
                      </a:extLst>
                    </a:gridCol>
                  </a:tblGrid>
                  <a:tr h="365760">
                    <a:tc>
                      <a:txBody>
                        <a:bodyPr/>
                        <a:lstStyle/>
                        <a:p>
                          <a:endParaRPr lang="en-US"/>
                        </a:p>
                      </a:txBody>
                      <a:tcPr>
                        <a:blipFill>
                          <a:blip r:embed="rId5"/>
                          <a:stretch>
                            <a:fillRect l="-613" t="-8333" r="-301840" b="-228333"/>
                          </a:stretch>
                        </a:blipFill>
                      </a:tcPr>
                    </a:tc>
                    <a:tc>
                      <a:txBody>
                        <a:bodyPr/>
                        <a:lstStyle/>
                        <a:p>
                          <a:pPr algn="ctr"/>
                          <a:r>
                            <a:rPr lang="en-US" smtClean="0"/>
                            <a:t>Non</a:t>
                          </a:r>
                          <a:endParaRPr lang="en-US" dirty="0"/>
                        </a:p>
                      </a:txBody>
                      <a:tcPr/>
                    </a:tc>
                    <a:tc>
                      <a:txBody>
                        <a:bodyPr/>
                        <a:lstStyle/>
                        <a:p>
                          <a:pPr algn="ctr"/>
                          <a:r>
                            <a:rPr lang="en-US" dirty="0" smtClean="0"/>
                            <a:t>Light</a:t>
                          </a:r>
                          <a:endParaRPr lang="en-US" dirty="0"/>
                        </a:p>
                      </a:txBody>
                      <a:tcPr/>
                    </a:tc>
                    <a:tc>
                      <a:txBody>
                        <a:bodyPr/>
                        <a:lstStyle/>
                        <a:p>
                          <a:pPr algn="ctr"/>
                          <a:r>
                            <a:rPr lang="en-US" smtClean="0"/>
                            <a:t>Heavy</a:t>
                          </a:r>
                          <a:endParaRPr lang="en-US" dirty="0"/>
                        </a:p>
                      </a:txBody>
                      <a:tcPr/>
                    </a:tc>
                    <a:extLst>
                      <a:ext uri="{0D108BD9-81ED-4DB2-BD59-A6C34878D82A}">
                        <a16:rowId xmlns:a16="http://schemas.microsoft.com/office/drawing/2014/main" val="2373047178"/>
                      </a:ext>
                    </a:extLst>
                  </a:tr>
                  <a:tr h="365760">
                    <a:tc>
                      <a:txBody>
                        <a:bodyPr/>
                        <a:lstStyle/>
                        <a:p>
                          <a:r>
                            <a:rPr lang="en-US" dirty="0" smtClean="0"/>
                            <a:t>No-send</a:t>
                          </a:r>
                          <a:endParaRPr lang="en-US" dirty="0"/>
                        </a:p>
                      </a:txBody>
                      <a:tcPr>
                        <a:solidFill>
                          <a:schemeClr val="accent1"/>
                        </a:solidFill>
                      </a:tcPr>
                    </a:tc>
                    <a:tc>
                      <a:txBody>
                        <a:bodyPr/>
                        <a:lstStyle/>
                        <a:p>
                          <a:pPr algn="ctr"/>
                          <a:r>
                            <a:rPr lang="en-US" dirty="0" smtClean="0"/>
                            <a:t>0.72</a:t>
                          </a:r>
                          <a:endParaRPr lang="en-US" dirty="0"/>
                        </a:p>
                      </a:txBody>
                      <a:tcPr/>
                    </a:tc>
                    <a:tc>
                      <a:txBody>
                        <a:bodyPr/>
                        <a:lstStyle/>
                        <a:p>
                          <a:pPr algn="ctr"/>
                          <a:r>
                            <a:rPr lang="en-US" dirty="0" smtClean="0"/>
                            <a:t>45.695</a:t>
                          </a:r>
                          <a:endParaRPr lang="en-US" dirty="0"/>
                        </a:p>
                      </a:txBody>
                      <a:tcPr/>
                    </a:tc>
                    <a:tc>
                      <a:txBody>
                        <a:bodyPr/>
                        <a:lstStyle/>
                        <a:p>
                          <a:pPr algn="ctr"/>
                          <a:r>
                            <a:rPr lang="en-US" dirty="0" smtClean="0"/>
                            <a:t>137.71</a:t>
                          </a:r>
                          <a:endParaRPr lang="en-US" dirty="0"/>
                        </a:p>
                      </a:txBody>
                      <a:tcPr/>
                    </a:tc>
                    <a:extLst>
                      <a:ext uri="{0D108BD9-81ED-4DB2-BD59-A6C34878D82A}">
                        <a16:rowId xmlns:a16="http://schemas.microsoft.com/office/drawing/2014/main" val="2940676996"/>
                      </a:ext>
                    </a:extLst>
                  </a:tr>
                  <a:tr h="365760">
                    <a:tc>
                      <a:txBody>
                        <a:bodyPr/>
                        <a:lstStyle/>
                        <a:p>
                          <a:r>
                            <a:rPr lang="en-US" dirty="0" smtClean="0"/>
                            <a:t>Send</a:t>
                          </a:r>
                          <a:endParaRPr lang="en-US" dirty="0"/>
                        </a:p>
                      </a:txBody>
                      <a:tcPr>
                        <a:solidFill>
                          <a:schemeClr val="accent1"/>
                        </a:solidFill>
                      </a:tcPr>
                    </a:tc>
                    <a:tc>
                      <a:txBody>
                        <a:bodyPr/>
                        <a:lstStyle/>
                        <a:p>
                          <a:pPr algn="ctr"/>
                          <a:r>
                            <a:rPr lang="en-US" sz="1800" kern="1200" dirty="0" smtClean="0">
                              <a:solidFill>
                                <a:schemeClr val="dk1"/>
                              </a:solidFill>
                              <a:effectLst/>
                              <a:latin typeface="+mn-lt"/>
                              <a:ea typeface="+mn-ea"/>
                              <a:cs typeface="+mn-cs"/>
                            </a:rPr>
                            <a:t>27.935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52.71</a:t>
                          </a:r>
                        </a:p>
                      </a:txBody>
                      <a:tcPr/>
                    </a:tc>
                    <a:tc>
                      <a:txBody>
                        <a:bodyPr/>
                        <a:lstStyle/>
                        <a:p>
                          <a:pPr algn="ctr"/>
                          <a:r>
                            <a:rPr lang="en-US" sz="1800" kern="1200" dirty="0" smtClean="0">
                              <a:solidFill>
                                <a:schemeClr val="dk1"/>
                              </a:solidFill>
                              <a:effectLst/>
                              <a:latin typeface="+mn-lt"/>
                              <a:ea typeface="+mn-ea"/>
                              <a:cs typeface="+mn-cs"/>
                            </a:rPr>
                            <a:t>120.68</a:t>
                          </a:r>
                          <a:endParaRPr lang="en-US" dirty="0"/>
                        </a:p>
                      </a:txBody>
                      <a:tcPr/>
                    </a:tc>
                    <a:extLst>
                      <a:ext uri="{0D108BD9-81ED-4DB2-BD59-A6C34878D82A}">
                        <a16:rowId xmlns:a16="http://schemas.microsoft.com/office/drawing/2014/main" val="2606361290"/>
                      </a:ext>
                    </a:extLst>
                  </a:tr>
                </a:tbl>
              </a:graphicData>
            </a:graphic>
          </p:graphicFrame>
        </mc:Fallback>
      </mc:AlternateContent>
      <p:sp>
        <p:nvSpPr>
          <p:cNvPr id="9" name="Down Arrow 8"/>
          <p:cNvSpPr/>
          <p:nvPr/>
        </p:nvSpPr>
        <p:spPr>
          <a:xfrm>
            <a:off x="8123792" y="3964837"/>
            <a:ext cx="522514" cy="307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05965" y="3967917"/>
            <a:ext cx="1681229" cy="369332"/>
          </a:xfrm>
          <a:prstGeom prst="rect">
            <a:avLst/>
          </a:prstGeom>
          <a:noFill/>
        </p:spPr>
        <p:txBody>
          <a:bodyPr wrap="none" rtlCol="0">
            <a:spAutoFit/>
          </a:bodyPr>
          <a:lstStyle/>
          <a:p>
            <a:r>
              <a:rPr lang="en-US" dirty="0"/>
              <a:t>After 1 iteration</a:t>
            </a:r>
          </a:p>
        </p:txBody>
      </p:sp>
      <mc:AlternateContent xmlns:mc="http://schemas.openxmlformats.org/markup-compatibility/2006" xmlns:a14="http://schemas.microsoft.com/office/drawing/2010/main">
        <mc:Choice Requires="a14">
          <p:sp>
            <p:nvSpPr>
              <p:cNvPr id="11" name="TextBox 10"/>
              <p:cNvSpPr txBox="1"/>
              <p:nvPr/>
            </p:nvSpPr>
            <p:spPr>
              <a:xfrm rot="10800000">
                <a:off x="669143" y="2441448"/>
                <a:ext cx="461665" cy="823623"/>
              </a:xfrm>
              <a:prstGeom prst="rect">
                <a:avLst/>
              </a:prstGeom>
              <a:noFill/>
            </p:spPr>
            <p:txBody>
              <a:bodyPr vert="eaVert"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rot="10800000">
                <a:off x="669143" y="2441448"/>
                <a:ext cx="461665" cy="82362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0800000">
                <a:off x="669142" y="3279368"/>
                <a:ext cx="461665" cy="1798313"/>
              </a:xfrm>
              <a:prstGeom prst="rect">
                <a:avLst/>
              </a:prstGeom>
              <a:noFill/>
            </p:spPr>
            <p:txBody>
              <a:bodyPr vert="eaVert"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no</m:t>
                          </m:r>
                          <m:r>
                            <a:rPr lang="en-US" b="0" i="0" smtClean="0">
                              <a:latin typeface="Cambria Math" panose="02040503050406030204" pitchFamily="18" charset="0"/>
                            </a:rPr>
                            <m:t>−</m:t>
                          </m:r>
                          <m:r>
                            <m:rPr>
                              <m:sty m:val="p"/>
                            </m:rPr>
                            <a:rPr lang="en-US" b="0" i="0" smtClean="0">
                              <a:latin typeface="Cambria Math" panose="02040503050406030204" pitchFamily="18" charset="0"/>
                            </a:rPr>
                            <m:t>send</m:t>
                          </m:r>
                        </m:sub>
                      </m:sSub>
                      <m:r>
                        <a:rPr lang="en-US" b="0" i="1" smtClean="0">
                          <a:latin typeface="Cambria Math" panose="02040503050406030204" pitchFamily="18" charset="0"/>
                        </a:rPr>
                        <m:t>)</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rot="10800000">
                <a:off x="669142" y="3279368"/>
                <a:ext cx="461665" cy="17983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rot="10800000">
                <a:off x="670772" y="5077681"/>
                <a:ext cx="461665" cy="1469697"/>
              </a:xfrm>
              <a:prstGeom prst="rect">
                <a:avLst/>
              </a:prstGeom>
              <a:noFill/>
            </p:spPr>
            <p:txBody>
              <a:bodyPr vert="eaVert"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m:rPr>
                              <m:sty m:val="p"/>
                            </m:rPr>
                            <a:rPr lang="en-US" b="0" i="0" smtClean="0">
                              <a:latin typeface="Cambria Math" panose="02040503050406030204" pitchFamily="18" charset="0"/>
                            </a:rPr>
                            <m:t>send</m:t>
                          </m:r>
                        </m:sub>
                      </m:sSub>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rot="10800000">
                <a:off x="670772" y="5077681"/>
                <a:ext cx="461665" cy="146969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Line Callout 1 13"/>
              <p:cNvSpPr/>
              <p:nvPr/>
            </p:nvSpPr>
            <p:spPr>
              <a:xfrm>
                <a:off x="6328000" y="6126362"/>
                <a:ext cx="5431536" cy="432133"/>
              </a:xfrm>
              <a:prstGeom prst="borderCallout1">
                <a:avLst>
                  <a:gd name="adj1" fmla="val 2942"/>
                  <a:gd name="adj2" fmla="val 11207"/>
                  <a:gd name="adj3" fmla="val -136378"/>
                  <a:gd name="adj4" fmla="val 1963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𝟏</m:t>
                      </m:r>
                      <m:r>
                        <a:rPr lang="en-US" b="0" i="1" dirty="0" smtClean="0">
                          <a:solidFill>
                            <a:schemeClr val="tx1"/>
                          </a:solidFill>
                          <a:latin typeface="Cambria Math" panose="02040503050406030204" pitchFamily="18" charset="0"/>
                        </a:rPr>
                        <m:t>+0.9×</m:t>
                      </m:r>
                      <m:d>
                        <m:dPr>
                          <m:ctrlPr>
                            <a:rPr lang="en-US" i="1" dirty="0" smtClean="0">
                              <a:solidFill>
                                <a:schemeClr val="tx1"/>
                              </a:solidFill>
                              <a:latin typeface="Cambria Math" panose="02040503050406030204" pitchFamily="18" charset="0"/>
                            </a:rPr>
                          </m:ctrlPr>
                        </m:dPr>
                        <m:e>
                          <m:r>
                            <a:rPr lang="en-US" b="1" i="1" dirty="0" smtClean="0">
                              <a:solidFill>
                                <a:srgbClr val="7030A0"/>
                              </a:solidFill>
                              <a:latin typeface="Cambria Math" panose="02040503050406030204" pitchFamily="18" charset="0"/>
                            </a:rPr>
                            <m:t>𝟎</m:t>
                          </m:r>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rPr>
                            <m:t>𝟏</m:t>
                          </m:r>
                          <m:r>
                            <a:rPr lang="en-US" b="0" i="1" dirty="0" smtClean="0">
                              <a:solidFill>
                                <a:schemeClr val="tx1"/>
                              </a:solidFill>
                              <a:latin typeface="Cambria Math" panose="02040503050406030204" pitchFamily="18" charset="0"/>
                            </a:rPr>
                            <m:t>×</m:t>
                          </m:r>
                          <m:d>
                            <m:dPr>
                              <m:ctrlPr>
                                <a:rPr lang="en-US" i="1" dirty="0" smtClean="0">
                                  <a:solidFill>
                                    <a:schemeClr val="tx1"/>
                                  </a:solidFill>
                                  <a:latin typeface="Cambria Math" panose="02040503050406030204" pitchFamily="18" charset="0"/>
                                </a:rPr>
                              </m:ctrlPr>
                            </m:dPr>
                            <m:e>
                              <m:r>
                                <a:rPr lang="en-US" b="1" i="1" dirty="0" smtClean="0">
                                  <a:solidFill>
                                    <a:srgbClr val="FFC000"/>
                                  </a:solidFill>
                                  <a:latin typeface="Cambria Math" panose="02040503050406030204" pitchFamily="18" charset="0"/>
                                </a:rPr>
                                <m:t>−</m:t>
                              </m:r>
                              <m:r>
                                <a:rPr lang="en-US" b="1" i="1" dirty="0" smtClean="0">
                                  <a:solidFill>
                                    <a:srgbClr val="FFC000"/>
                                  </a:solidFill>
                                  <a:latin typeface="Cambria Math" panose="02040503050406030204" pitchFamily="18" charset="0"/>
                                </a:rPr>
                                <m:t>𝟏</m:t>
                              </m:r>
                            </m:e>
                          </m:d>
                          <m:r>
                            <a:rPr lang="en-US" b="0" i="1" dirty="0" smtClean="0">
                              <a:solidFill>
                                <a:schemeClr val="tx1"/>
                              </a:solidFill>
                              <a:latin typeface="Cambria Math" panose="02040503050406030204" pitchFamily="18" charset="0"/>
                            </a:rPr>
                            <m:t>+</m:t>
                          </m:r>
                          <m:r>
                            <a:rPr lang="en-US" b="1" i="1" dirty="0" smtClean="0">
                              <a:solidFill>
                                <a:srgbClr val="7030A0"/>
                              </a:solidFill>
                              <a:latin typeface="Cambria Math" panose="02040503050406030204" pitchFamily="18" charset="0"/>
                            </a:rPr>
                            <m:t>𝟎</m:t>
                          </m:r>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rPr>
                            <m:t>𝟖𝟓</m:t>
                          </m:r>
                          <m:r>
                            <a:rPr lang="en-US" b="0" i="1" dirty="0" smtClean="0">
                              <a:solidFill>
                                <a:schemeClr val="tx1"/>
                              </a:solidFill>
                              <a:latin typeface="Cambria Math" panose="02040503050406030204" pitchFamily="18" charset="0"/>
                            </a:rPr>
                            <m:t>×</m:t>
                          </m:r>
                          <m:r>
                            <a:rPr lang="en-US" b="1" i="1" dirty="0" smtClean="0">
                              <a:solidFill>
                                <a:srgbClr val="FFC000"/>
                              </a:solidFill>
                              <a:latin typeface="Cambria Math" panose="02040503050406030204" pitchFamily="18" charset="0"/>
                            </a:rPr>
                            <m:t>𝟑𝟓</m:t>
                          </m:r>
                          <m:r>
                            <a:rPr lang="en-US" b="0" i="1" dirty="0" smtClean="0">
                              <a:solidFill>
                                <a:schemeClr val="tx1"/>
                              </a:solidFill>
                              <a:latin typeface="Cambria Math" panose="02040503050406030204" pitchFamily="18" charset="0"/>
                            </a:rPr>
                            <m:t>+</m:t>
                          </m:r>
                          <m:r>
                            <a:rPr lang="en-US" b="1" i="1" dirty="0" smtClean="0">
                              <a:solidFill>
                                <a:srgbClr val="7030A0"/>
                              </a:solidFill>
                              <a:latin typeface="Cambria Math" panose="02040503050406030204" pitchFamily="18" charset="0"/>
                            </a:rPr>
                            <m:t>𝟎</m:t>
                          </m:r>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rPr>
                            <m:t>𝟎𝟓</m:t>
                          </m:r>
                          <m:r>
                            <a:rPr lang="en-US" b="0" i="1" dirty="0" smtClean="0">
                              <a:solidFill>
                                <a:schemeClr val="tx1"/>
                              </a:solidFill>
                              <a:latin typeface="Cambria Math" panose="02040503050406030204" pitchFamily="18" charset="0"/>
                            </a:rPr>
                            <m:t>×</m:t>
                          </m:r>
                          <m:r>
                            <a:rPr lang="en-US" b="1" i="1" dirty="0" smtClean="0">
                              <a:solidFill>
                                <a:srgbClr val="FFC000"/>
                              </a:solidFill>
                              <a:latin typeface="Cambria Math" panose="02040503050406030204" pitchFamily="18" charset="0"/>
                            </a:rPr>
                            <m:t>𝟓𝟎</m:t>
                          </m:r>
                        </m:e>
                      </m:d>
                    </m:oMath>
                  </m:oMathPara>
                </a14:m>
                <a:endParaRPr lang="en-US" dirty="0">
                  <a:solidFill>
                    <a:schemeClr val="tx1"/>
                  </a:solidFill>
                </a:endParaRPr>
              </a:p>
            </p:txBody>
          </p:sp>
        </mc:Choice>
        <mc:Fallback xmlns="">
          <p:sp>
            <p:nvSpPr>
              <p:cNvPr id="14" name="Line Callout 1 13"/>
              <p:cNvSpPr>
                <a:spLocks noRot="1" noChangeAspect="1" noMove="1" noResize="1" noEditPoints="1" noAdjustHandles="1" noChangeArrowheads="1" noChangeShapeType="1" noTextEdit="1"/>
              </p:cNvSpPr>
              <p:nvPr/>
            </p:nvSpPr>
            <p:spPr>
              <a:xfrm>
                <a:off x="6328000" y="6126362"/>
                <a:ext cx="5431536" cy="432133"/>
              </a:xfrm>
              <a:prstGeom prst="borderCallout1">
                <a:avLst>
                  <a:gd name="adj1" fmla="val 2942"/>
                  <a:gd name="adj2" fmla="val 11207"/>
                  <a:gd name="adj3" fmla="val -136378"/>
                  <a:gd name="adj4" fmla="val 19638"/>
                </a:avLst>
              </a:prstGeom>
              <a:blipFill>
                <a:blip r:embed="rId9"/>
                <a:stretch>
                  <a:fillRect/>
                </a:stretch>
              </a:blipFill>
              <a:ln w="28575">
                <a:solidFill>
                  <a:schemeClr val="tx1"/>
                </a:solidFill>
              </a:ln>
            </p:spPr>
            <p:txBody>
              <a:bodyPr/>
              <a:lstStyle/>
              <a:p>
                <a:r>
                  <a:rPr lang="en-US">
                    <a:noFill/>
                  </a:rPr>
                  <a:t> </a:t>
                </a:r>
              </a:p>
            </p:txBody>
          </p:sp>
        </mc:Fallback>
      </mc:AlternateContent>
      <p:sp>
        <p:nvSpPr>
          <p:cNvPr id="15" name="Rectangle 14"/>
          <p:cNvSpPr/>
          <p:nvPr/>
        </p:nvSpPr>
        <p:spPr>
          <a:xfrm flipH="1">
            <a:off x="1984249" y="5394960"/>
            <a:ext cx="3118103" cy="448056"/>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Rectangle 15"/>
          <p:cNvSpPr/>
          <p:nvPr/>
        </p:nvSpPr>
        <p:spPr>
          <a:xfrm flipH="1">
            <a:off x="2034540" y="2938209"/>
            <a:ext cx="1010411" cy="448056"/>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7" name="Rectangle 16"/>
          <p:cNvSpPr/>
          <p:nvPr/>
        </p:nvSpPr>
        <p:spPr>
          <a:xfrm flipH="1">
            <a:off x="7374637" y="5129825"/>
            <a:ext cx="1028698" cy="432989"/>
          </a:xfrm>
          <a:prstGeom prst="rect">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Rectangle 18"/>
          <p:cNvSpPr/>
          <p:nvPr/>
        </p:nvSpPr>
        <p:spPr>
          <a:xfrm flipH="1">
            <a:off x="7451401" y="3114152"/>
            <a:ext cx="928116" cy="340947"/>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1" name="Rectangle 20"/>
          <p:cNvSpPr/>
          <p:nvPr/>
        </p:nvSpPr>
        <p:spPr>
          <a:xfrm flipH="1">
            <a:off x="8408473" y="3495152"/>
            <a:ext cx="928116" cy="340947"/>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2" name="Rectangle 21"/>
          <p:cNvSpPr/>
          <p:nvPr/>
        </p:nvSpPr>
        <p:spPr>
          <a:xfrm flipH="1">
            <a:off x="9392977" y="3117200"/>
            <a:ext cx="928116" cy="340947"/>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mc:AlternateContent xmlns:mc="http://schemas.openxmlformats.org/markup-compatibility/2006" xmlns:a14="http://schemas.microsoft.com/office/drawing/2010/main">
        <mc:Choice Requires="a14">
          <p:sp>
            <p:nvSpPr>
              <p:cNvPr id="23" name="Rectangle 22"/>
              <p:cNvSpPr/>
              <p:nvPr/>
            </p:nvSpPr>
            <p:spPr>
              <a:xfrm>
                <a:off x="5509903" y="1757619"/>
                <a:ext cx="5878404" cy="849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r>
                        <a:rPr lang="en-US" sz="2000" i="1" smtClean="0">
                          <a:solidFill>
                            <a:srgbClr val="00B050"/>
                          </a:solidFill>
                          <a:latin typeface="Cambria Math" panose="02040503050406030204" pitchFamily="18" charset="0"/>
                        </a:rPr>
                        <m:t>𝑅</m:t>
                      </m:r>
                      <m:d>
                        <m:dPr>
                          <m:ctrlPr>
                            <a:rPr lang="en-US" sz="2000" i="1">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r>
                            <a:rPr lang="en-US" sz="2000" i="1">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𝑎</m:t>
                          </m:r>
                        </m:e>
                      </m:d>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smtClean="0">
                              <a:solidFill>
                                <a:srgbClr val="7030A0"/>
                              </a:solidFill>
                              <a:latin typeface="Cambria Math" panose="02040503050406030204" pitchFamily="18" charset="0"/>
                            </a:rPr>
                            <m:t>𝑃</m:t>
                          </m:r>
                          <m:d>
                            <m:dPr>
                              <m:ctrlPr>
                                <a:rPr lang="en-US" sz="2000" i="1">
                                  <a:solidFill>
                                    <a:srgbClr val="7030A0"/>
                                  </a:solidFill>
                                  <a:latin typeface="Cambria Math" panose="02040503050406030204" pitchFamily="18" charset="0"/>
                                </a:rPr>
                              </m:ctrlPr>
                            </m:dPr>
                            <m:e>
                              <m:sSup>
                                <m:sSupPr>
                                  <m:ctrlPr>
                                    <a:rPr lang="en-US" sz="2000" i="1">
                                      <a:solidFill>
                                        <a:srgbClr val="7030A0"/>
                                      </a:solidFill>
                                      <a:latin typeface="Cambria Math" panose="02040503050406030204" pitchFamily="18" charset="0"/>
                                    </a:rPr>
                                  </m:ctrlPr>
                                </m:sSupPr>
                                <m:e>
                                  <m:r>
                                    <a:rPr lang="en-US" sz="2000" i="1">
                                      <a:solidFill>
                                        <a:srgbClr val="7030A0"/>
                                      </a:solidFill>
                                      <a:latin typeface="Cambria Math" panose="02040503050406030204" pitchFamily="18" charset="0"/>
                                    </a:rPr>
                                    <m:t>𝑠</m:t>
                                  </m:r>
                                </m:e>
                                <m:sup>
                                  <m:r>
                                    <a:rPr lang="en-US" sz="2000" i="1">
                                      <a:solidFill>
                                        <a:srgbClr val="7030A0"/>
                                      </a:solidFill>
                                      <a:latin typeface="Cambria Math" panose="02040503050406030204" pitchFamily="18" charset="0"/>
                                    </a:rPr>
                                    <m:t>′</m:t>
                                  </m:r>
                                </m:sup>
                              </m:sSup>
                            </m:e>
                            <m:e>
                              <m:r>
                                <a:rPr lang="en-US" sz="2000" i="1">
                                  <a:solidFill>
                                    <a:srgbClr val="7030A0"/>
                                  </a:solidFill>
                                  <a:latin typeface="Cambria Math" panose="02040503050406030204" pitchFamily="18" charset="0"/>
                                </a:rPr>
                                <m:t>𝑠</m:t>
                              </m:r>
                              <m:r>
                                <a:rPr lang="en-US" sz="2000" i="1">
                                  <a:solidFill>
                                    <a:srgbClr val="7030A0"/>
                                  </a:solidFill>
                                  <a:latin typeface="Cambria Math" panose="02040503050406030204" pitchFamily="18" charset="0"/>
                                </a:rPr>
                                <m:t>,</m:t>
                              </m:r>
                              <m:r>
                                <a:rPr lang="en-US" sz="2000" i="1">
                                  <a:solidFill>
                                    <a:srgbClr val="7030A0"/>
                                  </a:solidFill>
                                  <a:latin typeface="Cambria Math" panose="02040503050406030204" pitchFamily="18" charset="0"/>
                                </a:rPr>
                                <m:t>𝑎</m:t>
                              </m:r>
                            </m:e>
                          </m:d>
                          <m:r>
                            <a:rPr lang="en-US" sz="2000" i="1">
                              <a:latin typeface="Cambria Math" panose="02040503050406030204" pitchFamily="18" charset="0"/>
                            </a:rPr>
                            <m:t>⋅</m:t>
                          </m:r>
                          <m:func>
                            <m:funcPr>
                              <m:ctrlPr>
                                <a:rPr lang="en-US" sz="2000" b="1" i="1" smtClean="0">
                                  <a:solidFill>
                                    <a:srgbClr val="FFC000"/>
                                  </a:solidFill>
                                  <a:latin typeface="Cambria Math" panose="02040503050406030204" pitchFamily="18" charset="0"/>
                                </a:rPr>
                              </m:ctrlPr>
                            </m:funcPr>
                            <m:fName>
                              <m:limLow>
                                <m:limLowPr>
                                  <m:ctrlPr>
                                    <a:rPr lang="en-US" sz="2000" b="1" i="1">
                                      <a:solidFill>
                                        <a:srgbClr val="FFC000"/>
                                      </a:solidFill>
                                      <a:latin typeface="Cambria Math" panose="02040503050406030204" pitchFamily="18" charset="0"/>
                                    </a:rPr>
                                  </m:ctrlPr>
                                </m:limLowPr>
                                <m:e>
                                  <m:r>
                                    <a:rPr lang="en-US" sz="2000" b="1" i="0">
                                      <a:solidFill>
                                        <a:srgbClr val="FFC000"/>
                                      </a:solidFill>
                                      <a:latin typeface="Cambria Math" panose="02040503050406030204" pitchFamily="18" charset="0"/>
                                    </a:rPr>
                                    <m:t>𝐦𝐚𝐱</m:t>
                                  </m:r>
                                </m:e>
                                <m:lim>
                                  <m:sSup>
                                    <m:sSupPr>
                                      <m:ctrlPr>
                                        <a:rPr lang="en-US" sz="2000" b="1" i="1">
                                          <a:solidFill>
                                            <a:srgbClr val="FFC000"/>
                                          </a:solidFill>
                                          <a:latin typeface="Cambria Math" panose="02040503050406030204" pitchFamily="18" charset="0"/>
                                        </a:rPr>
                                      </m:ctrlPr>
                                    </m:sSupPr>
                                    <m:e>
                                      <m:r>
                                        <a:rPr lang="en-US" sz="2000" b="1" i="1">
                                          <a:solidFill>
                                            <a:srgbClr val="FFC000"/>
                                          </a:solidFill>
                                          <a:latin typeface="Cambria Math" panose="02040503050406030204" pitchFamily="18" charset="0"/>
                                        </a:rPr>
                                        <m:t>𝒂</m:t>
                                      </m:r>
                                    </m:e>
                                    <m:sup>
                                      <m:r>
                                        <a:rPr lang="en-US" sz="2000" b="1" i="1">
                                          <a:solidFill>
                                            <a:srgbClr val="FFC000"/>
                                          </a:solidFill>
                                          <a:latin typeface="Cambria Math" panose="02040503050406030204" pitchFamily="18" charset="0"/>
                                        </a:rPr>
                                        <m:t>′</m:t>
                                      </m:r>
                                    </m:sup>
                                  </m:sSup>
                                </m:lim>
                              </m:limLow>
                            </m:fName>
                            <m:e>
                              <m:r>
                                <a:rPr lang="en-US" sz="2000" b="1" i="1">
                                  <a:solidFill>
                                    <a:srgbClr val="FFC000"/>
                                  </a:solidFill>
                                  <a:latin typeface="Cambria Math" panose="02040503050406030204" pitchFamily="18" charset="0"/>
                                </a:rPr>
                                <m:t>𝑸</m:t>
                              </m:r>
                              <m:d>
                                <m:dPr>
                                  <m:ctrlPr>
                                    <a:rPr lang="en-US" sz="2000" b="1" i="1">
                                      <a:solidFill>
                                        <a:srgbClr val="FFC000"/>
                                      </a:solidFill>
                                      <a:latin typeface="Cambria Math" panose="02040503050406030204" pitchFamily="18" charset="0"/>
                                    </a:rPr>
                                  </m:ctrlPr>
                                </m:dPr>
                                <m:e>
                                  <m:sSup>
                                    <m:sSupPr>
                                      <m:ctrlPr>
                                        <a:rPr lang="en-US" sz="2000" b="1" i="1">
                                          <a:solidFill>
                                            <a:srgbClr val="FFC000"/>
                                          </a:solidFill>
                                          <a:latin typeface="Cambria Math" panose="02040503050406030204" pitchFamily="18" charset="0"/>
                                        </a:rPr>
                                      </m:ctrlPr>
                                    </m:sSupPr>
                                    <m:e>
                                      <m:r>
                                        <a:rPr lang="en-US" sz="2000" b="1" i="1">
                                          <a:solidFill>
                                            <a:srgbClr val="FFC000"/>
                                          </a:solidFill>
                                          <a:latin typeface="Cambria Math" panose="02040503050406030204" pitchFamily="18" charset="0"/>
                                        </a:rPr>
                                        <m:t>𝒔</m:t>
                                      </m:r>
                                    </m:e>
                                    <m:sup>
                                      <m:r>
                                        <a:rPr lang="en-US" sz="2000" b="1" i="1">
                                          <a:solidFill>
                                            <a:srgbClr val="FFC000"/>
                                          </a:solidFill>
                                          <a:latin typeface="Cambria Math" panose="02040503050406030204" pitchFamily="18" charset="0"/>
                                        </a:rPr>
                                        <m:t>′</m:t>
                                      </m:r>
                                    </m:sup>
                                  </m:sSup>
                                  <m:r>
                                    <a:rPr lang="en-US" sz="2000" b="1" i="1">
                                      <a:solidFill>
                                        <a:srgbClr val="FFC000"/>
                                      </a:solidFill>
                                      <a:latin typeface="Cambria Math" panose="02040503050406030204" pitchFamily="18" charset="0"/>
                                    </a:rPr>
                                    <m:t>,</m:t>
                                  </m:r>
                                  <m:sSup>
                                    <m:sSupPr>
                                      <m:ctrlPr>
                                        <a:rPr lang="en-US" sz="2000" b="1" i="1">
                                          <a:solidFill>
                                            <a:srgbClr val="FFC000"/>
                                          </a:solidFill>
                                          <a:latin typeface="Cambria Math" panose="02040503050406030204" pitchFamily="18" charset="0"/>
                                        </a:rPr>
                                      </m:ctrlPr>
                                    </m:sSupPr>
                                    <m:e>
                                      <m:r>
                                        <a:rPr lang="en-US" sz="2000" b="1" i="1">
                                          <a:solidFill>
                                            <a:srgbClr val="FFC000"/>
                                          </a:solidFill>
                                          <a:latin typeface="Cambria Math" panose="02040503050406030204" pitchFamily="18" charset="0"/>
                                        </a:rPr>
                                        <m:t>𝒂</m:t>
                                      </m:r>
                                    </m:e>
                                    <m:sup>
                                      <m:r>
                                        <a:rPr lang="en-US" sz="2000" b="1" i="1">
                                          <a:solidFill>
                                            <a:srgbClr val="FFC000"/>
                                          </a:solidFill>
                                          <a:latin typeface="Cambria Math" panose="02040503050406030204" pitchFamily="18" charset="0"/>
                                        </a:rPr>
                                        <m:t>′</m:t>
                                      </m:r>
                                    </m:sup>
                                  </m:sSup>
                                </m:e>
                              </m:d>
                            </m:e>
                          </m:func>
                        </m:e>
                      </m:nary>
                    </m:oMath>
                  </m:oMathPara>
                </a14:m>
                <a:endParaRPr lang="en-US" sz="2000" dirty="0"/>
              </a:p>
            </p:txBody>
          </p:sp>
        </mc:Choice>
        <mc:Fallback xmlns="">
          <p:sp>
            <p:nvSpPr>
              <p:cNvPr id="23" name="Rectangle 22"/>
              <p:cNvSpPr>
                <a:spLocks noRot="1" noChangeAspect="1" noMove="1" noResize="1" noEditPoints="1" noAdjustHandles="1" noChangeArrowheads="1" noChangeShapeType="1" noTextEdit="1"/>
              </p:cNvSpPr>
              <p:nvPr/>
            </p:nvSpPr>
            <p:spPr>
              <a:xfrm>
                <a:off x="5509903" y="1757619"/>
                <a:ext cx="5878404" cy="84959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48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500"/>
                            </p:stCondLst>
                            <p:childTnLst>
                              <p:par>
                                <p:cTn id="16" presetID="14" presetClass="entr" presetSubtype="1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animBg="1"/>
      <p:bldP spid="17" grpId="0" animBg="1"/>
      <p:bldP spid="19"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 in mail campaign example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is guaranteed to converge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a:t>
                </a:r>
                <a:r>
                  <a:rPr lang="en-US" i="1" dirty="0"/>
                  <a:t>exponentially</a:t>
                </a:r>
                <a:r>
                  <a:rPr lang="en-US" dirty="0"/>
                  <a:t> fast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200" y="2292753"/>
            <a:ext cx="6227966" cy="4512322"/>
          </a:xfrm>
          <a:prstGeom prst="rect">
            <a:avLst/>
          </a:prstGeom>
        </p:spPr>
      </p:pic>
    </p:spTree>
    <p:extLst>
      <p:ext uri="{BB962C8B-B14F-4D97-AF65-F5344CB8AC3E}">
        <p14:creationId xmlns:p14="http://schemas.microsoft.com/office/powerpoint/2010/main" val="1064515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02257" cy="4546146"/>
              </a:xfrm>
            </p:spPr>
            <p:txBody>
              <a:bodyPr>
                <a:normAutofit/>
              </a:bodyPr>
              <a:lstStyle/>
              <a:p>
                <a:r>
                  <a:rPr lang="en-US" dirty="0"/>
                  <a:t>Recall Val. </a:t>
                </a:r>
                <a:r>
                  <a:rPr lang="en-US" dirty="0" err="1"/>
                  <a:t>Iter</a:t>
                </a:r>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𝑅</m:t>
                    </m:r>
                    <m:d>
                      <m:dPr>
                        <m:ctrlPr>
                          <a:rPr lang="en-US" i="1">
                            <a:solidFill>
                              <a:srgbClr val="C00000"/>
                            </a:solidFill>
                            <a:latin typeface="Cambria Math" panose="02040503050406030204" pitchFamily="18" charset="0"/>
                          </a:rPr>
                        </m:ctrlPr>
                      </m:dPr>
                      <m:e>
                        <m:r>
                          <a:rPr lang="en-US" b="0" i="1">
                            <a:solidFill>
                              <a:srgbClr val="C00000"/>
                            </a:solidFill>
                            <a:latin typeface="Cambria Math" panose="02040503050406030204" pitchFamily="18" charset="0"/>
                          </a:rPr>
                          <m:t>𝑠</m:t>
                        </m:r>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b="0" i="1" smtClean="0">
                            <a:solidFill>
                              <a:srgbClr val="C00000"/>
                            </a:solidFill>
                            <a:latin typeface="Cambria Math" panose="02040503050406030204" pitchFamily="18" charset="0"/>
                          </a:rPr>
                          <m:t>𝑃</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a:solidFill>
                                      <a:srgbClr val="C00000"/>
                                    </a:solidFill>
                                    <a:latin typeface="Cambria Math" panose="02040503050406030204" pitchFamily="18" charset="0"/>
                                  </a:rPr>
                                  <m:t>𝑠</m:t>
                                </m:r>
                              </m:e>
                              <m:sup>
                                <m:r>
                                  <a:rPr lang="en-US" b="0" i="1">
                                    <a:solidFill>
                                      <a:srgbClr val="C00000"/>
                                    </a:solidFill>
                                    <a:latin typeface="Cambria Math" panose="02040503050406030204" pitchFamily="18" charset="0"/>
                                  </a:rPr>
                                  <m:t>′</m:t>
                                </m:r>
                              </m:sup>
                            </m:sSup>
                          </m:e>
                          <m:e>
                            <m:r>
                              <a:rPr lang="en-US" b="0" i="1">
                                <a:solidFill>
                                  <a:srgbClr val="C00000"/>
                                </a:solidFill>
                                <a:latin typeface="Cambria Math" panose="02040503050406030204" pitchFamily="18" charset="0"/>
                              </a:rPr>
                              <m:t>𝑠</m:t>
                            </m:r>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fName>
                          <m:e>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e>
                        </m:func>
                      </m:e>
                    </m:nary>
                  </m:oMath>
                </a14:m>
                <a:endParaRPr lang="en-US" dirty="0"/>
              </a:p>
              <a:p>
                <a:r>
                  <a:rPr lang="en-US" dirty="0"/>
                  <a:t>Q-learning uses data to replace the </a:t>
                </a:r>
                <a:r>
                  <a:rPr lang="en-US" dirty="0">
                    <a:solidFill>
                      <a:srgbClr val="C00000"/>
                    </a:solidFill>
                  </a:rPr>
                  <a:t>unknown</a:t>
                </a:r>
                <a:r>
                  <a:rPr lang="en-US" dirty="0"/>
                  <a:t> right-hand side</a:t>
                </a:r>
              </a:p>
              <a:p>
                <a:pPr marL="0" indent="0">
                  <a:buNone/>
                </a:pPr>
                <a:r>
                  <a:rPr lang="en-US" dirty="0"/>
                  <a:t>   Given: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d>
                            </m:e>
                          </m:func>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e>
                      </m:d>
                    </m:oMath>
                  </m:oMathPara>
                </a14:m>
                <a:endParaRPr lang="en-US" dirty="0"/>
              </a:p>
              <a:p>
                <a:pPr marL="0" indent="0">
                  <a:buNone/>
                </a:pPr>
                <a:endParaRPr lang="en-US" dirty="0"/>
              </a:p>
              <a:p>
                <a14:m>
                  <m:oMath xmlns:m="http://schemas.openxmlformats.org/officeDocument/2006/math">
                    <m:r>
                      <a:rPr lang="en-US" b="0" i="1" smtClean="0">
                        <a:latin typeface="Cambria Math" panose="02040503050406030204" pitchFamily="18" charset="0"/>
                      </a:rPr>
                      <m:t>𝑄</m:t>
                    </m:r>
                  </m:oMath>
                </a14:m>
                <a:r>
                  <a:rPr lang="en-US" dirty="0"/>
                  <a:t> will converge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if every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appears </a:t>
                </a:r>
                <a:r>
                  <a:rPr lang="en-US" i="1" dirty="0">
                    <a:solidFill>
                      <a:srgbClr val="0070C0"/>
                    </a:solidFill>
                  </a:rPr>
                  <a:t>infinitely often</a:t>
                </a:r>
                <a:r>
                  <a:rPr lang="en-US" dirty="0"/>
                  <a:t> in </a:t>
                </a:r>
                <a14:m>
                  <m:oMath xmlns:m="http://schemas.openxmlformats.org/officeDocument/2006/math">
                    <m:r>
                      <a:rPr lang="en-US" b="0" i="1" smtClean="0">
                        <a:latin typeface="Cambria Math" panose="02040503050406030204" pitchFamily="18" charset="0"/>
                      </a:rPr>
                      <m:t>𝐷</m:t>
                    </m:r>
                  </m:oMath>
                </a14:m>
                <a:endParaRPr lang="en-US" dirty="0"/>
              </a:p>
              <a:p>
                <a:pPr lvl="1"/>
                <a:r>
                  <a:rPr lang="en-US" dirty="0"/>
                  <a:t>Requires sufficient </a:t>
                </a:r>
                <a:r>
                  <a:rPr lang="en-US" i="1" dirty="0">
                    <a:solidFill>
                      <a:srgbClr val="0070C0"/>
                    </a:solidFill>
                  </a:rPr>
                  <a:t>exploration</a:t>
                </a:r>
              </a:p>
              <a:p>
                <a:pPr lvl="2">
                  <a:buFont typeface="Wingdings" panose="05000000000000000000" pitchFamily="2" charset="2"/>
                  <a:buChar char="Ø"/>
                </a:pPr>
                <a:r>
                  <a:rPr lang="en-US" sz="2400" dirty="0"/>
                  <a:t> Exploration of under-represented state-actions to enable learning</a:t>
                </a:r>
              </a:p>
              <a:p>
                <a:pPr lvl="1"/>
                <a:r>
                  <a:rPr lang="en-US" dirty="0"/>
                  <a:t>Popular rules: </a:t>
                </a:r>
                <a14:m>
                  <m:oMath xmlns:m="http://schemas.openxmlformats.org/officeDocument/2006/math">
                    <m:r>
                      <a:rPr lang="en-US" b="0" i="1" smtClean="0">
                        <a:latin typeface="Cambria Math" panose="02040503050406030204" pitchFamily="18" charset="0"/>
                      </a:rPr>
                      <m:t>𝜖</m:t>
                    </m:r>
                  </m:oMath>
                </a14:m>
                <a:r>
                  <a:rPr lang="en-US" dirty="0"/>
                  <a:t>-greedy, </a:t>
                </a:r>
                <a:r>
                  <a:rPr lang="en-US" dirty="0" err="1"/>
                  <a:t>softmax</a:t>
                </a:r>
                <a:r>
                  <a:rPr lang="en-US" dirty="0"/>
                  <a:t>, exploration bonus, optimistic initialization,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02257" cy="4546146"/>
              </a:xfrm>
              <a:blipFill>
                <a:blip r:embed="rId3"/>
                <a:stretch>
                  <a:fillRect l="-1016" t="-214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Q-learning: Tabular case, Temporal Difference</a:t>
            </a:r>
          </a:p>
        </p:txBody>
      </p:sp>
      <p:sp>
        <p:nvSpPr>
          <p:cNvPr id="4" name="Right Brace 3"/>
          <p:cNvSpPr/>
          <p:nvPr/>
        </p:nvSpPr>
        <p:spPr>
          <a:xfrm rot="5400000">
            <a:off x="8524958" y="1500667"/>
            <a:ext cx="126320" cy="51534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118599" y="4140531"/>
            <a:ext cx="2919069" cy="461665"/>
          </a:xfrm>
          <a:prstGeom prst="rect">
            <a:avLst/>
          </a:prstGeom>
          <a:noFill/>
        </p:spPr>
        <p:txBody>
          <a:bodyPr wrap="none" rtlCol="0">
            <a:spAutoFit/>
          </a:bodyPr>
          <a:lstStyle/>
          <a:p>
            <a:r>
              <a:rPr lang="en-US" sz="2400" dirty="0"/>
              <a:t>“temporal difference”</a:t>
            </a:r>
          </a:p>
        </p:txBody>
      </p:sp>
      <p:sp>
        <p:nvSpPr>
          <p:cNvPr id="7" name="Rectangle 6"/>
          <p:cNvSpPr/>
          <p:nvPr/>
        </p:nvSpPr>
        <p:spPr>
          <a:xfrm>
            <a:off x="9375819" y="3310759"/>
            <a:ext cx="1880759" cy="70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12520" y="3402310"/>
            <a:ext cx="191160" cy="70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02206" y="3395245"/>
            <a:ext cx="2545837" cy="86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mc:AlternateContent xmlns:mc="http://schemas.openxmlformats.org/markup-compatibility/2006" xmlns:a14="http://schemas.microsoft.com/office/drawing/2010/main">
        <mc:Choice Requires="a14">
          <p:sp>
            <p:nvSpPr>
              <p:cNvPr id="6" name="Rectangle 5"/>
              <p:cNvSpPr/>
              <p:nvPr/>
            </p:nvSpPr>
            <p:spPr>
              <a:xfrm>
                <a:off x="4203382" y="3402310"/>
                <a:ext cx="1321652" cy="86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m:t>
                      </m:r>
                    </m:oMath>
                  </m:oMathPara>
                </a14:m>
                <a:endParaRPr lang="en-US" sz="4400" b="0" dirty="0">
                  <a:solidFill>
                    <a:schemeClr val="tx1"/>
                  </a:solidFill>
                </a:endParaRPr>
              </a:p>
              <a:p>
                <a:pPr algn="ctr"/>
                <a:endParaRPr lang="en-US" sz="2800"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203382" y="3402310"/>
                <a:ext cx="1321652" cy="861848"/>
              </a:xfrm>
              <a:prstGeom prst="rect">
                <a:avLst/>
              </a:prstGeom>
              <a:blipFill>
                <a:blip r:embed="rId4"/>
                <a:stretch>
                  <a:fillRect/>
                </a:stretch>
              </a:blipFill>
              <a:ln>
                <a:noFill/>
              </a:ln>
            </p:spPr>
            <p:txBody>
              <a:bodyPr/>
              <a:lstStyle/>
              <a:p>
                <a:r>
                  <a:rPr lang="en-US">
                    <a:noFill/>
                  </a:rPr>
                  <a:t> </a:t>
                </a:r>
              </a:p>
            </p:txBody>
          </p:sp>
        </mc:Fallback>
      </mc:AlternateContent>
      <p:sp>
        <p:nvSpPr>
          <p:cNvPr id="10" name="Line Callout 1 9"/>
          <p:cNvSpPr/>
          <p:nvPr/>
        </p:nvSpPr>
        <p:spPr>
          <a:xfrm>
            <a:off x="3240855" y="4065040"/>
            <a:ext cx="2170466" cy="537156"/>
          </a:xfrm>
          <a:prstGeom prst="borderCallout1">
            <a:avLst>
              <a:gd name="adj1" fmla="val 43433"/>
              <a:gd name="adj2" fmla="val 97153"/>
              <a:gd name="adj3" fmla="val -37932"/>
              <a:gd name="adj4" fmla="val 1169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“learning rate”</a:t>
            </a:r>
          </a:p>
        </p:txBody>
      </p:sp>
      <p:cxnSp>
        <p:nvCxnSpPr>
          <p:cNvPr id="12" name="Straight Connector 11"/>
          <p:cNvCxnSpPr/>
          <p:nvPr/>
        </p:nvCxnSpPr>
        <p:spPr>
          <a:xfrm flipV="1">
            <a:off x="5250370" y="3797372"/>
            <a:ext cx="411333" cy="4597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2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par>
                          <p:cTn id="27" fill="hold">
                            <p:stCondLst>
                              <p:cond delay="500"/>
                            </p:stCondLst>
                            <p:childTnLst>
                              <p:par>
                                <p:cTn id="28" presetID="14" presetClass="entr" presetSubtype="1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6"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Q-learning with </a:t>
                </a:r>
                <a14:m>
                  <m:oMath xmlns:m="http://schemas.openxmlformats.org/officeDocument/2006/math">
                    <m:r>
                      <a:rPr lang="en-US" b="0" i="1" smtClean="0">
                        <a:latin typeface="Cambria Math" panose="02040503050406030204" pitchFamily="18" charset="0"/>
                      </a:rPr>
                      <m:t>𝜖</m:t>
                    </m:r>
                  </m:oMath>
                </a14:m>
                <a:r>
                  <a:rPr lang="en-US" dirty="0"/>
                  <a:t>-greedy exploration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15019"/>
              </a:xfrm>
            </p:spPr>
            <p:txBody>
              <a:bodyPr>
                <a:normAutofit lnSpcReduction="10000"/>
              </a:bodyPr>
              <a:lstStyle/>
              <a:p>
                <a:r>
                  <a:rPr lang="en-US" dirty="0"/>
                  <a:t>Input: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𝑡</m:t>
                            </m:r>
                          </m:sub>
                        </m:sSub>
                      </m:e>
                    </m:d>
                  </m:oMath>
                </a14:m>
                <a:endParaRPr lang="en-US" dirty="0"/>
              </a:p>
              <a:p>
                <a:r>
                  <a:rPr lang="en-US" dirty="0"/>
                  <a:t>Initialize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←0</m:t>
                    </m:r>
                  </m:oMath>
                </a14:m>
                <a:r>
                  <a:rPr lang="en-US" dirty="0"/>
                  <a:t> for all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dirty="0"/>
              </a:p>
              <a:p>
                <a:r>
                  <a:rPr lang="en-US" dirty="0"/>
                  <a:t>Observe first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endParaRPr lang="en-US" dirty="0"/>
              </a:p>
              <a:p>
                <a:r>
                  <a:rPr lang="en-US" dirty="0"/>
                  <a:t>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=1,2,3,…</m:t>
                    </m:r>
                  </m:oMath>
                </a14:m>
                <a:endParaRPr lang="en-US" dirty="0"/>
              </a:p>
              <a:p>
                <a:pPr lvl="1"/>
                <a:r>
                  <a:rPr lang="en-US" dirty="0">
                    <a:solidFill>
                      <a:srgbClr val="0070C0"/>
                    </a:solidFill>
                  </a:rPr>
                  <a:t>Choose action with </a:t>
                </a:r>
                <a14:m>
                  <m:oMath xmlns:m="http://schemas.openxmlformats.org/officeDocument/2006/math">
                    <m:r>
                      <a:rPr lang="en-US" b="0" i="1" smtClean="0">
                        <a:solidFill>
                          <a:srgbClr val="0070C0"/>
                        </a:solidFill>
                        <a:latin typeface="Cambria Math" panose="02040503050406030204" pitchFamily="18" charset="0"/>
                      </a:rPr>
                      <m:t>𝜖</m:t>
                    </m:r>
                  </m:oMath>
                </a14:m>
                <a:r>
                  <a:rPr lang="en-US" dirty="0">
                    <a:solidFill>
                      <a:srgbClr val="0070C0"/>
                    </a:solidFill>
                  </a:rPr>
                  <a:t>-greedy exploration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𝑡</m:t>
                          </m:r>
                        </m:sub>
                      </m:sSub>
                      <m:r>
                        <a:rPr lang="en-US" b="0" i="1" smtClean="0">
                          <a:solidFill>
                            <a:srgbClr val="0070C0"/>
                          </a:solidFill>
                          <a:latin typeface="Cambria Math" panose="02040503050406030204" pitchFamily="18" charset="0"/>
                        </a:rPr>
                        <m:t>←</m:t>
                      </m:r>
                      <m:d>
                        <m:dPr>
                          <m:begChr m:val="{"/>
                          <m:endChr m:val=""/>
                          <m:ctrlPr>
                            <a:rPr lang="en-US" b="0" i="1" smtClean="0">
                              <a:solidFill>
                                <a:srgbClr val="0070C0"/>
                              </a:solidFill>
                              <a:latin typeface="Cambria Math" panose="02040503050406030204" pitchFamily="18" charset="0"/>
                            </a:rPr>
                          </m:ctrlPr>
                        </m:dPr>
                        <m:e>
                          <m:m>
                            <m:mPr>
                              <m:mcs>
                                <m:mc>
                                  <m:mcPr>
                                    <m:count m:val="2"/>
                                    <m:mcJc m:val="center"/>
                                  </m:mcPr>
                                </m:mc>
                              </m:mcs>
                              <m:ctrlPr>
                                <a:rPr lang="en-US" b="0" i="1" smtClean="0">
                                  <a:solidFill>
                                    <a:srgbClr val="0070C0"/>
                                  </a:solidFill>
                                  <a:latin typeface="Cambria Math" panose="02040503050406030204" pitchFamily="18" charset="0"/>
                                </a:rPr>
                              </m:ctrlPr>
                            </m:mPr>
                            <m:mr>
                              <m:e>
                                <m:func>
                                  <m:funcPr>
                                    <m:ctrlPr>
                                      <a:rPr lang="en-US" i="1">
                                        <a:solidFill>
                                          <a:srgbClr val="0070C0"/>
                                        </a:solidFill>
                                        <a:latin typeface="Cambria Math" panose="02040503050406030204" pitchFamily="18" charset="0"/>
                                      </a:rPr>
                                    </m:ctrlPr>
                                  </m:funcPr>
                                  <m:fName>
                                    <m:r>
                                      <m:rPr>
                                        <m:sty m:val="p"/>
                                        <m:brk m:alnAt="7"/>
                                      </m:rPr>
                                      <a:rPr lang="en-US">
                                        <a:solidFill>
                                          <a:srgbClr val="0070C0"/>
                                        </a:solidFill>
                                        <a:latin typeface="Cambria Math" panose="02040503050406030204" pitchFamily="18" charset="0"/>
                                      </a:rPr>
                                      <m:t>a</m:t>
                                    </m:r>
                                    <m:r>
                                      <m:rPr>
                                        <m:sty m:val="p"/>
                                      </m:rPr>
                                      <a:rPr lang="en-US">
                                        <a:solidFill>
                                          <a:srgbClr val="0070C0"/>
                                        </a:solidFill>
                                        <a:latin typeface="Cambria Math" panose="02040503050406030204" pitchFamily="18" charset="0"/>
                                      </a:rPr>
                                      <m:t>rg</m:t>
                                    </m:r>
                                  </m:fName>
                                  <m:e>
                                    <m:func>
                                      <m:funcPr>
                                        <m:ctrlPr>
                                          <a:rPr lang="en-US" i="1">
                                            <a:solidFill>
                                              <a:srgbClr val="0070C0"/>
                                            </a:solidFill>
                                            <a:latin typeface="Cambria Math" panose="02040503050406030204" pitchFamily="18" charset="0"/>
                                          </a:rPr>
                                        </m:ctrlPr>
                                      </m:funcPr>
                                      <m:fName>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𝑎</m:t>
                                            </m:r>
                                          </m:lim>
                                        </m:limLow>
                                      </m:fName>
                                      <m:e>
                                        <m:r>
                                          <a:rPr lang="en-US" i="1">
                                            <a:solidFill>
                                              <a:srgbClr val="0070C0"/>
                                            </a:solidFill>
                                            <a:latin typeface="Cambria Math" panose="02040503050406030204" pitchFamily="18" charset="0"/>
                                          </a:rPr>
                                          <m:t>𝑄</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𝑎</m:t>
                                            </m:r>
                                          </m:e>
                                        </m:d>
                                      </m:e>
                                    </m:func>
                                  </m:e>
                                </m:func>
                              </m:e>
                              <m:e>
                                <m:r>
                                  <m:rPr>
                                    <m:nor/>
                                  </m:rPr>
                                  <a:rPr lang="en-US" b="0" i="0" smtClean="0">
                                    <a:solidFill>
                                      <a:srgbClr val="0070C0"/>
                                    </a:solidFill>
                                    <a:latin typeface="Cambria Math" panose="02040503050406030204" pitchFamily="18" charset="0"/>
                                  </a:rPr>
                                  <m:t>with</m:t>
                                </m:r>
                                <m:r>
                                  <m:rPr>
                                    <m:nor/>
                                  </m:rPr>
                                  <a:rPr lang="en-US" b="0" i="0" smtClean="0">
                                    <a:solidFill>
                                      <a:srgbClr val="0070C0"/>
                                    </a:solidFill>
                                    <a:latin typeface="Cambria Math" panose="02040503050406030204" pitchFamily="18" charset="0"/>
                                  </a:rPr>
                                  <m:t> </m:t>
                                </m:r>
                                <m:r>
                                  <m:rPr>
                                    <m:nor/>
                                  </m:rPr>
                                  <a:rPr lang="en-US" b="0" i="0" smtClean="0">
                                    <a:solidFill>
                                      <a:srgbClr val="0070C0"/>
                                    </a:solidFill>
                                    <a:latin typeface="Cambria Math" panose="02040503050406030204" pitchFamily="18" charset="0"/>
                                  </a:rPr>
                                  <m:t>probability</m:t>
                                </m:r>
                                <m:r>
                                  <m:rPr>
                                    <m:nor/>
                                  </m:rPr>
                                  <a:rPr lang="en-US" b="0" i="0"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1−</m:t>
                                </m:r>
                                <m:r>
                                  <a:rPr lang="en-US" b="0" i="1" smtClean="0">
                                    <a:solidFill>
                                      <a:srgbClr val="0070C0"/>
                                    </a:solidFill>
                                    <a:latin typeface="Cambria Math" panose="02040503050406030204" pitchFamily="18" charset="0"/>
                                  </a:rPr>
                                  <m:t>𝜖</m:t>
                                </m:r>
                              </m:e>
                            </m:mr>
                            <m:mr>
                              <m:e>
                                <m:r>
                                  <m:rPr>
                                    <m:nor/>
                                  </m:rPr>
                                  <a:rPr lang="en-US">
                                    <a:solidFill>
                                      <a:srgbClr val="0070C0"/>
                                    </a:solidFill>
                                    <a:latin typeface="Cambria Math" panose="02040503050406030204" pitchFamily="18" charset="0"/>
                                  </a:rPr>
                                  <m:t>random</m:t>
                                </m:r>
                                <m:r>
                                  <m:rPr>
                                    <m:nor/>
                                  </m:rPr>
                                  <a:rPr lang="en-US">
                                    <a:solidFill>
                                      <a:srgbClr val="0070C0"/>
                                    </a:solidFill>
                                    <a:latin typeface="Cambria Math" panose="02040503050406030204" pitchFamily="18" charset="0"/>
                                  </a:rPr>
                                  <m:t> </m:t>
                                </m:r>
                                <m:r>
                                  <m:rPr>
                                    <m:nor/>
                                  </m:rPr>
                                  <a:rPr lang="en-US">
                                    <a:solidFill>
                                      <a:srgbClr val="0070C0"/>
                                    </a:solidFill>
                                    <a:latin typeface="Cambria Math" panose="02040503050406030204" pitchFamily="18" charset="0"/>
                                  </a:rPr>
                                  <m:t>action</m:t>
                                </m:r>
                              </m:e>
                              <m:e>
                                <m:r>
                                  <m:rPr>
                                    <m:nor/>
                                  </m:rPr>
                                  <a:rPr lang="en-US" b="0" i="0" smtClean="0">
                                    <a:solidFill>
                                      <a:srgbClr val="0070C0"/>
                                    </a:solidFill>
                                    <a:latin typeface="Cambria Math" panose="02040503050406030204" pitchFamily="18" charset="0"/>
                                  </a:rPr>
                                  <m:t>with</m:t>
                                </m:r>
                                <m:r>
                                  <m:rPr>
                                    <m:nor/>
                                  </m:rPr>
                                  <a:rPr lang="en-US" b="0" i="0" smtClean="0">
                                    <a:solidFill>
                                      <a:srgbClr val="0070C0"/>
                                    </a:solidFill>
                                    <a:latin typeface="Cambria Math" panose="02040503050406030204" pitchFamily="18" charset="0"/>
                                  </a:rPr>
                                  <m:t> </m:t>
                                </m:r>
                                <m:r>
                                  <m:rPr>
                                    <m:nor/>
                                  </m:rPr>
                                  <a:rPr lang="en-US" b="0" i="0" smtClean="0">
                                    <a:solidFill>
                                      <a:srgbClr val="0070C0"/>
                                    </a:solidFill>
                                    <a:latin typeface="Cambria Math" panose="02040503050406030204" pitchFamily="18" charset="0"/>
                                  </a:rPr>
                                  <m:t>probability</m:t>
                                </m:r>
                                <m:r>
                                  <m:rPr>
                                    <m:nor/>
                                  </m:rPr>
                                  <a:rPr lang="en-US" b="0" i="0"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𝜖</m:t>
                                </m:r>
                              </m:e>
                            </m:mr>
                          </m:m>
                        </m:e>
                      </m:d>
                    </m:oMath>
                  </m:oMathPara>
                </a14:m>
                <a:endParaRPr lang="en-US" dirty="0"/>
              </a:p>
              <a:p>
                <a:pPr lvl="1"/>
                <a:r>
                  <a:rPr lang="en-US" dirty="0"/>
                  <a:t>Take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observe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and next-state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r>
                  <a:rPr lang="en-US" dirty="0">
                    <a:solidFill>
                      <a:srgbClr val="0070C0"/>
                    </a:solidFill>
                  </a:rPr>
                  <a:t>Update: </a:t>
                </a:r>
                <a14:m>
                  <m:oMath xmlns:m="http://schemas.openxmlformats.org/officeDocument/2006/math">
                    <m:r>
                      <a:rPr lang="en-US" b="0" i="1" smtClean="0">
                        <a:solidFill>
                          <a:srgbClr val="0070C0"/>
                        </a:solidFill>
                        <a:latin typeface="Cambria Math" panose="02040503050406030204" pitchFamily="18" charset="0"/>
                      </a:rPr>
                      <m:t>𝑄</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𝑡</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𝑡</m:t>
                            </m:r>
                          </m:sub>
                        </m:sSub>
                      </m:e>
                    </m:d>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𝑄</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𝑡</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𝑡</m:t>
                            </m:r>
                          </m:sub>
                        </m:sSub>
                      </m:e>
                    </m:d>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𝛼</m:t>
                        </m:r>
                      </m:e>
                      <m:sub>
                        <m:r>
                          <a:rPr lang="en-US" b="0" i="1" smtClean="0">
                            <a:solidFill>
                              <a:srgbClr val="0070C0"/>
                            </a:solidFill>
                            <a:latin typeface="Cambria Math" panose="02040503050406030204" pitchFamily="18" charset="0"/>
                          </a:rPr>
                          <m:t>𝑡</m:t>
                        </m:r>
                      </m:sub>
                    </m:sSub>
                    <m:d>
                      <m:dPr>
                        <m:ctrlPr>
                          <a:rPr lang="en-US" b="0" i="1" smtClean="0">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𝑟</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𝛾</m:t>
                        </m:r>
                        <m:func>
                          <m:funcPr>
                            <m:ctrlPr>
                              <a:rPr lang="en-US" i="1">
                                <a:solidFill>
                                  <a:srgbClr val="0070C0"/>
                                </a:solidFill>
                                <a:latin typeface="Cambria Math" panose="02040503050406030204" pitchFamily="18" charset="0"/>
                              </a:rPr>
                            </m:ctrlPr>
                          </m:funcPr>
                          <m:fName>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𝑎</m:t>
                                </m:r>
                              </m:lim>
                            </m:limLow>
                          </m:fName>
                          <m:e>
                            <m:r>
                              <a:rPr lang="en-US" i="1">
                                <a:solidFill>
                                  <a:srgbClr val="0070C0"/>
                                </a:solidFill>
                                <a:latin typeface="Cambria Math" panose="02040503050406030204" pitchFamily="18" charset="0"/>
                              </a:rPr>
                              <m:t>𝑄</m:t>
                            </m:r>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r>
                                  <a:rPr lang="en-US" i="1">
                                    <a:solidFill>
                                      <a:srgbClr val="0070C0"/>
                                    </a:solidFill>
                                    <a:latin typeface="Cambria Math" panose="02040503050406030204" pitchFamily="18" charset="0"/>
                                  </a:rPr>
                                  <m:t>+1</m:t>
                                </m:r>
                              </m:sub>
                            </m:sSub>
                          </m:e>
                        </m:func>
                        <m:r>
                          <a:rPr lang="en-US" i="1">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𝑎</m:t>
                        </m:r>
                        <m:r>
                          <a:rPr lang="en-US" b="0" i="1" smtClean="0">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𝑄</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𝑡</m:t>
                                </m:r>
                              </m:sub>
                            </m:sSub>
                          </m:e>
                        </m:d>
                      </m:e>
                    </m:d>
                    <m:r>
                      <a:rPr lang="en-US" b="0" i="1" smtClean="0">
                        <a:latin typeface="Cambria Math" panose="02040503050406030204" pitchFamily="18" charset="0"/>
                      </a:rPr>
                      <m:t> </m:t>
                    </m:r>
                  </m:oMath>
                </a14:m>
                <a:endParaRPr lang="en-US" dirty="0"/>
              </a:p>
              <a:p>
                <a:pPr marL="0" indent="0">
                  <a:buNone/>
                </a:pPr>
                <a:r>
                  <a:rPr lang="en-US" dirty="0"/>
                  <a:t>Note: once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is learned,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e>
                        </m:func>
                      </m:e>
                    </m:func>
                  </m:oMath>
                </a14:m>
                <a:r>
                  <a:rPr lang="en-US" dirty="0"/>
                  <a:t> is close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15019"/>
              </a:xfrm>
              <a:blipFill>
                <a:blip r:embed="rId4"/>
                <a:stretch>
                  <a:fillRect l="-1217" t="-2785"/>
                </a:stretch>
              </a:blipFill>
            </p:spPr>
            <p:txBody>
              <a:bodyPr/>
              <a:lstStyle/>
              <a:p>
                <a:r>
                  <a:rPr lang="en-US">
                    <a:noFill/>
                  </a:rPr>
                  <a:t> </a:t>
                </a:r>
              </a:p>
            </p:txBody>
          </p:sp>
        </mc:Fallback>
      </mc:AlternateContent>
    </p:spTree>
    <p:extLst>
      <p:ext uri="{BB962C8B-B14F-4D97-AF65-F5344CB8AC3E}">
        <p14:creationId xmlns:p14="http://schemas.microsoft.com/office/powerpoint/2010/main" val="2380692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 in mail campaign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91743" cy="4351338"/>
              </a:xfrm>
            </p:spPr>
            <p:txBody>
              <a:bodyPr/>
              <a:lstStyle/>
              <a:p>
                <a:r>
                  <a:rPr lang="en-US" dirty="0"/>
                  <a:t>Slowly decaying learning rate</a:t>
                </a:r>
              </a:p>
              <a:p>
                <a:pPr lvl="1">
                  <a:buFont typeface="Wingdings" panose="05000000000000000000" pitchFamily="2" charset="2"/>
                  <a:buChar char="Ø"/>
                </a:pPr>
                <a:r>
                  <a:rPr lang="en-US" b="0" dirty="0"/>
                  <a:t> </a:t>
                </a:r>
                <a14:m>
                  <m:oMath xmlns:m="http://schemas.openxmlformats.org/officeDocument/2006/math">
                    <m:r>
                      <a:rPr lang="en-US" b="0" i="1" smtClean="0">
                        <a:latin typeface="Cambria Math" panose="02040503050406030204" pitchFamily="18" charset="0"/>
                      </a:rPr>
                      <m:t>0.05 →0.0001</m:t>
                    </m:r>
                  </m:oMath>
                </a14:m>
                <a:endParaRPr lang="en-US" dirty="0"/>
              </a:p>
              <a:p>
                <a:r>
                  <a:rPr lang="en-US" dirty="0"/>
                  <a:t>Different </a:t>
                </a:r>
                <a14:m>
                  <m:oMath xmlns:m="http://schemas.openxmlformats.org/officeDocument/2006/math">
                    <m:r>
                      <a:rPr lang="en-US" b="0" i="1" smtClean="0">
                        <a:latin typeface="Cambria Math" panose="02040503050406030204" pitchFamily="18" charset="0"/>
                      </a:rPr>
                      <m:t>𝜖</m:t>
                    </m:r>
                  </m:oMath>
                </a14:m>
                <a:r>
                  <a:rPr lang="en-US" dirty="0"/>
                  <a:t> for exploration</a:t>
                </a:r>
              </a:p>
              <a:p>
                <a14:m>
                  <m:oMath xmlns:m="http://schemas.openxmlformats.org/officeDocument/2006/math">
                    <m:r>
                      <a:rPr lang="en-US" b="0" i="1" smtClean="0">
                        <a:latin typeface="Cambria Math" panose="02040503050406030204" pitchFamily="18" charset="0"/>
                      </a:rPr>
                      <m:t>𝑄</m:t>
                    </m:r>
                  </m:oMath>
                </a14:m>
                <a:r>
                  <a:rPr lang="en-US" dirty="0"/>
                  <a:t> converges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endParaRPr lang="en-US" dirty="0"/>
              </a:p>
              <a:p>
                <a:pPr lvl="1">
                  <a:buFont typeface="Wingdings" panose="05000000000000000000" pitchFamily="2" charset="2"/>
                  <a:buChar char="Ø"/>
                </a:pPr>
                <a:r>
                  <a:rPr lang="en-US" dirty="0"/>
                  <a:t> Exploration affects convergence rates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91743" cy="4351338"/>
              </a:xfrm>
              <a:blipFill>
                <a:blip r:embed="rId3"/>
                <a:stretch>
                  <a:fillRect l="-2341" t="-2241" r="-520"/>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7725" y="1851497"/>
            <a:ext cx="6801238" cy="4927672"/>
          </a:xfrm>
          <a:prstGeom prst="rect">
            <a:avLst/>
          </a:prstGeom>
        </p:spPr>
      </p:pic>
    </p:spTree>
    <p:extLst>
      <p:ext uri="{BB962C8B-B14F-4D97-AF65-F5344CB8AC3E}">
        <p14:creationId xmlns:p14="http://schemas.microsoft.com/office/powerpoint/2010/main" val="1724180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Python implementation</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9014096" y="1428235"/>
              <a:ext cx="2632364" cy="2194560"/>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331026109"/>
                        </a:ext>
                      </a:extLst>
                    </a:gridCol>
                    <a:gridCol w="1597891">
                      <a:extLst>
                        <a:ext uri="{9D8B030D-6E8A-4147-A177-3AD203B41FA5}">
                          <a16:colId xmlns:a16="http://schemas.microsoft.com/office/drawing/2014/main" val="2526653308"/>
                        </a:ext>
                      </a:extLst>
                    </a:gridCol>
                  </a:tblGrid>
                  <a:tr h="226599">
                    <a:tc>
                      <a:txBody>
                        <a:bodyPr/>
                        <a:lstStyle/>
                        <a:p>
                          <a:pPr algn="ctr"/>
                          <a:r>
                            <a:rPr lang="en-US" dirty="0"/>
                            <a:t>Math</a:t>
                          </a:r>
                        </a:p>
                      </a:txBody>
                      <a:tcPr/>
                    </a:tc>
                    <a:tc>
                      <a:txBody>
                        <a:bodyPr/>
                        <a:lstStyle/>
                        <a:p>
                          <a:pPr algn="ctr"/>
                          <a:r>
                            <a:rPr lang="en-US" dirty="0"/>
                            <a:t>Code</a:t>
                          </a:r>
                        </a:p>
                      </a:txBody>
                      <a:tcPr/>
                    </a:tc>
                    <a:extLst>
                      <a:ext uri="{0D108BD9-81ED-4DB2-BD59-A6C34878D82A}">
                        <a16:rowId xmlns:a16="http://schemas.microsoft.com/office/drawing/2014/main" val="1575165999"/>
                      </a:ext>
                    </a:extLst>
                  </a:tr>
                  <a:tr h="226599">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m:oMathPara>
                          </a14:m>
                          <a:endParaRPr lang="en-US" dirty="0"/>
                        </a:p>
                      </a:txBody>
                      <a:tcPr/>
                    </a:tc>
                    <a:tc>
                      <a:txBody>
                        <a:bodyPr/>
                        <a:lstStyle/>
                        <a:p>
                          <a:pPr algn="ctr"/>
                          <a:r>
                            <a:rPr lang="en-US" dirty="0" err="1"/>
                            <a:t>self.lastState</a:t>
                          </a:r>
                          <a:endParaRPr lang="en-US" dirty="0"/>
                        </a:p>
                      </a:txBody>
                      <a:tcPr/>
                    </a:tc>
                    <a:extLst>
                      <a:ext uri="{0D108BD9-81ED-4DB2-BD59-A6C34878D82A}">
                        <a16:rowId xmlns:a16="http://schemas.microsoft.com/office/drawing/2014/main" val="2400941999"/>
                      </a:ext>
                    </a:extLst>
                  </a:tr>
                  <a:tr h="226599">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m:oMathPara>
                          </a14:m>
                          <a:endParaRPr lang="en-US" dirty="0"/>
                        </a:p>
                      </a:txBody>
                      <a:tcPr/>
                    </a:tc>
                    <a:tc>
                      <a:txBody>
                        <a:bodyPr/>
                        <a:lstStyle/>
                        <a:p>
                          <a:pPr algn="ctr"/>
                          <a:r>
                            <a:rPr lang="en-US" dirty="0" err="1"/>
                            <a:t>self.lastAction</a:t>
                          </a:r>
                          <a:endParaRPr lang="en-US" dirty="0"/>
                        </a:p>
                      </a:txBody>
                      <a:tcPr/>
                    </a:tc>
                    <a:extLst>
                      <a:ext uri="{0D108BD9-81ED-4DB2-BD59-A6C34878D82A}">
                        <a16:rowId xmlns:a16="http://schemas.microsoft.com/office/drawing/2014/main" val="2610590978"/>
                      </a:ext>
                    </a:extLst>
                  </a:tr>
                  <a:tr h="226599">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m:oMathPara>
                          </a14:m>
                          <a:endParaRPr lang="en-US" dirty="0"/>
                        </a:p>
                      </a:txBody>
                      <a:tcPr/>
                    </a:tc>
                    <a:tc>
                      <a:txBody>
                        <a:bodyPr/>
                        <a:lstStyle/>
                        <a:p>
                          <a:pPr algn="ctr"/>
                          <a:r>
                            <a:rPr lang="en-US" dirty="0"/>
                            <a:t>reward</a:t>
                          </a:r>
                        </a:p>
                      </a:txBody>
                      <a:tcPr/>
                    </a:tc>
                    <a:extLst>
                      <a:ext uri="{0D108BD9-81ED-4DB2-BD59-A6C34878D82A}">
                        <a16:rowId xmlns:a16="http://schemas.microsoft.com/office/drawing/2014/main" val="3905069870"/>
                      </a:ext>
                    </a:extLst>
                  </a:tr>
                  <a:tr h="18288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a:txBody>
                      <a:tcPr/>
                    </a:tc>
                    <a:tc>
                      <a:txBody>
                        <a:bodyPr/>
                        <a:lstStyle/>
                        <a:p>
                          <a:pPr algn="ctr"/>
                          <a:r>
                            <a:rPr lang="en-US" dirty="0" err="1"/>
                            <a:t>nextState</a:t>
                          </a:r>
                          <a:endParaRPr lang="en-US" dirty="0"/>
                        </a:p>
                      </a:txBody>
                      <a:tcPr/>
                    </a:tc>
                    <a:extLst>
                      <a:ext uri="{0D108BD9-81ED-4DB2-BD59-A6C34878D82A}">
                        <a16:rowId xmlns:a16="http://schemas.microsoft.com/office/drawing/2014/main" val="3127127296"/>
                      </a:ext>
                    </a:extLst>
                  </a:tr>
                  <a:tr h="18288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a:txBody>
                      <a:tcPr/>
                    </a:tc>
                    <a:tc>
                      <a:txBody>
                        <a:bodyPr/>
                        <a:lstStyle/>
                        <a:p>
                          <a:pPr algn="ctr"/>
                          <a:r>
                            <a:rPr lang="en-US" dirty="0" err="1"/>
                            <a:t>self.gamma</a:t>
                          </a:r>
                          <a:endParaRPr lang="en-US" dirty="0"/>
                        </a:p>
                      </a:txBody>
                      <a:tcPr/>
                    </a:tc>
                    <a:extLst>
                      <a:ext uri="{0D108BD9-81ED-4DB2-BD59-A6C34878D82A}">
                        <a16:rowId xmlns:a16="http://schemas.microsoft.com/office/drawing/2014/main" val="395184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618564168"/>
                  </p:ext>
                </p:extLst>
              </p:nvPr>
            </p:nvGraphicFramePr>
            <p:xfrm>
              <a:off x="9014096" y="1428235"/>
              <a:ext cx="2632364" cy="2194560"/>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331026109"/>
                        </a:ext>
                      </a:extLst>
                    </a:gridCol>
                    <a:gridCol w="1597891">
                      <a:extLst>
                        <a:ext uri="{9D8B030D-6E8A-4147-A177-3AD203B41FA5}">
                          <a16:colId xmlns:a16="http://schemas.microsoft.com/office/drawing/2014/main" val="2526653308"/>
                        </a:ext>
                      </a:extLst>
                    </a:gridCol>
                  </a:tblGrid>
                  <a:tr h="365760">
                    <a:tc>
                      <a:txBody>
                        <a:bodyPr/>
                        <a:lstStyle/>
                        <a:p>
                          <a:pPr algn="ctr"/>
                          <a:r>
                            <a:rPr lang="en-US" dirty="0"/>
                            <a:t>Math</a:t>
                          </a:r>
                        </a:p>
                      </a:txBody>
                      <a:tcPr/>
                    </a:tc>
                    <a:tc>
                      <a:txBody>
                        <a:bodyPr/>
                        <a:lstStyle/>
                        <a:p>
                          <a:pPr algn="ctr"/>
                          <a:r>
                            <a:rPr lang="en-US" dirty="0"/>
                            <a:t>Code</a:t>
                          </a:r>
                        </a:p>
                      </a:txBody>
                      <a:tcPr/>
                    </a:tc>
                    <a:extLst>
                      <a:ext uri="{0D108BD9-81ED-4DB2-BD59-A6C34878D82A}">
                        <a16:rowId xmlns:a16="http://schemas.microsoft.com/office/drawing/2014/main" val="1575165999"/>
                      </a:ext>
                    </a:extLst>
                  </a:tr>
                  <a:tr h="365760">
                    <a:tc>
                      <a:txBody>
                        <a:bodyPr/>
                        <a:lstStyle/>
                        <a:p>
                          <a:endParaRPr lang="en-US"/>
                        </a:p>
                      </a:txBody>
                      <a:tcPr>
                        <a:blipFill>
                          <a:blip r:embed="rId3"/>
                          <a:stretch>
                            <a:fillRect l="-588" t="-108333" r="-157059" b="-426667"/>
                          </a:stretch>
                        </a:blipFill>
                      </a:tcPr>
                    </a:tc>
                    <a:tc>
                      <a:txBody>
                        <a:bodyPr/>
                        <a:lstStyle/>
                        <a:p>
                          <a:pPr algn="ctr"/>
                          <a:r>
                            <a:rPr lang="en-US" dirty="0" err="1"/>
                            <a:t>self.lastState</a:t>
                          </a:r>
                          <a:endParaRPr lang="en-US" dirty="0"/>
                        </a:p>
                      </a:txBody>
                      <a:tcPr/>
                    </a:tc>
                    <a:extLst>
                      <a:ext uri="{0D108BD9-81ED-4DB2-BD59-A6C34878D82A}">
                        <a16:rowId xmlns:a16="http://schemas.microsoft.com/office/drawing/2014/main" val="2400941999"/>
                      </a:ext>
                    </a:extLst>
                  </a:tr>
                  <a:tr h="365760">
                    <a:tc>
                      <a:txBody>
                        <a:bodyPr/>
                        <a:lstStyle/>
                        <a:p>
                          <a:endParaRPr lang="en-US"/>
                        </a:p>
                      </a:txBody>
                      <a:tcPr>
                        <a:blipFill>
                          <a:blip r:embed="rId3"/>
                          <a:stretch>
                            <a:fillRect l="-588" t="-204918" r="-157059" b="-319672"/>
                          </a:stretch>
                        </a:blipFill>
                      </a:tcPr>
                    </a:tc>
                    <a:tc>
                      <a:txBody>
                        <a:bodyPr/>
                        <a:lstStyle/>
                        <a:p>
                          <a:pPr algn="ctr"/>
                          <a:r>
                            <a:rPr lang="en-US" dirty="0" err="1"/>
                            <a:t>self.lastAction</a:t>
                          </a:r>
                          <a:endParaRPr lang="en-US" dirty="0"/>
                        </a:p>
                      </a:txBody>
                      <a:tcPr/>
                    </a:tc>
                    <a:extLst>
                      <a:ext uri="{0D108BD9-81ED-4DB2-BD59-A6C34878D82A}">
                        <a16:rowId xmlns:a16="http://schemas.microsoft.com/office/drawing/2014/main" val="2610590978"/>
                      </a:ext>
                    </a:extLst>
                  </a:tr>
                  <a:tr h="365760">
                    <a:tc>
                      <a:txBody>
                        <a:bodyPr/>
                        <a:lstStyle/>
                        <a:p>
                          <a:endParaRPr lang="en-US"/>
                        </a:p>
                      </a:txBody>
                      <a:tcPr>
                        <a:blipFill>
                          <a:blip r:embed="rId3"/>
                          <a:stretch>
                            <a:fillRect l="-588" t="-310000" r="-157059" b="-225000"/>
                          </a:stretch>
                        </a:blipFill>
                      </a:tcPr>
                    </a:tc>
                    <a:tc>
                      <a:txBody>
                        <a:bodyPr/>
                        <a:lstStyle/>
                        <a:p>
                          <a:pPr algn="ctr"/>
                          <a:r>
                            <a:rPr lang="en-US" dirty="0"/>
                            <a:t>reward</a:t>
                          </a:r>
                        </a:p>
                      </a:txBody>
                      <a:tcPr/>
                    </a:tc>
                    <a:extLst>
                      <a:ext uri="{0D108BD9-81ED-4DB2-BD59-A6C34878D82A}">
                        <a16:rowId xmlns:a16="http://schemas.microsoft.com/office/drawing/2014/main" val="3905069870"/>
                      </a:ext>
                    </a:extLst>
                  </a:tr>
                  <a:tr h="365760">
                    <a:tc>
                      <a:txBody>
                        <a:bodyPr/>
                        <a:lstStyle/>
                        <a:p>
                          <a:endParaRPr lang="en-US"/>
                        </a:p>
                      </a:txBody>
                      <a:tcPr>
                        <a:blipFill>
                          <a:blip r:embed="rId3"/>
                          <a:stretch>
                            <a:fillRect l="-588" t="-410000" r="-157059" b="-125000"/>
                          </a:stretch>
                        </a:blipFill>
                      </a:tcPr>
                    </a:tc>
                    <a:tc>
                      <a:txBody>
                        <a:bodyPr/>
                        <a:lstStyle/>
                        <a:p>
                          <a:pPr algn="ctr"/>
                          <a:r>
                            <a:rPr lang="en-US" dirty="0" err="1"/>
                            <a:t>nextState</a:t>
                          </a:r>
                          <a:endParaRPr lang="en-US" dirty="0"/>
                        </a:p>
                      </a:txBody>
                      <a:tcPr/>
                    </a:tc>
                    <a:extLst>
                      <a:ext uri="{0D108BD9-81ED-4DB2-BD59-A6C34878D82A}">
                        <a16:rowId xmlns:a16="http://schemas.microsoft.com/office/drawing/2014/main" val="3127127296"/>
                      </a:ext>
                    </a:extLst>
                  </a:tr>
                  <a:tr h="365760">
                    <a:tc>
                      <a:txBody>
                        <a:bodyPr/>
                        <a:lstStyle/>
                        <a:p>
                          <a:endParaRPr lang="en-US"/>
                        </a:p>
                      </a:txBody>
                      <a:tcPr>
                        <a:blipFill>
                          <a:blip r:embed="rId3"/>
                          <a:stretch>
                            <a:fillRect l="-588" t="-510000" r="-157059" b="-25000"/>
                          </a:stretch>
                        </a:blipFill>
                      </a:tcPr>
                    </a:tc>
                    <a:tc>
                      <a:txBody>
                        <a:bodyPr/>
                        <a:lstStyle/>
                        <a:p>
                          <a:pPr algn="ctr"/>
                          <a:r>
                            <a:rPr lang="en-US" dirty="0" err="1"/>
                            <a:t>self.gamma</a:t>
                          </a:r>
                          <a:endParaRPr lang="en-US" dirty="0"/>
                        </a:p>
                      </a:txBody>
                      <a:tcPr/>
                    </a:tc>
                    <a:extLst>
                      <a:ext uri="{0D108BD9-81ED-4DB2-BD59-A6C34878D82A}">
                        <a16:rowId xmlns:a16="http://schemas.microsoft.com/office/drawing/2014/main" val="3951841"/>
                      </a:ext>
                    </a:extLst>
                  </a:tr>
                </a:tbl>
              </a:graphicData>
            </a:graphic>
          </p:graphicFrame>
        </mc:Fallback>
      </mc:AlternateContent>
      <p:pic>
        <p:nvPicPr>
          <p:cNvPr id="9" name="Picture 8"/>
          <p:cNvPicPr>
            <a:picLocks noChangeAspect="1"/>
          </p:cNvPicPr>
          <p:nvPr/>
        </p:nvPicPr>
        <p:blipFill>
          <a:blip r:embed="rId4"/>
          <a:stretch>
            <a:fillRect/>
          </a:stretch>
        </p:blipFill>
        <p:spPr>
          <a:xfrm>
            <a:off x="856508" y="1394318"/>
            <a:ext cx="7245166" cy="5137109"/>
          </a:xfrm>
          <a:prstGeom prst="rect">
            <a:avLst/>
          </a:prstGeom>
        </p:spPr>
      </p:pic>
      <p:grpSp>
        <p:nvGrpSpPr>
          <p:cNvPr id="6" name="Group 5"/>
          <p:cNvGrpSpPr/>
          <p:nvPr/>
        </p:nvGrpSpPr>
        <p:grpSpPr>
          <a:xfrm>
            <a:off x="6337464" y="3217988"/>
            <a:ext cx="5714999" cy="2003938"/>
            <a:chOff x="6141522" y="3412671"/>
            <a:chExt cx="5714999" cy="2003938"/>
          </a:xfrm>
        </p:grpSpPr>
        <mc:AlternateContent xmlns:mc="http://schemas.openxmlformats.org/markup-compatibility/2006" xmlns:a14="http://schemas.microsoft.com/office/drawing/2010/main">
          <mc:Choice Requires="a14">
            <p:sp>
              <p:nvSpPr>
                <p:cNvPr id="8" name="Rectangle 7"/>
                <p:cNvSpPr/>
                <p:nvPr/>
              </p:nvSpPr>
              <p:spPr>
                <a:xfrm>
                  <a:off x="6141522" y="4431275"/>
                  <a:ext cx="5714999" cy="985334"/>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𝑄</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𝑡</m:t>
                                </m:r>
                              </m:sub>
                            </m:sSub>
                          </m:e>
                        </m:d>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𝑄</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𝑡</m:t>
                                </m:r>
                              </m:sub>
                            </m:sSub>
                          </m:e>
                        </m:d>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𝛼</m:t>
                            </m:r>
                          </m:e>
                          <m:sub>
                            <m:r>
                              <a:rPr lang="en-US" i="1">
                                <a:solidFill>
                                  <a:srgbClr val="0070C0"/>
                                </a:solidFill>
                                <a:latin typeface="Cambria Math" panose="02040503050406030204" pitchFamily="18" charset="0"/>
                              </a:rPr>
                              <m:t>𝑡</m:t>
                            </m:r>
                          </m:sub>
                        </m:sSub>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𝑟</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𝛾</m:t>
                            </m:r>
                            <m:func>
                              <m:funcPr>
                                <m:ctrlPr>
                                  <a:rPr lang="en-US" i="1">
                                    <a:solidFill>
                                      <a:srgbClr val="0070C0"/>
                                    </a:solidFill>
                                    <a:latin typeface="Cambria Math" panose="02040503050406030204" pitchFamily="18" charset="0"/>
                                  </a:rPr>
                                </m:ctrlPr>
                              </m:funcPr>
                              <m:fName>
                                <m:limLow>
                                  <m:limLowPr>
                                    <m:ctrlPr>
                                      <a:rPr lang="en-US" i="1">
                                        <a:solidFill>
                                          <a:srgbClr val="0070C0"/>
                                        </a:solidFill>
                                        <a:latin typeface="Cambria Math" panose="02040503050406030204" pitchFamily="18" charset="0"/>
                                      </a:rPr>
                                    </m:ctrlPr>
                                  </m:limLowPr>
                                  <m:e>
                                    <m:r>
                                      <m:rPr>
                                        <m:sty m:val="p"/>
                                      </m:rPr>
                                      <a:rPr lang="en-US">
                                        <a:solidFill>
                                          <a:srgbClr val="0070C0"/>
                                        </a:solidFill>
                                        <a:latin typeface="Cambria Math" panose="02040503050406030204" pitchFamily="18" charset="0"/>
                                      </a:rPr>
                                      <m:t>max</m:t>
                                    </m:r>
                                  </m:e>
                                  <m:lim>
                                    <m:r>
                                      <a:rPr lang="en-US" i="1">
                                        <a:solidFill>
                                          <a:srgbClr val="0070C0"/>
                                        </a:solidFill>
                                        <a:latin typeface="Cambria Math" panose="02040503050406030204" pitchFamily="18" charset="0"/>
                                      </a:rPr>
                                      <m:t>𝑎</m:t>
                                    </m:r>
                                  </m:lim>
                                </m:limLow>
                              </m:fName>
                              <m:e>
                                <m:r>
                                  <a:rPr lang="en-US" i="1">
                                    <a:solidFill>
                                      <a:srgbClr val="0070C0"/>
                                    </a:solidFill>
                                    <a:latin typeface="Cambria Math" panose="02040503050406030204" pitchFamily="18" charset="0"/>
                                  </a:rPr>
                                  <m:t>𝑄</m:t>
                                </m:r>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r>
                                      <a:rPr lang="en-US" i="1">
                                        <a:solidFill>
                                          <a:srgbClr val="0070C0"/>
                                        </a:solidFill>
                                        <a:latin typeface="Cambria Math" panose="02040503050406030204" pitchFamily="18" charset="0"/>
                                      </a:rPr>
                                      <m:t>+1</m:t>
                                    </m:r>
                                  </m:sub>
                                </m:sSub>
                              </m:e>
                            </m:fun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𝑎</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𝑄</m:t>
                            </m:r>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𝑡</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𝑡</m:t>
                                    </m:r>
                                  </m:sub>
                                </m:sSub>
                              </m:e>
                            </m:d>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141522" y="4431275"/>
                  <a:ext cx="5714999" cy="985334"/>
                </a:xfrm>
                <a:prstGeom prst="rect">
                  <a:avLst/>
                </a:prstGeom>
                <a:blipFill>
                  <a:blip r:embed="rId5"/>
                  <a:stretch>
                    <a:fillRect/>
                  </a:stretch>
                </a:blipFill>
                <a:ln>
                  <a:solidFill>
                    <a:schemeClr val="accent1"/>
                  </a:solidFill>
                </a:ln>
              </p:spPr>
              <p:txBody>
                <a:bodyPr/>
                <a:lstStyle/>
                <a:p>
                  <a:r>
                    <a:rPr lang="en-US">
                      <a:noFill/>
                    </a:rPr>
                    <a:t> </a:t>
                  </a:r>
                </a:p>
              </p:txBody>
            </p:sp>
          </mc:Fallback>
        </mc:AlternateContent>
        <p:cxnSp>
          <p:nvCxnSpPr>
            <p:cNvPr id="4" name="Straight Arrow Connector 3"/>
            <p:cNvCxnSpPr>
              <a:cxnSpLocks/>
            </p:cNvCxnSpPr>
            <p:nvPr/>
          </p:nvCxnSpPr>
          <p:spPr>
            <a:xfrm flipH="1" flipV="1">
              <a:off x="7053944" y="3412671"/>
              <a:ext cx="702127" cy="1018604"/>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405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33"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4" name="Straight Connector 7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chemeClr val="bg1"/>
                </a:solidFill>
                <a:latin typeface="+mj-lt"/>
                <a:ea typeface="+mj-ea"/>
                <a:cs typeface="+mj-cs"/>
              </a:rPr>
              <a:t>Inspiration from Behaviorist Psychology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2" y="202225"/>
            <a:ext cx="4687286" cy="6856927"/>
          </a:xfrm>
          <a:prstGeom prst="rect">
            <a:avLst/>
          </a:prstGeom>
        </p:spPr>
      </p:pic>
      <p:pic>
        <p:nvPicPr>
          <p:cNvPr id="6" name="Picture 2" descr="http://cdn-5.simplypsychology.org/skinner%20bo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893" y="98888"/>
            <a:ext cx="7177847" cy="3209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2874405" y="1428750"/>
            <a:ext cx="514349" cy="889635"/>
          </a:xfrm>
          <a:prstGeom prst="rect">
            <a:avLst/>
          </a:prstGeom>
        </p:spPr>
      </p:pic>
    </p:spTree>
    <p:extLst>
      <p:ext uri="{BB962C8B-B14F-4D97-AF65-F5344CB8AC3E}">
        <p14:creationId xmlns:p14="http://schemas.microsoft.com/office/powerpoint/2010/main" val="6803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OpenAI</a:t>
            </a:r>
            <a:r>
              <a:rPr lang="en-US" dirty="0"/>
              <a:t> Gym</a:t>
            </a:r>
          </a:p>
        </p:txBody>
      </p:sp>
      <p:pic>
        <p:nvPicPr>
          <p:cNvPr id="4" name="Picture 3"/>
          <p:cNvPicPr>
            <a:picLocks noChangeAspect="1"/>
          </p:cNvPicPr>
          <p:nvPr/>
        </p:nvPicPr>
        <p:blipFill>
          <a:blip r:embed="rId3"/>
          <a:stretch>
            <a:fillRect/>
          </a:stretch>
        </p:blipFill>
        <p:spPr>
          <a:xfrm>
            <a:off x="1061357" y="1434677"/>
            <a:ext cx="7380515" cy="5276366"/>
          </a:xfrm>
          <a:prstGeom prst="rect">
            <a:avLst/>
          </a:prstGeom>
        </p:spPr>
      </p:pic>
      <p:sp>
        <p:nvSpPr>
          <p:cNvPr id="5" name="Rectangle 4"/>
          <p:cNvSpPr/>
          <p:nvPr/>
        </p:nvSpPr>
        <p:spPr>
          <a:xfrm>
            <a:off x="8886658" y="6341711"/>
            <a:ext cx="2974853" cy="369332"/>
          </a:xfrm>
          <a:prstGeom prst="rect">
            <a:avLst/>
          </a:prstGeom>
        </p:spPr>
        <p:txBody>
          <a:bodyPr wrap="none">
            <a:spAutoFit/>
          </a:bodyPr>
          <a:lstStyle/>
          <a:p>
            <a:r>
              <a:rPr lang="en-US" dirty="0">
                <a:hlinkClick r:id="rId4"/>
              </a:rPr>
              <a:t>https://gym.openai.com/envs</a:t>
            </a:r>
            <a:endParaRPr lang="en-US" dirty="0"/>
          </a:p>
        </p:txBody>
      </p:sp>
    </p:spTree>
    <p:extLst>
      <p:ext uri="{BB962C8B-B14F-4D97-AF65-F5344CB8AC3E}">
        <p14:creationId xmlns:p14="http://schemas.microsoft.com/office/powerpoint/2010/main" val="754829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CartPole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683581"/>
                <a:ext cx="8110897" cy="4351338"/>
              </a:xfrm>
            </p:spPr>
            <p:txBody>
              <a:bodyPr/>
              <a:lstStyle/>
              <a:p>
                <a:r>
                  <a:rPr lang="en-US" dirty="0"/>
                  <a:t>State =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endParaRPr lang="en-US" dirty="0"/>
              </a:p>
              <a:p>
                <a:r>
                  <a:rPr lang="en-US" dirty="0"/>
                  <a:t>Action = {left, right}</a:t>
                </a:r>
              </a:p>
              <a:p>
                <a:r>
                  <a:rPr lang="en-US" dirty="0"/>
                  <a:t>Reward +1 per step</a:t>
                </a:r>
              </a:p>
              <a:p>
                <a:r>
                  <a:rPr lang="en-US" dirty="0"/>
                  <a:t>Terminates if </a:t>
                </a:r>
                <a14:m>
                  <m:oMath xmlns:m="http://schemas.openxmlformats.org/officeDocument/2006/math">
                    <m:r>
                      <a:rPr lang="en-US" b="0" i="1" smtClean="0">
                        <a:latin typeface="Cambria Math" panose="02040503050406030204" pitchFamily="18" charset="0"/>
                      </a:rPr>
                      <m:t>𝑥</m:t>
                    </m:r>
                  </m:oMath>
                </a14:m>
                <a:r>
                  <a:rPr lang="en-US" dirty="0"/>
                  <a:t> reaches left/right ends, </a:t>
                </a:r>
                <a:r>
                  <a:rPr lang="en-US" i="1" dirty="0"/>
                  <a:t>or</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15</m:t>
                        </m:r>
                      </m:e>
                      <m:sup>
                        <m:r>
                          <a:rPr lang="en-US" b="0" i="1" smtClean="0">
                            <a:latin typeface="Cambria Math" panose="02040503050406030204" pitchFamily="18" charset="0"/>
                          </a:rPr>
                          <m:t>∘</m:t>
                        </m:r>
                      </m:sup>
                    </m:sSup>
                  </m:oMath>
                </a14:m>
                <a:r>
                  <a:rPr lang="en-US" dirty="0"/>
                  <a:t> </a:t>
                </a:r>
              </a:p>
              <a:p>
                <a:endParaRPr lang="en-US" dirty="0"/>
              </a:p>
              <a:p>
                <a:r>
                  <a:rPr lang="en-US" dirty="0"/>
                  <a:t>Discretize each state dimension into 5 buckets</a:t>
                </a:r>
              </a:p>
              <a:p>
                <a:pPr lvl="1">
                  <a:buFont typeface="Wingdings" panose="05000000000000000000" pitchFamily="2" charset="2"/>
                  <a:buChar char="Ø"/>
                </a:pPr>
                <a:r>
                  <a:rPr lang="en-US" dirty="0"/>
                  <a:t> </a:t>
                </a:r>
                <a:r>
                  <a:rPr lang="en-US" dirty="0" err="1"/>
                  <a:t>NumStates</a:t>
                </a:r>
                <a:r>
                  <a:rPr lang="en-US" dirty="0"/>
                  <a:t> </a:t>
                </a:r>
                <a14:m>
                  <m:oMath xmlns:m="http://schemas.openxmlformats.org/officeDocument/2006/math">
                    <m:r>
                      <a:rPr lang="en-US" b="0" i="1" smtClean="0">
                        <a:latin typeface="Cambria Math" panose="02040503050406030204" pitchFamily="18" charset="0"/>
                      </a:rPr>
                      <m:t>=5×5×5×5=625</m:t>
                    </m:r>
                  </m:oMath>
                </a14:m>
                <a:endParaRPr lang="en-US" dirty="0"/>
              </a:p>
              <a:p>
                <a:pPr lvl="1">
                  <a:buFont typeface="Wingdings" panose="05000000000000000000" pitchFamily="2" charset="2"/>
                  <a:buChar char="Ø"/>
                </a:pPr>
                <a:endParaRPr lang="en-US" dirty="0"/>
              </a:p>
              <a:p>
                <a14:m>
                  <m:oMath xmlns:m="http://schemas.openxmlformats.org/officeDocument/2006/math">
                    <m:r>
                      <a:rPr lang="en-US" b="0" i="1" smtClean="0">
                        <a:latin typeface="Cambria Math" panose="02040503050406030204" pitchFamily="18" charset="0"/>
                      </a:rPr>
                      <m:t>𝜖</m:t>
                    </m:r>
                  </m:oMath>
                </a14:m>
                <a:r>
                  <a:rPr lang="en-US" dirty="0"/>
                  <a:t> gradually decreases from </a:t>
                </a:r>
                <a14:m>
                  <m:oMath xmlns:m="http://schemas.openxmlformats.org/officeDocument/2006/math">
                    <m:r>
                      <a:rPr lang="en-US" b="0" i="1" smtClean="0">
                        <a:latin typeface="Cambria Math" panose="02040503050406030204" pitchFamily="18" charset="0"/>
                      </a:rPr>
                      <m:t>1</m:t>
                    </m:r>
                  </m:oMath>
                </a14:m>
                <a:r>
                  <a:rPr lang="en-US" dirty="0"/>
                  <a:t> to </a:t>
                </a:r>
                <a14:m>
                  <m:oMath xmlns:m="http://schemas.openxmlformats.org/officeDocument/2006/math">
                    <m:r>
                      <a:rPr lang="en-US" b="0" i="1" smtClean="0">
                        <a:latin typeface="Cambria Math" panose="02040503050406030204" pitchFamily="18" charset="0"/>
                      </a:rPr>
                      <m:t>0.01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683581"/>
                <a:ext cx="8110897" cy="4351338"/>
              </a:xfrm>
              <a:blipFill>
                <a:blip r:embed="rId3"/>
                <a:stretch>
                  <a:fillRect l="-1277" t="-2241" b="-3501"/>
                </a:stretch>
              </a:blipFill>
            </p:spPr>
            <p:txBody>
              <a:bodyPr/>
              <a:lstStyle/>
              <a:p>
                <a:r>
                  <a:rPr lang="en-US">
                    <a:noFill/>
                  </a:rPr>
                  <a:t> </a:t>
                </a:r>
              </a:p>
            </p:txBody>
          </p:sp>
        </mc:Fallback>
      </mc:AlternateContent>
      <p:sp>
        <p:nvSpPr>
          <p:cNvPr id="4" name="Rectangle 3"/>
          <p:cNvSpPr/>
          <p:nvPr/>
        </p:nvSpPr>
        <p:spPr>
          <a:xfrm>
            <a:off x="6096000" y="6065033"/>
            <a:ext cx="5711564" cy="369332"/>
          </a:xfrm>
          <a:prstGeom prst="rect">
            <a:avLst/>
          </a:prstGeom>
        </p:spPr>
        <p:txBody>
          <a:bodyPr wrap="none">
            <a:spAutoFit/>
          </a:bodyPr>
          <a:lstStyle/>
          <a:p>
            <a:pPr algn="just"/>
            <a:r>
              <a:rPr lang="en-US" dirty="0"/>
              <a:t>Cart Pole demo: </a:t>
            </a:r>
            <a:r>
              <a:rPr lang="en-US" dirty="0">
                <a:hlinkClick r:id="rId4"/>
              </a:rPr>
              <a:t>https://gym.openai.com/envs/CartPole-v0</a:t>
            </a:r>
            <a:endParaRPr lang="en-US" dirty="0"/>
          </a:p>
        </p:txBody>
      </p:sp>
      <p:grpSp>
        <p:nvGrpSpPr>
          <p:cNvPr id="6" name="Group 5"/>
          <p:cNvGrpSpPr/>
          <p:nvPr/>
        </p:nvGrpSpPr>
        <p:grpSpPr>
          <a:xfrm>
            <a:off x="8967738" y="2183974"/>
            <a:ext cx="2847975" cy="2974845"/>
            <a:chOff x="8338848" y="1351217"/>
            <a:chExt cx="2847975" cy="2974845"/>
          </a:xfrm>
        </p:grpSpPr>
        <p:pic>
          <p:nvPicPr>
            <p:cNvPr id="5" name="Picture 4"/>
            <p:cNvPicPr>
              <a:picLocks noChangeAspect="1"/>
            </p:cNvPicPr>
            <p:nvPr/>
          </p:nvPicPr>
          <p:blipFill>
            <a:blip r:embed="rId5"/>
            <a:stretch>
              <a:fillRect/>
            </a:stretch>
          </p:blipFill>
          <p:spPr>
            <a:xfrm>
              <a:off x="8338848" y="1964170"/>
              <a:ext cx="2847975" cy="2162175"/>
            </a:xfrm>
            <a:prstGeom prst="rect">
              <a:avLst/>
            </a:prstGeom>
          </p:spPr>
        </p:pic>
        <p:cxnSp>
          <p:nvCxnSpPr>
            <p:cNvPr id="7" name="Straight Arrow Connector 6"/>
            <p:cNvCxnSpPr/>
            <p:nvPr/>
          </p:nvCxnSpPr>
          <p:spPr>
            <a:xfrm>
              <a:off x="8338848" y="3980873"/>
              <a:ext cx="12392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8774545" y="3925952"/>
                  <a:ext cx="38638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rPr>
                          <m:t>𝑥</m:t>
                        </m:r>
                      </m:oMath>
                    </m:oMathPara>
                  </a14:m>
                  <a:endParaRPr lang="en-US" sz="20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774545" y="3925952"/>
                  <a:ext cx="386388" cy="400110"/>
                </a:xfrm>
                <a:prstGeom prst="rect">
                  <a:avLst/>
                </a:prstGeom>
                <a:blipFill>
                  <a:blip r:embed="rId6"/>
                  <a:stretch>
                    <a:fillRect/>
                  </a:stretch>
                </a:blipFill>
              </p:spPr>
              <p:txBody>
                <a:bodyPr/>
                <a:lstStyle/>
                <a:p>
                  <a:r>
                    <a:rPr lang="en-US">
                      <a:noFill/>
                    </a:rPr>
                    <a:t> </a:t>
                  </a:r>
                </a:p>
              </p:txBody>
            </p:sp>
          </mc:Fallback>
        </mc:AlternateContent>
        <p:cxnSp>
          <p:nvCxnSpPr>
            <p:cNvPr id="10" name="Straight Connector 9"/>
            <p:cNvCxnSpPr>
              <a:cxnSpLocks/>
            </p:cNvCxnSpPr>
            <p:nvPr/>
          </p:nvCxnSpPr>
          <p:spPr>
            <a:xfrm flipV="1">
              <a:off x="9578109" y="1672216"/>
              <a:ext cx="0" cy="20038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9393382" y="1672216"/>
              <a:ext cx="175491" cy="198538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9402618" y="1782622"/>
              <a:ext cx="1847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9318525" y="1351217"/>
                  <a:ext cx="3910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70C0"/>
                            </a:solidFill>
                            <a:latin typeface="Cambria Math" panose="02040503050406030204" pitchFamily="18" charset="0"/>
                          </a:rPr>
                          <m:t>𝑦</m:t>
                        </m:r>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9318525" y="1351217"/>
                  <a:ext cx="391004" cy="400110"/>
                </a:xfrm>
                <a:prstGeom prst="rect">
                  <a:avLst/>
                </a:prstGeom>
                <a:blipFill>
                  <a:blip r:embed="rId7"/>
                  <a:stretch>
                    <a:fillRect b="-7576"/>
                  </a:stretch>
                </a:blipFill>
              </p:spPr>
              <p:txBody>
                <a:bodyPr/>
                <a:lstStyle/>
                <a:p>
                  <a:r>
                    <a:rPr lang="en-US">
                      <a:noFill/>
                    </a:rPr>
                    <a:t> </a:t>
                  </a:r>
                </a:p>
              </p:txBody>
            </p:sp>
          </mc:Fallback>
        </mc:AlternateContent>
      </p:grpSp>
    </p:spTree>
    <p:extLst>
      <p:ext uri="{BB962C8B-B14F-4D97-AF65-F5344CB8AC3E}">
        <p14:creationId xmlns:p14="http://schemas.microsoft.com/office/powerpoint/2010/main" val="941982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 in Cart Pole</a:t>
            </a:r>
          </a:p>
        </p:txBody>
      </p:sp>
      <p:graphicFrame>
        <p:nvGraphicFramePr>
          <p:cNvPr id="4" name="Chart 3">
            <a:extLst>
              <a:ext uri="{FF2B5EF4-FFF2-40B4-BE49-F238E27FC236}">
                <a16:creationId xmlns:a16="http://schemas.microsoft.com/office/drawing/2014/main" id="{9D7CD09C-3336-4008-9A29-53DEB936D6C9}"/>
              </a:ext>
            </a:extLst>
          </p:cNvPr>
          <p:cNvGraphicFramePr>
            <a:graphicFrameLocks/>
          </p:cNvGraphicFramePr>
          <p:nvPr>
            <p:extLst/>
          </p:nvPr>
        </p:nvGraphicFramePr>
        <p:xfrm>
          <a:off x="838200" y="1999298"/>
          <a:ext cx="10515600" cy="4538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8782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95710" y="1825624"/>
            <a:ext cx="10515600" cy="4520311"/>
          </a:xfrm>
        </p:spPr>
        <p:txBody>
          <a:bodyPr>
            <a:normAutofit lnSpcReduction="10000"/>
          </a:bodyPr>
          <a:lstStyle/>
          <a:p>
            <a:r>
              <a:rPr lang="en-US" dirty="0"/>
              <a:t>What is reinforcement learning</a:t>
            </a:r>
          </a:p>
          <a:p>
            <a:pPr marL="457200" lvl="1" indent="0">
              <a:buNone/>
            </a:pPr>
            <a:r>
              <a:rPr lang="en-US" dirty="0"/>
              <a:t>Distinctions from supervised learning</a:t>
            </a:r>
          </a:p>
          <a:p>
            <a:pPr marL="457200" lvl="1" indent="0">
              <a:buNone/>
            </a:pPr>
            <a:r>
              <a:rPr lang="en-US" dirty="0"/>
              <a:t>Examples</a:t>
            </a:r>
          </a:p>
          <a:p>
            <a:pPr lvl="1"/>
            <a:endParaRPr lang="en-US" dirty="0"/>
          </a:p>
          <a:p>
            <a:r>
              <a:rPr lang="en-US" dirty="0"/>
              <a:t>Basic solutions</a:t>
            </a:r>
          </a:p>
          <a:p>
            <a:pPr marL="457200" lvl="1" indent="0">
              <a:buNone/>
            </a:pPr>
            <a:r>
              <a:rPr lang="en-US" dirty="0"/>
              <a:t>Overview</a:t>
            </a:r>
          </a:p>
          <a:p>
            <a:pPr marL="457200" lvl="1" indent="0">
              <a:buNone/>
            </a:pPr>
            <a:r>
              <a:rPr lang="en-US" dirty="0"/>
              <a:t>Value iteration and Q-learning</a:t>
            </a:r>
          </a:p>
          <a:p>
            <a:pPr lvl="1"/>
            <a:endParaRPr lang="en-US" dirty="0"/>
          </a:p>
          <a:p>
            <a:r>
              <a:rPr lang="en-US" dirty="0"/>
              <a:t>Approximative Methods</a:t>
            </a:r>
          </a:p>
          <a:p>
            <a:pPr marL="457200" lvl="1" indent="0">
              <a:buNone/>
            </a:pPr>
            <a:r>
              <a:rPr lang="en-US" dirty="0"/>
              <a:t>Function approximation (Deep-Q Networks)</a:t>
            </a:r>
          </a:p>
          <a:p>
            <a:pPr marL="457200" lvl="1" indent="0">
              <a:buNone/>
            </a:pPr>
            <a:r>
              <a:rPr lang="en-US" dirty="0"/>
              <a:t>Policy gradient</a:t>
            </a:r>
          </a:p>
        </p:txBody>
      </p:sp>
    </p:spTree>
    <p:extLst>
      <p:ext uri="{BB962C8B-B14F-4D97-AF65-F5344CB8AC3E}">
        <p14:creationId xmlns:p14="http://schemas.microsoft.com/office/powerpoint/2010/main" val="36299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approximation in RL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915835" cy="4351338"/>
              </a:xfrm>
            </p:spPr>
            <p:txBody>
              <a:bodyPr>
                <a:normAutofit/>
              </a:bodyPr>
              <a:lstStyle/>
              <a:p>
                <a:r>
                  <a:rPr lang="en-US" dirty="0"/>
                  <a:t>Tabular/exact representations do not scale well to large problems</a:t>
                </a:r>
              </a:p>
              <a:p>
                <a:r>
                  <a:rPr lang="en-US" dirty="0"/>
                  <a:t>Approximation allows generalization (from </a:t>
                </a:r>
                <a:r>
                  <a:rPr lang="en-US" i="1" dirty="0">
                    <a:solidFill>
                      <a:srgbClr val="0070C0"/>
                    </a:solidFill>
                  </a:rPr>
                  <a:t>seen</a:t>
                </a:r>
                <a:r>
                  <a:rPr lang="en-US" dirty="0"/>
                  <a:t> states to </a:t>
                </a:r>
                <a:r>
                  <a:rPr lang="en-US" i="1" dirty="0">
                    <a:solidFill>
                      <a:srgbClr val="0070C0"/>
                    </a:solidFill>
                  </a:rPr>
                  <a:t>unseen</a:t>
                </a:r>
                <a:r>
                  <a:rPr lang="en-US" dirty="0"/>
                  <a:t> ones)</a:t>
                </a:r>
              </a:p>
              <a:p>
                <a:pPr lvl="1"/>
                <a:r>
                  <a:rPr lang="en-US" dirty="0"/>
                  <a:t>Improve learning speed</a:t>
                </a:r>
              </a:p>
              <a:p>
                <a:pPr lvl="1"/>
                <a:r>
                  <a:rPr lang="en-US" dirty="0"/>
                  <a:t>Improve computation speed</a:t>
                </a:r>
              </a:p>
              <a:p>
                <a:endParaRPr lang="en-US" dirty="0"/>
              </a:p>
              <a:p>
                <a:r>
                  <a:rPr lang="en-US" dirty="0"/>
                  <a:t>Popular choices: linear approximation, kernel methods, decision trees, neural nets, …</a:t>
                </a:r>
              </a:p>
              <a:p>
                <a:endParaRPr lang="en-US" dirty="0"/>
              </a:p>
              <a:p>
                <a:r>
                  <a:rPr lang="en-US" dirty="0"/>
                  <a:t>Deep RL </a:t>
                </a:r>
                <a14:m>
                  <m:oMath xmlns:m="http://schemas.openxmlformats.org/officeDocument/2006/math">
                    <m:r>
                      <a:rPr lang="en-US" i="1" dirty="0" smtClean="0">
                        <a:latin typeface="Cambria Math" panose="02040503050406030204" pitchFamily="18" charset="0"/>
                      </a:rPr>
                      <m:t>=</m:t>
                    </m:r>
                  </m:oMath>
                </a14:m>
                <a:r>
                  <a:rPr lang="en-US" dirty="0"/>
                  <a:t> RL powered by deep-learning models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915835" cy="4351338"/>
              </a:xfrm>
              <a:blipFill>
                <a:blip r:embed="rId3"/>
                <a:stretch>
                  <a:fillRect l="-949" t="-2241" b="-560"/>
                </a:stretch>
              </a:blipFill>
            </p:spPr>
            <p:txBody>
              <a:bodyPr/>
              <a:lstStyle/>
              <a:p>
                <a:r>
                  <a:rPr lang="en-US">
                    <a:noFill/>
                  </a:rPr>
                  <a:t> </a:t>
                </a:r>
              </a:p>
            </p:txBody>
          </p:sp>
        </mc:Fallback>
      </mc:AlternateContent>
    </p:spTree>
    <p:extLst>
      <p:ext uri="{BB962C8B-B14F-4D97-AF65-F5344CB8AC3E}">
        <p14:creationId xmlns:p14="http://schemas.microsoft.com/office/powerpoint/2010/main" val="2397955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 with function approximation (FA)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4792408"/>
              </a:xfrm>
            </p:spPr>
            <p:txBody>
              <a:bodyPr>
                <a:normAutofit fontScale="92500" lnSpcReduction="20000"/>
              </a:bodyPr>
              <a:lstStyle/>
              <a:p>
                <a:r>
                  <a:rPr lang="en-US" dirty="0"/>
                  <a:t>Recall tabular Q-learning:</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e>
                      </m:d>
                    </m:oMath>
                  </m:oMathPara>
                </a14:m>
                <a:endParaRPr lang="en-US" dirty="0"/>
              </a:p>
              <a:p>
                <a:endParaRPr lang="en-US" dirty="0"/>
              </a:p>
              <a:p>
                <a:r>
                  <a:rPr lang="en-US" dirty="0"/>
                  <a:t>Q-learning with FA: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𝑡</m:t>
                          </m:r>
                        </m:sub>
                      </m:sSub>
                      <m:sSub>
                        <m:sSubPr>
                          <m:ctrlPr>
                            <a:rPr lang="en-US" b="0" i="1" smtClean="0">
                              <a:solidFill>
                                <a:srgbClr val="0070C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rgbClr val="0070C0"/>
                              </a:solidFill>
                              <a:latin typeface="Cambria Math" panose="02040503050406030204" pitchFamily="18" charset="0"/>
                            </a:rPr>
                            <m:t>𝛿</m:t>
                          </m:r>
                        </m:e>
                        <m:sub>
                          <m:r>
                            <a:rPr lang="en-US" b="0" i="1" smtClean="0">
                              <a:solidFill>
                                <a:srgbClr val="0070C0"/>
                              </a:solidFill>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e>
                      </m:d>
                    </m:oMath>
                  </m:oMathPara>
                </a14:m>
                <a:endParaRPr lang="en-US" dirty="0"/>
              </a:p>
              <a:p>
                <a:endParaRPr lang="en-US" sz="1100" dirty="0"/>
              </a:p>
              <a:p>
                <a:r>
                  <a:rPr lang="en-US" dirty="0"/>
                  <a:t>Linear special case: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𝛿</m:t>
                          </m:r>
                        </m:e>
                        <m:sub>
                          <m:r>
                            <a:rPr lang="en-US" b="0" i="1" smtClean="0">
                              <a:solidFill>
                                <a:srgbClr val="0070C0"/>
                              </a:solidFill>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m:oMathPara>
                </a14:m>
                <a:endParaRPr lang="en-US" dirty="0"/>
              </a:p>
              <a:p>
                <a:pPr marL="0" indent="0">
                  <a:buNone/>
                </a:pPr>
                <a:endParaRPr lang="en-US" sz="2000" dirty="0"/>
              </a:p>
              <a:p>
                <a:endParaRPr lang="en-US" dirty="0"/>
              </a:p>
              <a:p>
                <a:r>
                  <a:rPr lang="en-US" dirty="0"/>
                  <a:t>May use back-propagation to compute </a:t>
                </a:r>
                <a14:m>
                  <m:oMath xmlns:m="http://schemas.openxmlformats.org/officeDocument/2006/math">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𝑄</m:t>
                    </m:r>
                  </m:oMath>
                </a14:m>
                <a:r>
                  <a:rPr lang="en-US" dirty="0"/>
                  <a:t> in neural networks</a:t>
                </a:r>
              </a:p>
              <a:p>
                <a:r>
                  <a:rPr lang="en-US" dirty="0">
                    <a:solidFill>
                      <a:srgbClr val="FF0000"/>
                    </a:solidFill>
                  </a:rPr>
                  <a:t>But, no convergence guarantee in general; extra care is needed.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4792408"/>
              </a:xfrm>
              <a:blipFill>
                <a:blip r:embed="rId3"/>
                <a:stretch>
                  <a:fillRect l="-928" t="-31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133876" y="2681986"/>
                <a:ext cx="1582484" cy="461665"/>
              </a:xfrm>
              <a:prstGeom prst="rect">
                <a:avLst/>
              </a:prstGeom>
              <a:noFill/>
            </p:spPr>
            <p:txBody>
              <a:bodyPr wrap="none" rtlCol="0">
                <a:spAutoFit/>
              </a:bodyPr>
              <a:lstStyle/>
              <a:p>
                <a:r>
                  <a:rPr lang="en-US" sz="2400" dirty="0">
                    <a:solidFill>
                      <a:srgbClr val="0070C0"/>
                    </a:solidFill>
                  </a:rPr>
                  <a:t>denoted</a:t>
                </a:r>
                <a:r>
                  <a:rPr lang="en-US" sz="2400" b="0" dirty="0">
                    <a:solidFill>
                      <a:srgbClr val="0070C0"/>
                    </a:solidFill>
                  </a:rPr>
                  <a:t> </a:t>
                </a:r>
                <a14:m>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𝛿</m:t>
                        </m:r>
                      </m:e>
                      <m:sub>
                        <m:r>
                          <a:rPr lang="en-US" sz="2400" b="0" i="1" smtClean="0">
                            <a:solidFill>
                              <a:srgbClr val="0070C0"/>
                            </a:solidFill>
                            <a:latin typeface="Cambria Math" panose="02040503050406030204" pitchFamily="18" charset="0"/>
                          </a:rPr>
                          <m:t>𝑡</m:t>
                        </m:r>
                      </m:sub>
                    </m:sSub>
                  </m:oMath>
                </a14:m>
                <a:endParaRPr lang="en-US" sz="2400"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33876" y="2681986"/>
                <a:ext cx="1582484" cy="461665"/>
              </a:xfrm>
              <a:prstGeom prst="rect">
                <a:avLst/>
              </a:prstGeom>
              <a:blipFill>
                <a:blip r:embed="rId4"/>
                <a:stretch>
                  <a:fillRect l="-5769" t="-10526" b="-28947"/>
                </a:stretch>
              </a:blipFill>
            </p:spPr>
            <p:txBody>
              <a:bodyPr/>
              <a:lstStyle/>
              <a:p>
                <a:r>
                  <a:rPr lang="en-US">
                    <a:noFill/>
                  </a:rPr>
                  <a:t> </a:t>
                </a:r>
              </a:p>
            </p:txBody>
          </p:sp>
        </mc:Fallback>
      </mc:AlternateContent>
      <p:sp>
        <p:nvSpPr>
          <p:cNvPr id="5" name="Right Brace 4"/>
          <p:cNvSpPr/>
          <p:nvPr/>
        </p:nvSpPr>
        <p:spPr>
          <a:xfrm rot="5400000">
            <a:off x="7917648" y="300753"/>
            <a:ext cx="222433" cy="47154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482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37" y="365125"/>
            <a:ext cx="11398927" cy="1325563"/>
          </a:xfrm>
        </p:spPr>
        <p:txBody>
          <a:bodyPr>
            <a:normAutofit/>
          </a:bodyPr>
          <a:lstStyle/>
          <a:p>
            <a:r>
              <a:rPr lang="en-US" dirty="0"/>
              <a:t>Practical improvement #1: Two-Q implementation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952747" cy="4675759"/>
              </a:xfrm>
            </p:spPr>
            <p:txBody>
              <a:bodyPr>
                <a:normAutofit/>
              </a:bodyPr>
              <a:lstStyle/>
              <a:p>
                <a:r>
                  <a:rPr lang="en-US" i="1" dirty="0">
                    <a:solidFill>
                      <a:srgbClr val="00B0F0"/>
                    </a:solidFill>
                  </a:rPr>
                  <a:t>Bootstrapping</a:t>
                </a:r>
                <a:r>
                  <a:rPr lang="en-US" dirty="0"/>
                  <a:t> in Q-learning with function approximation</a:t>
                </a:r>
              </a:p>
              <a:p>
                <a:pPr lvl="1"/>
                <a:r>
                  <a:rPr lang="en-US" dirty="0"/>
                  <a:t>Basic Q-learning updates </a:t>
                </a:r>
                <a14:m>
                  <m:oMath xmlns:m="http://schemas.openxmlformats.org/officeDocument/2006/math">
                    <m:r>
                      <a:rPr lang="en-US" b="0" i="1" smtClean="0">
                        <a:latin typeface="Cambria Math" panose="02040503050406030204" pitchFamily="18" charset="0"/>
                      </a:rPr>
                      <m:t>𝜃</m:t>
                    </m:r>
                  </m:oMath>
                </a14:m>
                <a:r>
                  <a:rPr lang="en-US" dirty="0"/>
                  <a:t> using </a:t>
                </a:r>
                <a:r>
                  <a:rPr lang="en-US" dirty="0">
                    <a:solidFill>
                      <a:srgbClr val="00B0F0"/>
                    </a:solidFill>
                  </a:rPr>
                  <a:t>a target computed from </a:t>
                </a:r>
                <a14:m>
                  <m:oMath xmlns:m="http://schemas.openxmlformats.org/officeDocument/2006/math">
                    <m:r>
                      <a:rPr lang="en-US" b="0" i="1" smtClean="0">
                        <a:solidFill>
                          <a:srgbClr val="00B0F0"/>
                        </a:solidFill>
                        <a:latin typeface="Cambria Math" panose="02040503050406030204" pitchFamily="18" charset="0"/>
                      </a:rPr>
                      <m:t>𝜃</m:t>
                    </m:r>
                  </m:oMath>
                </a14:m>
                <a:r>
                  <a:rPr lang="en-US" dirty="0">
                    <a:solidFill>
                      <a:srgbClr val="00B0F0"/>
                    </a:solidFill>
                  </a:rPr>
                  <a:t> itself</a:t>
                </a:r>
              </a:p>
              <a:p>
                <a:pPr marL="457200" lvl="1" indent="0">
                  <a:buNone/>
                </a:pPr>
                <a:r>
                  <a:rPr lang="en-US" dirty="0"/>
                  <a:t>   </a:t>
                </a:r>
                <a14:m>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𝑡</m:t>
                        </m:r>
                      </m:sub>
                    </m:sSub>
                    <m:r>
                      <a:rPr lang="en-US" sz="2400" b="0" i="1" smtClean="0">
                        <a:latin typeface="Cambria Math" panose="02040503050406030204" pitchFamily="18" charset="0"/>
                      </a:rPr>
                      <m:t>⋅</m:t>
                    </m:r>
                    <m:d>
                      <m:dPr>
                        <m:ctrlPr>
                          <a:rPr lang="en-US" sz="2400" i="1">
                            <a:latin typeface="Cambria Math" panose="02040503050406030204" pitchFamily="18" charset="0"/>
                          </a:rPr>
                        </m:ctrlPr>
                      </m:dPr>
                      <m:e>
                        <m:sSub>
                          <m:sSubPr>
                            <m:ctrlPr>
                              <a:rPr lang="en-US" sz="2400" i="1" smtClean="0">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𝑟</m:t>
                            </m:r>
                          </m:e>
                          <m:sub>
                            <m:r>
                              <a:rPr lang="en-US" sz="2400" i="1">
                                <a:solidFill>
                                  <a:srgbClr val="00B0F0"/>
                                </a:solidFill>
                                <a:latin typeface="Cambria Math" panose="02040503050406030204" pitchFamily="18" charset="0"/>
                              </a:rPr>
                              <m:t>𝑡</m:t>
                            </m:r>
                          </m:sub>
                        </m:sSub>
                        <m:r>
                          <a:rPr lang="en-US" sz="2400" i="1">
                            <a:solidFill>
                              <a:srgbClr val="00B0F0"/>
                            </a:solidFill>
                            <a:latin typeface="Cambria Math" panose="02040503050406030204" pitchFamily="18" charset="0"/>
                          </a:rPr>
                          <m:t>+</m:t>
                        </m:r>
                        <m:r>
                          <a:rPr lang="en-US" sz="2400" i="1">
                            <a:solidFill>
                              <a:srgbClr val="00B0F0"/>
                            </a:solidFill>
                            <a:latin typeface="Cambria Math" panose="02040503050406030204" pitchFamily="18" charset="0"/>
                          </a:rPr>
                          <m:t>𝛾</m:t>
                        </m:r>
                        <m:func>
                          <m:funcPr>
                            <m:ctrlPr>
                              <a:rPr lang="en-US" sz="2400" i="1">
                                <a:solidFill>
                                  <a:srgbClr val="00B0F0"/>
                                </a:solidFill>
                                <a:latin typeface="Cambria Math" panose="02040503050406030204" pitchFamily="18" charset="0"/>
                              </a:rPr>
                            </m:ctrlPr>
                          </m:funcPr>
                          <m:fName>
                            <m:limLow>
                              <m:limLowPr>
                                <m:ctrlPr>
                                  <a:rPr lang="en-US" sz="2400" i="1">
                                    <a:solidFill>
                                      <a:srgbClr val="00B0F0"/>
                                    </a:solidFill>
                                    <a:latin typeface="Cambria Math" panose="02040503050406030204" pitchFamily="18" charset="0"/>
                                  </a:rPr>
                                </m:ctrlPr>
                              </m:limLowPr>
                              <m:e>
                                <m:r>
                                  <m:rPr>
                                    <m:sty m:val="p"/>
                                  </m:rPr>
                                  <a:rPr lang="en-US" sz="2400">
                                    <a:solidFill>
                                      <a:srgbClr val="00B0F0"/>
                                    </a:solidFill>
                                    <a:latin typeface="Cambria Math" panose="02040503050406030204" pitchFamily="18" charset="0"/>
                                  </a:rPr>
                                  <m:t>max</m:t>
                                </m:r>
                              </m:e>
                              <m:lim>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𝑎</m:t>
                                    </m:r>
                                  </m:e>
                                  <m:sup>
                                    <m:r>
                                      <a:rPr lang="en-US" sz="2400" i="1">
                                        <a:solidFill>
                                          <a:srgbClr val="00B0F0"/>
                                        </a:solidFill>
                                        <a:latin typeface="Cambria Math" panose="02040503050406030204" pitchFamily="18" charset="0"/>
                                      </a:rPr>
                                      <m:t>′</m:t>
                                    </m:r>
                                  </m:sup>
                                </m:sSup>
                              </m:lim>
                            </m:limLow>
                          </m:fName>
                          <m:e>
                            <m:r>
                              <a:rPr lang="en-US" sz="2400" i="1" smtClean="0">
                                <a:solidFill>
                                  <a:srgbClr val="00B0F0"/>
                                </a:solidFill>
                                <a:latin typeface="Cambria Math" panose="02040503050406030204" pitchFamily="18" charset="0"/>
                              </a:rPr>
                              <m:t>𝑄</m:t>
                            </m:r>
                            <m:d>
                              <m:dPr>
                                <m:ctrlPr>
                                  <a:rPr lang="en-US" sz="2400" i="1">
                                    <a:solidFill>
                                      <a:srgbClr val="00B0F0"/>
                                    </a:solidFill>
                                    <a:latin typeface="Cambria Math" panose="02040503050406030204" pitchFamily="18" charset="0"/>
                                  </a:rPr>
                                </m:ctrlPr>
                              </m:dPr>
                              <m:e>
                                <m:sSub>
                                  <m:sSubPr>
                                    <m:ctrlPr>
                                      <a:rPr lang="en-US" sz="2400" i="1">
                                        <a:solidFill>
                                          <a:srgbClr val="00B0F0"/>
                                        </a:solidFill>
                                        <a:latin typeface="Cambria Math" panose="02040503050406030204" pitchFamily="18" charset="0"/>
                                      </a:rPr>
                                    </m:ctrlPr>
                                  </m:sSubPr>
                                  <m:e>
                                    <m:r>
                                      <a:rPr lang="en-US" sz="2400" i="1">
                                        <a:solidFill>
                                          <a:srgbClr val="00B0F0"/>
                                        </a:solidFill>
                                        <a:latin typeface="Cambria Math" panose="02040503050406030204" pitchFamily="18" charset="0"/>
                                      </a:rPr>
                                      <m:t>𝑠</m:t>
                                    </m:r>
                                  </m:e>
                                  <m:sub>
                                    <m:r>
                                      <a:rPr lang="en-US" sz="2400" i="1">
                                        <a:solidFill>
                                          <a:srgbClr val="00B0F0"/>
                                        </a:solidFill>
                                        <a:latin typeface="Cambria Math" panose="02040503050406030204" pitchFamily="18" charset="0"/>
                                      </a:rPr>
                                      <m:t>𝑡</m:t>
                                    </m:r>
                                    <m:r>
                                      <a:rPr lang="en-US" sz="2400" i="1">
                                        <a:solidFill>
                                          <a:srgbClr val="00B0F0"/>
                                        </a:solidFill>
                                        <a:latin typeface="Cambria Math" panose="02040503050406030204" pitchFamily="18" charset="0"/>
                                      </a:rPr>
                                      <m:t>+1</m:t>
                                    </m:r>
                                  </m:sub>
                                </m:sSub>
                                <m:r>
                                  <a:rPr lang="en-US" sz="2400" i="1">
                                    <a:solidFill>
                                      <a:srgbClr val="00B0F0"/>
                                    </a:solidFill>
                                    <a:latin typeface="Cambria Math" panose="02040503050406030204" pitchFamily="18" charset="0"/>
                                  </a:rPr>
                                  <m:t>,</m:t>
                                </m:r>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panose="02040503050406030204" pitchFamily="18" charset="0"/>
                                      </a:rPr>
                                      <m:t>𝑎</m:t>
                                    </m:r>
                                  </m:e>
                                  <m:sup>
                                    <m:r>
                                      <a:rPr lang="en-US" sz="2400" i="1">
                                        <a:solidFill>
                                          <a:srgbClr val="00B0F0"/>
                                        </a:solidFill>
                                        <a:latin typeface="Cambria Math" panose="02040503050406030204" pitchFamily="18" charset="0"/>
                                      </a:rPr>
                                      <m:t>′</m:t>
                                    </m:r>
                                  </m:sup>
                                </m:sSup>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𝜃</m:t>
                                </m:r>
                              </m:e>
                            </m:d>
                          </m:e>
                        </m:func>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𝜃</m:t>
                            </m:r>
                          </m:e>
                        </m:d>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m:t>
                        </m:r>
                      </m:e>
                      <m:sub>
                        <m:r>
                          <a:rPr lang="en-US" sz="2400" i="1">
                            <a:latin typeface="Cambria Math" panose="02040503050406030204" pitchFamily="18" charset="0"/>
                          </a:rPr>
                          <m:t>𝜃</m:t>
                        </m:r>
                      </m:sub>
                    </m:sSub>
                    <m:r>
                      <a:rPr lang="en-US" sz="2400" i="1">
                        <a:latin typeface="Cambria Math" panose="02040503050406030204" pitchFamily="18" charset="0"/>
                      </a:rPr>
                      <m:t>𝑄</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𝜃</m:t>
                        </m:r>
                      </m:e>
                    </m:d>
                  </m:oMath>
                </a14:m>
                <a:endParaRPr lang="en-US" dirty="0"/>
              </a:p>
              <a:p>
                <a:pPr lvl="1"/>
                <a:r>
                  <a:rPr lang="en-US" dirty="0"/>
                  <a:t>Risk: non-convergence (or even divergence)</a:t>
                </a:r>
              </a:p>
              <a:p>
                <a:pPr lvl="1"/>
                <a:endParaRPr lang="en-US" dirty="0"/>
              </a:p>
              <a:p>
                <a:r>
                  <a:rPr lang="en-US" dirty="0"/>
                  <a:t>(Often) more stable implementation:</a:t>
                </a:r>
              </a:p>
              <a:p>
                <a:pPr lvl="1"/>
                <a:r>
                  <a:rPr lang="en-US" dirty="0"/>
                  <a:t>Use a second Q-function parameterized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nor/>
                          </m:rPr>
                          <a:rPr lang="en-US" b="0" i="0" smtClean="0">
                            <a:latin typeface="Cambria Math" panose="02040503050406030204" pitchFamily="18" charset="0"/>
                          </a:rPr>
                          <m:t>target</m:t>
                        </m:r>
                      </m:sub>
                    </m:sSub>
                  </m:oMath>
                </a14:m>
                <a:r>
                  <a:rPr lang="en-US" dirty="0"/>
                  <a:t> to compute target value</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𝑡</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𝑟</m:t>
                              </m:r>
                            </m:e>
                            <m:sub>
                              <m:r>
                                <a:rPr lang="en-US" i="1">
                                  <a:solidFill>
                                    <a:srgbClr val="00B0F0"/>
                                  </a:solidFill>
                                  <a:latin typeface="Cambria Math" panose="02040503050406030204" pitchFamily="18" charset="0"/>
                                </a:rPr>
                                <m:t>𝑡</m:t>
                              </m:r>
                            </m:sub>
                          </m:sSub>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𝛾</m:t>
                          </m:r>
                          <m:func>
                            <m:funcPr>
                              <m:ctrlPr>
                                <a:rPr lang="en-US" i="1">
                                  <a:solidFill>
                                    <a:srgbClr val="00B0F0"/>
                                  </a:solidFill>
                                  <a:latin typeface="Cambria Math" panose="02040503050406030204" pitchFamily="18" charset="0"/>
                                </a:rPr>
                              </m:ctrlPr>
                            </m:funcPr>
                            <m:fName>
                              <m:limLow>
                                <m:limLowPr>
                                  <m:ctrlPr>
                                    <a:rPr lang="en-US" i="1">
                                      <a:solidFill>
                                        <a:srgbClr val="00B0F0"/>
                                      </a:solidFill>
                                      <a:latin typeface="Cambria Math" panose="02040503050406030204" pitchFamily="18" charset="0"/>
                                    </a:rPr>
                                  </m:ctrlPr>
                                </m:limLowPr>
                                <m:e>
                                  <m:r>
                                    <m:rPr>
                                      <m:sty m:val="p"/>
                                    </m:rPr>
                                    <a:rPr lang="en-US">
                                      <a:solidFill>
                                        <a:srgbClr val="00B0F0"/>
                                      </a:solidFill>
                                      <a:latin typeface="Cambria Math" panose="02040503050406030204" pitchFamily="18" charset="0"/>
                                    </a:rPr>
                                    <m:t>max</m:t>
                                  </m:r>
                                </m:e>
                                <m:lim>
                                  <m:sSup>
                                    <m:sSupPr>
                                      <m:ctrlPr>
                                        <a:rPr lang="en-US" i="1">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𝑎</m:t>
                                      </m:r>
                                    </m:e>
                                    <m:sup>
                                      <m:r>
                                        <a:rPr lang="en-US" i="1">
                                          <a:solidFill>
                                            <a:srgbClr val="00B0F0"/>
                                          </a:solidFill>
                                          <a:latin typeface="Cambria Math" panose="02040503050406030204" pitchFamily="18" charset="0"/>
                                        </a:rPr>
                                        <m:t>′</m:t>
                                      </m:r>
                                    </m:sup>
                                  </m:sSup>
                                </m:lim>
                              </m:limLow>
                            </m:fName>
                            <m:e>
                              <m:r>
                                <a:rPr lang="en-US" b="0" i="1" smtClean="0">
                                  <a:solidFill>
                                    <a:srgbClr val="00B0F0"/>
                                  </a:solidFill>
                                  <a:latin typeface="Cambria Math" panose="02040503050406030204" pitchFamily="18" charset="0"/>
                                </a:rPr>
                                <m:t>𝑄</m:t>
                              </m:r>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𝑠</m:t>
                                      </m:r>
                                    </m:e>
                                    <m:sub>
                                      <m:r>
                                        <a:rPr lang="en-US" i="1">
                                          <a:solidFill>
                                            <a:srgbClr val="00B0F0"/>
                                          </a:solidFill>
                                          <a:latin typeface="Cambria Math" panose="02040503050406030204" pitchFamily="18" charset="0"/>
                                        </a:rPr>
                                        <m:t>𝑡</m:t>
                                      </m:r>
                                      <m:r>
                                        <a:rPr lang="en-US" i="1">
                                          <a:solidFill>
                                            <a:srgbClr val="00B0F0"/>
                                          </a:solidFill>
                                          <a:latin typeface="Cambria Math" panose="02040503050406030204" pitchFamily="18" charset="0"/>
                                        </a:rPr>
                                        <m:t>+1</m:t>
                                      </m:r>
                                    </m:sub>
                                  </m:sSub>
                                  <m:r>
                                    <a:rPr lang="en-US" i="1">
                                      <a:solidFill>
                                        <a:srgbClr val="00B0F0"/>
                                      </a:solidFill>
                                      <a:latin typeface="Cambria Math" panose="02040503050406030204" pitchFamily="18" charset="0"/>
                                    </a:rPr>
                                    <m:t>,</m:t>
                                  </m:r>
                                  <m:sSup>
                                    <m:sSupPr>
                                      <m:ctrlPr>
                                        <a:rPr lang="en-US" i="1">
                                          <a:solidFill>
                                            <a:srgbClr val="00B0F0"/>
                                          </a:solidFill>
                                          <a:latin typeface="Cambria Math" panose="02040503050406030204" pitchFamily="18" charset="0"/>
                                        </a:rPr>
                                      </m:ctrlPr>
                                    </m:sSupPr>
                                    <m:e>
                                      <m:r>
                                        <a:rPr lang="en-US" i="1">
                                          <a:solidFill>
                                            <a:srgbClr val="00B0F0"/>
                                          </a:solidFill>
                                          <a:latin typeface="Cambria Math" panose="02040503050406030204" pitchFamily="18" charset="0"/>
                                        </a:rPr>
                                        <m:t>𝑎</m:t>
                                      </m:r>
                                    </m:e>
                                    <m:sup>
                                      <m:r>
                                        <a:rPr lang="en-US" i="1">
                                          <a:solidFill>
                                            <a:srgbClr val="00B0F0"/>
                                          </a:solidFill>
                                          <a:latin typeface="Cambria Math" panose="02040503050406030204" pitchFamily="18" charset="0"/>
                                        </a:rPr>
                                        <m:t>′</m:t>
                                      </m:r>
                                    </m:sup>
                                  </m:sSup>
                                  <m:r>
                                    <a:rPr lang="en-US" i="1">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𝜃</m:t>
                                      </m:r>
                                    </m:e>
                                    <m:sub>
                                      <m:r>
                                        <m:rPr>
                                          <m:nor/>
                                        </m:rPr>
                                        <a:rPr lang="en-US" b="0" i="0" smtClean="0">
                                          <a:solidFill>
                                            <a:srgbClr val="00B0F0"/>
                                          </a:solidFill>
                                          <a:latin typeface="Cambria Math" panose="02040503050406030204" pitchFamily="18" charset="0"/>
                                        </a:rPr>
                                        <m:t>target</m:t>
                                      </m:r>
                                    </m:sub>
                                  </m:sSub>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𝜃</m:t>
                          </m:r>
                        </m:e>
                      </m:d>
                    </m:oMath>
                  </m:oMathPara>
                </a14:m>
                <a:endParaRPr lang="en-US" dirty="0"/>
              </a:p>
              <a:p>
                <a:pPr lvl="1"/>
                <a:r>
                  <a:rPr lang="en-US" dirty="0"/>
                  <a:t>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nor/>
                          </m:rPr>
                          <a:rPr lang="en-US" b="0" i="0" smtClean="0">
                            <a:latin typeface="Cambria Math" panose="02040503050406030204" pitchFamily="18" charset="0"/>
                          </a:rPr>
                          <m:t>target</m:t>
                        </m:r>
                      </m:sub>
                    </m:sSub>
                  </m:oMath>
                </a14:m>
                <a:r>
                  <a:rPr lang="en-US" dirty="0"/>
                  <a:t> by </a:t>
                </a:r>
                <a14:m>
                  <m:oMath xmlns:m="http://schemas.openxmlformats.org/officeDocument/2006/math">
                    <m:r>
                      <a:rPr lang="en-US" b="0" i="1" smtClean="0">
                        <a:latin typeface="Cambria Math" panose="02040503050406030204" pitchFamily="18" charset="0"/>
                      </a:rPr>
                      <m:t>𝜃</m:t>
                    </m:r>
                  </m:oMath>
                </a14:m>
                <a:r>
                  <a:rPr lang="en-US" dirty="0"/>
                  <a:t> once in a while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952747" cy="4675759"/>
              </a:xfrm>
              <a:blipFill>
                <a:blip r:embed="rId3"/>
                <a:stretch>
                  <a:fillRect l="-946" t="-2086"/>
                </a:stretch>
              </a:blipFill>
            </p:spPr>
            <p:txBody>
              <a:bodyPr/>
              <a:lstStyle/>
              <a:p>
                <a:r>
                  <a:rPr lang="en-US">
                    <a:noFill/>
                  </a:rPr>
                  <a:t> </a:t>
                </a:r>
              </a:p>
            </p:txBody>
          </p:sp>
        </mc:Fallback>
      </mc:AlternateContent>
    </p:spTree>
    <p:extLst>
      <p:ext uri="{BB962C8B-B14F-4D97-AF65-F5344CB8AC3E}">
        <p14:creationId xmlns:p14="http://schemas.microsoft.com/office/powerpoint/2010/main" val="260049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825" y="365125"/>
            <a:ext cx="11327907" cy="1325563"/>
          </a:xfrm>
        </p:spPr>
        <p:txBody>
          <a:bodyPr/>
          <a:lstStyle/>
          <a:p>
            <a:r>
              <a:rPr lang="en-US" dirty="0"/>
              <a:t>Practical improvement #2: Experience Replay (ER)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Basic Q-learning uses each sample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only once</a:t>
                </a:r>
              </a:p>
              <a:p>
                <a:pPr lvl="1"/>
                <a:r>
                  <a:rPr lang="en-US" dirty="0"/>
                  <a:t>Less efficient use of samples</a:t>
                </a:r>
              </a:p>
              <a:p>
                <a:pPr lvl="1"/>
                <a:r>
                  <a:rPr lang="en-US" dirty="0"/>
                  <a:t>Less stable Q-function updates</a:t>
                </a:r>
              </a:p>
              <a:p>
                <a:endParaRPr lang="en-US" sz="1000" dirty="0"/>
              </a:p>
              <a:p>
                <a:r>
                  <a:rPr lang="en-US" dirty="0"/>
                  <a:t>Experience replay:</a:t>
                </a:r>
              </a:p>
              <a:p>
                <a:pPr lvl="1"/>
                <a:r>
                  <a:rPr lang="en-US" dirty="0"/>
                  <a:t>Store a subset of observed samples</a:t>
                </a:r>
              </a:p>
              <a:p>
                <a:pPr lvl="1"/>
                <a:r>
                  <a:rPr lang="en-US" dirty="0"/>
                  <a:t>“Replay”: periodically go through these samples to do Q-learning updates</a:t>
                </a:r>
              </a:p>
              <a:p>
                <a:pPr lvl="1"/>
                <a:r>
                  <a:rPr lang="en-US" dirty="0"/>
                  <a:t>Similar to multi-pass training when using SGD in supervised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25448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Q-learning: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15019"/>
              </a:xfrm>
            </p:spPr>
            <p:txBody>
              <a:bodyPr>
                <a:normAutofit/>
              </a:bodyPr>
              <a:lstStyle/>
              <a:p>
                <a:r>
                  <a:rPr lang="en-US" dirty="0">
                    <a:solidFill>
                      <a:schemeClr val="bg1">
                        <a:lumMod val="50000"/>
                      </a:schemeClr>
                    </a:solidFill>
                  </a:rPr>
                  <a:t>Input: </a:t>
                </a:r>
                <a14:m>
                  <m:oMath xmlns:m="http://schemas.openxmlformats.org/officeDocument/2006/math">
                    <m:r>
                      <a:rPr lang="en-US" b="0" i="1" smtClean="0">
                        <a:solidFill>
                          <a:schemeClr val="bg1">
                            <a:lumMod val="50000"/>
                          </a:schemeClr>
                        </a:solidFill>
                        <a:latin typeface="Cambria Math" panose="02040503050406030204" pitchFamily="18" charset="0"/>
                      </a:rPr>
                      <m:t>𝜖</m:t>
                    </m:r>
                  </m:oMath>
                </a14:m>
                <a:r>
                  <a:rPr lang="en-US" dirty="0">
                    <a:solidFill>
                      <a:schemeClr val="bg1">
                        <a:lumMod val="50000"/>
                      </a:schemeClr>
                    </a:solidFill>
                  </a:rPr>
                  <a:t>, </a:t>
                </a:r>
                <a14:m>
                  <m:oMath xmlns:m="http://schemas.openxmlformats.org/officeDocument/2006/math">
                    <m:d>
                      <m:dPr>
                        <m:begChr m:val="{"/>
                        <m:endChr m:val="}"/>
                        <m:ctrlPr>
                          <a:rPr lang="en-US" b="0" i="1" smtClean="0">
                            <a:solidFill>
                              <a:schemeClr val="bg1">
                                <a:lumMod val="50000"/>
                              </a:schemeClr>
                            </a:solidFill>
                            <a:latin typeface="Cambria Math" panose="02040503050406030204" pitchFamily="18" charset="0"/>
                          </a:rPr>
                        </m:ctrlPr>
                      </m:dPr>
                      <m:e>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𝛼</m:t>
                            </m:r>
                          </m:e>
                          <m:sub>
                            <m:r>
                              <a:rPr lang="en-US" b="0" i="1" smtClean="0">
                                <a:solidFill>
                                  <a:schemeClr val="bg1">
                                    <a:lumMod val="50000"/>
                                  </a:schemeClr>
                                </a:solidFill>
                                <a:latin typeface="Cambria Math" panose="02040503050406030204" pitchFamily="18" charset="0"/>
                              </a:rPr>
                              <m:t>𝑡</m:t>
                            </m:r>
                          </m:sub>
                        </m:sSub>
                      </m:e>
                    </m:d>
                  </m:oMath>
                </a14:m>
                <a:endParaRPr lang="en-US" dirty="0"/>
              </a:p>
              <a:p>
                <a:r>
                  <a:rPr lang="en-US" dirty="0"/>
                  <a:t>Initialize two Q-networks: </a:t>
                </a:r>
                <a14:m>
                  <m:oMath xmlns:m="http://schemas.openxmlformats.org/officeDocument/2006/math">
                    <m:r>
                      <a:rPr lang="en-US" b="0" i="1" smtClean="0">
                        <a:latin typeface="Cambria Math" panose="02040503050406030204" pitchFamily="18" charset="0"/>
                      </a:rPr>
                      <m:t>𝑄</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m:rPr>
                            <m:sty m:val="p"/>
                          </m:rPr>
                          <a:rPr lang="en-US" b="0" i="0" smtClean="0">
                            <a:latin typeface="Cambria Math" panose="02040503050406030204" pitchFamily="18" charset="0"/>
                          </a:rPr>
                          <m:t>target</m:t>
                        </m:r>
                      </m:sub>
                    </m:sSub>
                  </m:oMath>
                </a14:m>
                <a:endParaRPr lang="en-US" dirty="0"/>
              </a:p>
              <a:p>
                <a:r>
                  <a:rPr lang="en-US" dirty="0">
                    <a:solidFill>
                      <a:schemeClr val="bg1">
                        <a:lumMod val="50000"/>
                      </a:schemeClr>
                    </a:solidFill>
                  </a:rPr>
                  <a:t>For </a:t>
                </a:r>
                <a14:m>
                  <m:oMath xmlns:m="http://schemas.openxmlformats.org/officeDocument/2006/math">
                    <m:r>
                      <a:rPr lang="en-US" b="0" i="1" smtClean="0">
                        <a:solidFill>
                          <a:schemeClr val="bg1">
                            <a:lumMod val="50000"/>
                          </a:schemeClr>
                        </a:solidFill>
                        <a:latin typeface="Cambria Math" panose="02040503050406030204" pitchFamily="18" charset="0"/>
                      </a:rPr>
                      <m:t>𝑡</m:t>
                    </m:r>
                    <m:r>
                      <a:rPr lang="en-US" b="0" i="1" smtClean="0">
                        <a:solidFill>
                          <a:schemeClr val="bg1">
                            <a:lumMod val="50000"/>
                          </a:schemeClr>
                        </a:solidFill>
                        <a:latin typeface="Cambria Math" panose="02040503050406030204" pitchFamily="18" charset="0"/>
                      </a:rPr>
                      <m:t>=1,2,3,…</m:t>
                    </m:r>
                  </m:oMath>
                </a14:m>
                <a:endParaRPr lang="en-US" dirty="0">
                  <a:solidFill>
                    <a:schemeClr val="bg1">
                      <a:lumMod val="50000"/>
                    </a:schemeClr>
                  </a:solidFill>
                </a:endParaRPr>
              </a:p>
              <a:p>
                <a:pPr lvl="1"/>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𝑎</m:t>
                        </m:r>
                      </m:e>
                      <m:sub>
                        <m:r>
                          <a:rPr lang="en-US" b="0" i="1" smtClean="0">
                            <a:solidFill>
                              <a:schemeClr val="bg1">
                                <a:lumMod val="50000"/>
                              </a:schemeClr>
                            </a:solidFill>
                            <a:latin typeface="Cambria Math" panose="02040503050406030204" pitchFamily="18" charset="0"/>
                          </a:rPr>
                          <m:t>𝑡</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𝜖</m:t>
                    </m:r>
                  </m:oMath>
                </a14:m>
                <a:r>
                  <a:rPr lang="en-US" dirty="0">
                    <a:solidFill>
                      <a:schemeClr val="bg1">
                        <a:lumMod val="50000"/>
                      </a:schemeClr>
                    </a:solidFill>
                  </a:rPr>
                  <a:t>-greedy</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𝑠</m:t>
                        </m:r>
                      </m:e>
                      <m:sub>
                        <m:r>
                          <a:rPr lang="en-US" b="0" i="1" smtClean="0">
                            <a:solidFill>
                              <a:schemeClr val="bg1">
                                <a:lumMod val="50000"/>
                              </a:schemeClr>
                            </a:solidFill>
                            <a:latin typeface="Cambria Math" panose="02040503050406030204" pitchFamily="18" charset="0"/>
                          </a:rPr>
                          <m:t>𝑡</m:t>
                        </m:r>
                      </m:sub>
                    </m:sSub>
                    <m:r>
                      <a:rPr lang="en-US" b="0" i="1" smtClean="0">
                        <a:solidFill>
                          <a:schemeClr val="bg1">
                            <a:lumMod val="50000"/>
                          </a:schemeClr>
                        </a:solidFill>
                        <a:latin typeface="Cambria Math" panose="02040503050406030204" pitchFamily="18" charset="0"/>
                      </a:rPr>
                      <m:t>)</m:t>
                    </m:r>
                  </m:oMath>
                </a14:m>
                <a:endParaRPr lang="en-US" dirty="0">
                  <a:solidFill>
                    <a:schemeClr val="bg1">
                      <a:lumMod val="50000"/>
                    </a:schemeClr>
                  </a:solidFill>
                </a:endParaRPr>
              </a:p>
              <a:p>
                <a:pPr lvl="1"/>
                <a:r>
                  <a:rPr lang="en-US" dirty="0">
                    <a:solidFill>
                      <a:schemeClr val="bg1">
                        <a:lumMod val="50000"/>
                      </a:schemeClr>
                    </a:solidFill>
                  </a:rPr>
                  <a:t>Take action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𝑎</m:t>
                        </m:r>
                      </m:e>
                      <m:sub>
                        <m:r>
                          <a:rPr lang="en-US" b="0" i="1" smtClean="0">
                            <a:solidFill>
                              <a:schemeClr val="bg1">
                                <a:lumMod val="50000"/>
                              </a:schemeClr>
                            </a:solidFill>
                            <a:latin typeface="Cambria Math" panose="02040503050406030204" pitchFamily="18" charset="0"/>
                          </a:rPr>
                          <m:t>𝑡</m:t>
                        </m:r>
                      </m:sub>
                    </m:sSub>
                  </m:oMath>
                </a14:m>
                <a:r>
                  <a:rPr lang="en-US" dirty="0">
                    <a:solidFill>
                      <a:schemeClr val="bg1">
                        <a:lumMod val="50000"/>
                      </a:schemeClr>
                    </a:solidFill>
                  </a:rPr>
                  <a:t>, observe reward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𝑟</m:t>
                        </m:r>
                      </m:e>
                      <m:sub>
                        <m:r>
                          <a:rPr lang="en-US" b="0" i="1" smtClean="0">
                            <a:solidFill>
                              <a:schemeClr val="bg1">
                                <a:lumMod val="50000"/>
                              </a:schemeClr>
                            </a:solidFill>
                            <a:latin typeface="Cambria Math" panose="02040503050406030204" pitchFamily="18" charset="0"/>
                          </a:rPr>
                          <m:t>𝑡</m:t>
                        </m:r>
                      </m:sub>
                    </m:sSub>
                  </m:oMath>
                </a14:m>
                <a:r>
                  <a:rPr lang="en-US" dirty="0">
                    <a:solidFill>
                      <a:schemeClr val="bg1">
                        <a:lumMod val="50000"/>
                      </a:schemeClr>
                    </a:solidFill>
                  </a:rPr>
                  <a:t> and next-state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𝑠</m:t>
                        </m:r>
                      </m:e>
                      <m:sub>
                        <m:r>
                          <a:rPr lang="en-US" b="0" i="1" smtClean="0">
                            <a:solidFill>
                              <a:schemeClr val="bg1">
                                <a:lumMod val="50000"/>
                              </a:schemeClr>
                            </a:solidFill>
                            <a:latin typeface="Cambria Math" panose="02040503050406030204" pitchFamily="18" charset="0"/>
                          </a:rPr>
                          <m:t>𝑡</m:t>
                        </m:r>
                        <m:r>
                          <a:rPr lang="en-US" b="0" i="1" smtClean="0">
                            <a:solidFill>
                              <a:schemeClr val="bg1">
                                <a:lumMod val="50000"/>
                              </a:schemeClr>
                            </a:solidFill>
                            <a:latin typeface="Cambria Math" panose="02040503050406030204" pitchFamily="18" charset="0"/>
                          </a:rPr>
                          <m:t>+1</m:t>
                        </m:r>
                      </m:sub>
                    </m:sSub>
                  </m:oMath>
                </a14:m>
                <a:endParaRPr lang="en-US" dirty="0"/>
              </a:p>
              <a:p>
                <a:pPr lvl="1"/>
                <a:r>
                  <a:rPr lang="en-US" dirty="0"/>
                  <a:t>Store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to ER buffer </a:t>
                </a:r>
                <a14:m>
                  <m:oMath xmlns:m="http://schemas.openxmlformats.org/officeDocument/2006/math">
                    <m:r>
                      <a:rPr lang="en-US" b="0" i="1" smtClean="0">
                        <a:latin typeface="Cambria Math" panose="02040503050406030204" pitchFamily="18" charset="0"/>
                      </a:rPr>
                      <m:t>𝑀</m:t>
                    </m:r>
                  </m:oMath>
                </a14:m>
                <a:endParaRPr lang="en-US" dirty="0"/>
              </a:p>
              <a:p>
                <a:pPr lvl="1"/>
                <a:endParaRPr lang="en-US" dirty="0"/>
              </a:p>
              <a:p>
                <a:pPr lvl="1"/>
                <a:r>
                  <a:rPr lang="en-US" dirty="0">
                    <a:solidFill>
                      <a:srgbClr val="00B0F0"/>
                    </a:solidFill>
                  </a:rPr>
                  <a:t>(Once in a while) </a:t>
                </a:r>
                <a:r>
                  <a:rPr lang="en-US" dirty="0"/>
                  <a:t>Run ER to update </a:t>
                </a:r>
                <a14:m>
                  <m:oMath xmlns:m="http://schemas.openxmlformats.org/officeDocument/2006/math">
                    <m:r>
                      <a:rPr lang="en-US" b="0" i="1" smtClean="0">
                        <a:latin typeface="Cambria Math" panose="02040503050406030204" pitchFamily="18" charset="0"/>
                      </a:rPr>
                      <m:t>𝑄</m:t>
                    </m:r>
                  </m:oMath>
                </a14:m>
                <a:r>
                  <a:rPr lang="en-US" dirty="0"/>
                  <a:t> (using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m:rPr>
                            <m:sty m:val="p"/>
                          </m:rPr>
                          <a:rPr lang="en-US" b="0" i="0" smtClean="0">
                            <a:latin typeface="Cambria Math" panose="02040503050406030204" pitchFamily="18" charset="0"/>
                          </a:rPr>
                          <m:t>target</m:t>
                        </m:r>
                      </m:sub>
                    </m:sSub>
                  </m:oMath>
                </a14:m>
                <a:r>
                  <a:rPr lang="en-US" dirty="0"/>
                  <a:t> and </a:t>
                </a:r>
                <a14:m>
                  <m:oMath xmlns:m="http://schemas.openxmlformats.org/officeDocument/2006/math">
                    <m:r>
                      <a:rPr lang="en-US" b="0" i="1" smtClean="0">
                        <a:latin typeface="Cambria Math" panose="02040503050406030204" pitchFamily="18" charset="0"/>
                      </a:rPr>
                      <m:t>𝑀</m:t>
                    </m:r>
                  </m:oMath>
                </a14:m>
                <a:r>
                  <a:rPr lang="en-US" dirty="0"/>
                  <a:t>)</a:t>
                </a:r>
              </a:p>
              <a:p>
                <a:pPr lvl="1"/>
                <a:r>
                  <a:rPr lang="en-US" dirty="0">
                    <a:solidFill>
                      <a:srgbClr val="00B0F0"/>
                    </a:solidFill>
                  </a:rPr>
                  <a:t>(Once in a while)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m:rPr>
                            <m:sty m:val="p"/>
                          </m:rPr>
                          <a:rPr lang="en-US" b="0" i="0" smtClean="0">
                            <a:latin typeface="Cambria Math" panose="02040503050406030204" pitchFamily="18" charset="0"/>
                          </a:rPr>
                          <m:t>target</m:t>
                        </m:r>
                      </m:sub>
                    </m:sSub>
                    <m:r>
                      <a:rPr lang="en-US" b="0" i="1" smtClean="0">
                        <a:latin typeface="Cambria Math" panose="02040503050406030204" pitchFamily="18" charset="0"/>
                      </a:rPr>
                      <m:t>←</m:t>
                    </m:r>
                    <m:r>
                      <a:rPr lang="en-US" b="0" i="1" smtClean="0">
                        <a:latin typeface="Cambria Math" panose="02040503050406030204" pitchFamily="18" charset="0"/>
                      </a:rPr>
                      <m:t>𝑄</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15019"/>
              </a:xfrm>
              <a:blipFill>
                <a:blip r:embed="rId3"/>
                <a:stretch>
                  <a:fillRect l="-1043" t="-2025"/>
                </a:stretch>
              </a:blipFill>
            </p:spPr>
            <p:txBody>
              <a:bodyPr/>
              <a:lstStyle/>
              <a:p>
                <a:r>
                  <a:rPr lang="en-US">
                    <a:noFill/>
                  </a:rPr>
                  <a:t> </a:t>
                </a:r>
              </a:p>
            </p:txBody>
          </p:sp>
        </mc:Fallback>
      </mc:AlternateContent>
    </p:spTree>
    <p:extLst>
      <p:ext uri="{BB962C8B-B14F-4D97-AF65-F5344CB8AC3E}">
        <p14:creationId xmlns:p14="http://schemas.microsoft.com/office/powerpoint/2010/main" val="1847127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955"/>
            <a:ext cx="10515600" cy="1325563"/>
          </a:xfrm>
        </p:spPr>
        <p:txBody>
          <a:bodyPr/>
          <a:lstStyle/>
          <a:p>
            <a:r>
              <a:rPr lang="en-US" dirty="0"/>
              <a:t>Deep Q-learning implementation</a:t>
            </a:r>
          </a:p>
        </p:txBody>
      </p:sp>
      <p:pic>
        <p:nvPicPr>
          <p:cNvPr id="5" name="Picture 4"/>
          <p:cNvPicPr>
            <a:picLocks noChangeAspect="1"/>
          </p:cNvPicPr>
          <p:nvPr/>
        </p:nvPicPr>
        <p:blipFill>
          <a:blip r:embed="rId3"/>
          <a:stretch>
            <a:fillRect/>
          </a:stretch>
        </p:blipFill>
        <p:spPr>
          <a:xfrm>
            <a:off x="978655" y="1298749"/>
            <a:ext cx="7131884" cy="5171601"/>
          </a:xfrm>
          <a:prstGeom prst="rect">
            <a:avLst/>
          </a:prstGeom>
        </p:spPr>
      </p:pic>
      <p:sp>
        <p:nvSpPr>
          <p:cNvPr id="3" name="TextBox 2"/>
          <p:cNvSpPr txBox="1"/>
          <p:nvPr/>
        </p:nvSpPr>
        <p:spPr>
          <a:xfrm>
            <a:off x="691362" y="6469334"/>
            <a:ext cx="10635768" cy="338554"/>
          </a:xfrm>
          <a:prstGeom prst="rect">
            <a:avLst/>
          </a:prstGeom>
          <a:noFill/>
        </p:spPr>
        <p:txBody>
          <a:bodyPr wrap="square" rtlCol="0">
            <a:spAutoFit/>
          </a:bodyPr>
          <a:lstStyle/>
          <a:p>
            <a:r>
              <a:rPr lang="en-US" sz="1600" dirty="0"/>
              <a:t>A few algorithms implemented and included in CNTK release; thanks to Yi Mao and Chong Wang for help in code development</a:t>
            </a:r>
          </a:p>
        </p:txBody>
      </p:sp>
      <p:grpSp>
        <p:nvGrpSpPr>
          <p:cNvPr id="11" name="Group 10"/>
          <p:cNvGrpSpPr/>
          <p:nvPr/>
        </p:nvGrpSpPr>
        <p:grpSpPr>
          <a:xfrm>
            <a:off x="4888525" y="4841631"/>
            <a:ext cx="6075257" cy="743874"/>
            <a:chOff x="4888525" y="4841631"/>
            <a:chExt cx="6075257" cy="743874"/>
          </a:xfrm>
        </p:grpSpPr>
        <p:sp>
          <p:nvSpPr>
            <p:cNvPr id="4" name="Oval 3"/>
            <p:cNvSpPr/>
            <p:nvPr/>
          </p:nvSpPr>
          <p:spPr>
            <a:xfrm>
              <a:off x="4888525" y="4841631"/>
              <a:ext cx="506436" cy="3181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5734594" y="5000730"/>
                  <a:ext cx="5229188" cy="584775"/>
                </a:xfrm>
                <a:prstGeom prst="rect">
                  <a:avLst/>
                </a:prstGeom>
                <a:noFill/>
              </p:spPr>
              <p:txBody>
                <a:bodyPr wrap="none" rtlCol="0">
                  <a:spAutoFit/>
                </a:bodyPr>
                <a:lstStyle/>
                <a:p>
                  <a:r>
                    <a:rPr lang="en-US" sz="1600" dirty="0">
                      <a:solidFill>
                        <a:srgbClr val="FF0000"/>
                      </a:solidFill>
                    </a:rPr>
                    <a:t>Note: the last layer should not have a squashing function,  as</a:t>
                  </a:r>
                </a:p>
                <a:p>
                  <a:r>
                    <a:rPr lang="en-US" sz="1600" dirty="0">
                      <a:solidFill>
                        <a:srgbClr val="FF0000"/>
                      </a:solidFill>
                    </a:rPr>
                    <a:t>the network is expected to output </a:t>
                  </a:r>
                  <a14:m>
                    <m:oMath xmlns:m="http://schemas.openxmlformats.org/officeDocument/2006/math">
                      <m:r>
                        <a:rPr lang="en-US" sz="1600" b="0" i="1" smtClean="0">
                          <a:solidFill>
                            <a:srgbClr val="FF0000"/>
                          </a:solidFill>
                          <a:latin typeface="Cambria Math" panose="02040503050406030204" pitchFamily="18" charset="0"/>
                        </a:rPr>
                        <m:t>𝑄</m:t>
                      </m:r>
                    </m:oMath>
                  </a14:m>
                  <a:r>
                    <a:rPr lang="en-US" sz="1600" dirty="0">
                      <a:solidFill>
                        <a:srgbClr val="FF0000"/>
                      </a:solidFill>
                    </a:rPr>
                    <a:t>-values (like regression).</a:t>
                  </a:r>
                </a:p>
              </p:txBody>
            </p:sp>
          </mc:Choice>
          <mc:Fallback xmlns="">
            <p:sp>
              <p:nvSpPr>
                <p:cNvPr id="6" name="TextBox 5"/>
                <p:cNvSpPr txBox="1">
                  <a:spLocks noRot="1" noChangeAspect="1" noMove="1" noResize="1" noEditPoints="1" noAdjustHandles="1" noChangeArrowheads="1" noChangeShapeType="1" noTextEdit="1"/>
                </p:cNvSpPr>
                <p:nvPr/>
              </p:nvSpPr>
              <p:spPr>
                <a:xfrm>
                  <a:off x="5734594" y="5000730"/>
                  <a:ext cx="5229188" cy="584775"/>
                </a:xfrm>
                <a:prstGeom prst="rect">
                  <a:avLst/>
                </a:prstGeom>
                <a:blipFill>
                  <a:blip r:embed="rId4"/>
                  <a:stretch>
                    <a:fillRect l="-699" t="-3125" b="-12500"/>
                  </a:stretch>
                </a:blipFill>
              </p:spPr>
              <p:txBody>
                <a:bodyPr/>
                <a:lstStyle/>
                <a:p>
                  <a:r>
                    <a:rPr lang="en-US">
                      <a:noFill/>
                    </a:rPr>
                    <a:t> </a:t>
                  </a:r>
                </a:p>
              </p:txBody>
            </p:sp>
          </mc:Fallback>
        </mc:AlternateContent>
        <p:cxnSp>
          <p:nvCxnSpPr>
            <p:cNvPr id="8" name="Straight Arrow Connector 7"/>
            <p:cNvCxnSpPr>
              <a:cxnSpLocks/>
              <a:stCxn id="6" idx="1"/>
            </p:cNvCxnSpPr>
            <p:nvPr/>
          </p:nvCxnSpPr>
          <p:spPr>
            <a:xfrm flipH="1" flipV="1">
              <a:off x="5264332" y="5159830"/>
              <a:ext cx="470262" cy="133288"/>
            </a:xfrm>
            <a:prstGeom prst="straightConnector1">
              <a:avLst/>
            </a:prstGeom>
            <a:ln>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2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decision making as RL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861" y="2248480"/>
            <a:ext cx="1461543" cy="1486315"/>
          </a:xfrm>
          <a:prstGeom prst="rect">
            <a:avLst/>
          </a:prstGeom>
        </p:spPr>
      </p:pic>
      <p:pic>
        <p:nvPicPr>
          <p:cNvPr id="6" name="Picture 5"/>
          <p:cNvPicPr>
            <a:picLocks noChangeAspect="1"/>
          </p:cNvPicPr>
          <p:nvPr/>
        </p:nvPicPr>
        <p:blipFill>
          <a:blip r:embed="rId4"/>
          <a:stretch>
            <a:fillRect/>
          </a:stretch>
        </p:blipFill>
        <p:spPr>
          <a:xfrm>
            <a:off x="1211619" y="2248480"/>
            <a:ext cx="1461543" cy="1486315"/>
          </a:xfrm>
          <a:prstGeom prst="rect">
            <a:avLst/>
          </a:prstGeom>
        </p:spPr>
      </p:pic>
      <p:pic>
        <p:nvPicPr>
          <p:cNvPr id="7" name="Picture 6"/>
          <p:cNvPicPr>
            <a:picLocks noChangeAspect="1"/>
          </p:cNvPicPr>
          <p:nvPr/>
        </p:nvPicPr>
        <p:blipFill>
          <a:blip r:embed="rId5"/>
          <a:stretch>
            <a:fillRect/>
          </a:stretch>
        </p:blipFill>
        <p:spPr>
          <a:xfrm>
            <a:off x="6535738" y="2248480"/>
            <a:ext cx="1453649" cy="1486315"/>
          </a:xfrm>
          <a:prstGeom prst="rect">
            <a:avLst/>
          </a:prstGeom>
        </p:spPr>
      </p:pic>
      <p:sp>
        <p:nvSpPr>
          <p:cNvPr id="8" name="TextBox 7"/>
          <p:cNvSpPr txBox="1"/>
          <p:nvPr/>
        </p:nvSpPr>
        <p:spPr>
          <a:xfrm>
            <a:off x="712662" y="1531222"/>
            <a:ext cx="2459456" cy="461665"/>
          </a:xfrm>
          <a:prstGeom prst="rect">
            <a:avLst/>
          </a:prstGeom>
          <a:noFill/>
        </p:spPr>
        <p:txBody>
          <a:bodyPr wrap="none" rtlCol="0">
            <a:spAutoFit/>
          </a:bodyPr>
          <a:lstStyle/>
          <a:p>
            <a:r>
              <a:rPr lang="en-US" sz="2400" b="1" dirty="0">
                <a:solidFill>
                  <a:srgbClr val="EA9046"/>
                </a:solidFill>
                <a:effectLst>
                  <a:outerShdw blurRad="38100" dist="38100" dir="2700000" algn="tl">
                    <a:srgbClr val="000000">
                      <a:alpha val="43137"/>
                    </a:srgbClr>
                  </a:outerShdw>
                </a:effectLst>
              </a:rPr>
              <a:t>Agent plays white</a:t>
            </a:r>
          </a:p>
        </p:txBody>
      </p:sp>
      <p:cxnSp>
        <p:nvCxnSpPr>
          <p:cNvPr id="12" name="Straight Arrow Connector 11"/>
          <p:cNvCxnSpPr/>
          <p:nvPr/>
        </p:nvCxnSpPr>
        <p:spPr>
          <a:xfrm flipH="1" flipV="1">
            <a:off x="4881523" y="3125043"/>
            <a:ext cx="350159" cy="839304"/>
          </a:xfrm>
          <a:prstGeom prst="straightConnector1">
            <a:avLst/>
          </a:prstGeom>
          <a:ln w="38100">
            <a:solidFill>
              <a:schemeClr val="accent1">
                <a:lumMod val="20000"/>
                <a:lumOff val="8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592" y="1948930"/>
            <a:ext cx="828175" cy="369332"/>
          </a:xfrm>
          <a:prstGeom prst="rect">
            <a:avLst/>
          </a:prstGeom>
          <a:noFill/>
        </p:spPr>
        <p:txBody>
          <a:bodyPr wrap="none" rtlCol="0">
            <a:spAutoFit/>
          </a:bodyPr>
          <a:lstStyle/>
          <a:p>
            <a:r>
              <a:rPr lang="en-US" dirty="0"/>
              <a:t>“state”</a:t>
            </a:r>
          </a:p>
        </p:txBody>
      </p:sp>
      <p:sp>
        <p:nvSpPr>
          <p:cNvPr id="64" name="TextBox 63"/>
          <p:cNvSpPr txBox="1"/>
          <p:nvPr/>
        </p:nvSpPr>
        <p:spPr>
          <a:xfrm>
            <a:off x="6612351" y="1948930"/>
            <a:ext cx="1300421" cy="369332"/>
          </a:xfrm>
          <a:prstGeom prst="rect">
            <a:avLst/>
          </a:prstGeom>
          <a:noFill/>
        </p:spPr>
        <p:txBody>
          <a:bodyPr wrap="none" rtlCol="0">
            <a:spAutoFit/>
          </a:bodyPr>
          <a:lstStyle/>
          <a:p>
            <a:r>
              <a:rPr lang="en-US" dirty="0"/>
              <a:t>“next state”</a:t>
            </a:r>
          </a:p>
        </p:txBody>
      </p:sp>
      <p:cxnSp>
        <p:nvCxnSpPr>
          <p:cNvPr id="20" name="Straight Arrow Connector 19"/>
          <p:cNvCxnSpPr>
            <a:stCxn id="6" idx="3"/>
            <a:endCxn id="5" idx="1"/>
          </p:cNvCxnSpPr>
          <p:nvPr/>
        </p:nvCxnSpPr>
        <p:spPr>
          <a:xfrm>
            <a:off x="2673162" y="2991638"/>
            <a:ext cx="1656699" cy="0"/>
          </a:xfrm>
          <a:prstGeom prst="straightConnector1">
            <a:avLst/>
          </a:prstGeom>
          <a:ln w="38100">
            <a:solidFill>
              <a:srgbClr val="EA9046"/>
            </a:solidFill>
            <a:prstDash val="sysDot"/>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7" idx="1"/>
          </p:cNvCxnSpPr>
          <p:nvPr/>
        </p:nvCxnSpPr>
        <p:spPr>
          <a:xfrm>
            <a:off x="5791404" y="2991638"/>
            <a:ext cx="744334" cy="0"/>
          </a:xfrm>
          <a:prstGeom prst="straightConnector1">
            <a:avLst/>
          </a:prstGeom>
          <a:ln w="38100">
            <a:solidFill>
              <a:srgbClr val="EA9046"/>
            </a:solidFill>
            <a:tailEnd type="arrow" w="lg" len="lg"/>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6"/>
          <a:stretch>
            <a:fillRect/>
          </a:stretch>
        </p:blipFill>
        <p:spPr>
          <a:xfrm>
            <a:off x="10274175" y="2277917"/>
            <a:ext cx="1419553" cy="1427439"/>
          </a:xfrm>
          <a:prstGeom prst="rect">
            <a:avLst/>
          </a:prstGeom>
        </p:spPr>
      </p:pic>
      <p:sp>
        <p:nvSpPr>
          <p:cNvPr id="65" name="TextBox 64"/>
          <p:cNvSpPr txBox="1"/>
          <p:nvPr/>
        </p:nvSpPr>
        <p:spPr>
          <a:xfrm>
            <a:off x="10274175" y="1948930"/>
            <a:ext cx="1298369" cy="369332"/>
          </a:xfrm>
          <a:prstGeom prst="rect">
            <a:avLst/>
          </a:prstGeom>
          <a:noFill/>
        </p:spPr>
        <p:txBody>
          <a:bodyPr wrap="none" rtlCol="0">
            <a:spAutoFit/>
          </a:bodyPr>
          <a:lstStyle/>
          <a:p>
            <a:r>
              <a:rPr lang="en-US" dirty="0"/>
              <a:t>“final state”</a:t>
            </a:r>
          </a:p>
        </p:txBody>
      </p:sp>
      <p:cxnSp>
        <p:nvCxnSpPr>
          <p:cNvPr id="66" name="Straight Arrow Connector 65"/>
          <p:cNvCxnSpPr>
            <a:stCxn id="7" idx="3"/>
            <a:endCxn id="23" idx="1"/>
          </p:cNvCxnSpPr>
          <p:nvPr/>
        </p:nvCxnSpPr>
        <p:spPr>
          <a:xfrm flipV="1">
            <a:off x="7989387" y="2991637"/>
            <a:ext cx="2284788" cy="1"/>
          </a:xfrm>
          <a:prstGeom prst="straightConnector1">
            <a:avLst/>
          </a:prstGeom>
          <a:ln w="38100">
            <a:solidFill>
              <a:srgbClr val="EA9046"/>
            </a:solidFill>
            <a:prstDash val="sysDot"/>
            <a:tailEnd type="arrow"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153885" y="3747089"/>
            <a:ext cx="1625188" cy="461665"/>
          </a:xfrm>
          <a:prstGeom prst="rect">
            <a:avLst/>
          </a:prstGeom>
          <a:noFill/>
        </p:spPr>
        <p:txBody>
          <a:bodyPr wrap="none" rtlCol="0">
            <a:spAutoFit/>
          </a:bodyPr>
          <a:lstStyle/>
          <a:p>
            <a:r>
              <a:rPr lang="en-US" sz="2400" b="1" dirty="0">
                <a:solidFill>
                  <a:srgbClr val="EA9046"/>
                </a:solidFill>
                <a:effectLst>
                  <a:outerShdw blurRad="38100" dist="38100" dir="2700000" algn="tl">
                    <a:srgbClr val="000000">
                      <a:alpha val="43137"/>
                    </a:srgbClr>
                  </a:outerShdw>
                </a:effectLst>
              </a:rPr>
              <a:t>White wins</a:t>
            </a:r>
          </a:p>
        </p:txBody>
      </p:sp>
      <p:sp>
        <p:nvSpPr>
          <p:cNvPr id="30" name="TextBox 29"/>
          <p:cNvSpPr txBox="1"/>
          <p:nvPr/>
        </p:nvSpPr>
        <p:spPr>
          <a:xfrm>
            <a:off x="10205822" y="4125798"/>
            <a:ext cx="1521314" cy="646331"/>
          </a:xfrm>
          <a:prstGeom prst="rect">
            <a:avLst/>
          </a:prstGeom>
          <a:noFill/>
        </p:spPr>
        <p:txBody>
          <a:bodyPr wrap="none" rtlCol="0">
            <a:spAutoFit/>
          </a:bodyPr>
          <a:lstStyle/>
          <a:p>
            <a:pPr algn="ctr"/>
            <a:r>
              <a:rPr lang="en-US" dirty="0"/>
              <a:t>“reward” is +1</a:t>
            </a:r>
          </a:p>
          <a:p>
            <a:pPr algn="ctr"/>
            <a:r>
              <a:rPr lang="en-US" dirty="0"/>
              <a:t>(-1 otherwise)</a:t>
            </a:r>
          </a:p>
        </p:txBody>
      </p:sp>
      <p:sp>
        <p:nvSpPr>
          <p:cNvPr id="90" name="TextBox 89"/>
          <p:cNvSpPr txBox="1"/>
          <p:nvPr/>
        </p:nvSpPr>
        <p:spPr>
          <a:xfrm>
            <a:off x="8393420" y="6390278"/>
            <a:ext cx="3676598" cy="400110"/>
          </a:xfrm>
          <a:prstGeom prst="rect">
            <a:avLst/>
          </a:prstGeom>
          <a:noFill/>
        </p:spPr>
        <p:txBody>
          <a:bodyPr wrap="square" rtlCol="0">
            <a:spAutoFit/>
          </a:bodyPr>
          <a:lstStyle/>
          <a:p>
            <a:pPr algn="r"/>
            <a:r>
              <a:rPr lang="en-US" sz="2000" dirty="0">
                <a:solidFill>
                  <a:schemeClr val="bg1">
                    <a:lumMod val="50000"/>
                  </a:schemeClr>
                </a:solidFill>
              </a:rPr>
              <a:t>More to be covered later today…</a:t>
            </a:r>
          </a:p>
        </p:txBody>
      </p:sp>
      <p:sp>
        <p:nvSpPr>
          <p:cNvPr id="3" name="Oval 2"/>
          <p:cNvSpPr/>
          <p:nvPr/>
        </p:nvSpPr>
        <p:spPr>
          <a:xfrm>
            <a:off x="4840937" y="3068746"/>
            <a:ext cx="91440" cy="914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2D464D4-F648-4AE5-AEC5-6184FE72CE33}"/>
              </a:ext>
            </a:extLst>
          </p:cNvPr>
          <p:cNvGrpSpPr/>
          <p:nvPr/>
        </p:nvGrpSpPr>
        <p:grpSpPr>
          <a:xfrm>
            <a:off x="8393419" y="4762489"/>
            <a:ext cx="1812403" cy="1398145"/>
            <a:chOff x="2480393" y="5155313"/>
            <a:chExt cx="1812403" cy="1398145"/>
          </a:xfrm>
        </p:grpSpPr>
        <p:pic>
          <p:nvPicPr>
            <p:cNvPr id="39" name="Picture 15">
              <a:extLst>
                <a:ext uri="{FF2B5EF4-FFF2-40B4-BE49-F238E27FC236}">
                  <a16:creationId xmlns:a16="http://schemas.microsoft.com/office/drawing/2014/main" id="{F913ABC0-FB51-40F1-92B5-F7CD31A4AD45}"/>
                </a:ext>
              </a:extLst>
            </p:cNvPr>
            <p:cNvPicPr>
              <a:picLocks noChangeAspect="1" noChangeArrowheads="1"/>
            </p:cNvPicPr>
            <p:nvPr/>
          </p:nvPicPr>
          <p:blipFill>
            <a:blip r:embed="rId7"/>
            <a:srcRect/>
            <a:stretch>
              <a:fillRect/>
            </a:stretch>
          </p:blipFill>
          <p:spPr bwMode="auto">
            <a:xfrm>
              <a:off x="2480393" y="5155313"/>
              <a:ext cx="569913" cy="871752"/>
            </a:xfrm>
            <a:prstGeom prst="rect">
              <a:avLst/>
            </a:prstGeom>
            <a:noFill/>
            <a:ln w="9525">
              <a:noFill/>
              <a:miter lim="800000"/>
              <a:headEnd/>
              <a:tailEnd/>
            </a:ln>
          </p:spPr>
        </p:pic>
        <p:pic>
          <p:nvPicPr>
            <p:cNvPr id="40" name="Picture 16">
              <a:extLst>
                <a:ext uri="{FF2B5EF4-FFF2-40B4-BE49-F238E27FC236}">
                  <a16:creationId xmlns:a16="http://schemas.microsoft.com/office/drawing/2014/main" id="{C79A2973-ACBA-4872-BA09-3F12B86C4ACD}"/>
                </a:ext>
              </a:extLst>
            </p:cNvPr>
            <p:cNvPicPr>
              <a:picLocks noChangeAspect="1" noChangeArrowheads="1"/>
            </p:cNvPicPr>
            <p:nvPr/>
          </p:nvPicPr>
          <p:blipFill>
            <a:blip r:embed="rId8"/>
            <a:srcRect/>
            <a:stretch>
              <a:fillRect/>
            </a:stretch>
          </p:blipFill>
          <p:spPr bwMode="auto">
            <a:xfrm>
              <a:off x="3228986" y="5325541"/>
              <a:ext cx="190500" cy="198837"/>
            </a:xfrm>
            <a:prstGeom prst="rect">
              <a:avLst/>
            </a:prstGeom>
            <a:noFill/>
            <a:ln w="9525">
              <a:noFill/>
              <a:miter lim="800000"/>
              <a:headEnd/>
              <a:tailEnd/>
            </a:ln>
          </p:spPr>
        </p:pic>
        <p:pic>
          <p:nvPicPr>
            <p:cNvPr id="41" name="Picture 17">
              <a:extLst>
                <a:ext uri="{FF2B5EF4-FFF2-40B4-BE49-F238E27FC236}">
                  <a16:creationId xmlns:a16="http://schemas.microsoft.com/office/drawing/2014/main" id="{3BCB5185-57AB-46BC-B7FB-FDC10603A17A}"/>
                </a:ext>
              </a:extLst>
            </p:cNvPr>
            <p:cNvPicPr>
              <a:picLocks noChangeAspect="1" noChangeArrowheads="1"/>
            </p:cNvPicPr>
            <p:nvPr/>
          </p:nvPicPr>
          <p:blipFill>
            <a:blip r:embed="rId9"/>
            <a:srcRect/>
            <a:stretch>
              <a:fillRect/>
            </a:stretch>
          </p:blipFill>
          <p:spPr bwMode="auto">
            <a:xfrm>
              <a:off x="3495355" y="5228956"/>
              <a:ext cx="723900" cy="898448"/>
            </a:xfrm>
            <a:prstGeom prst="rect">
              <a:avLst/>
            </a:prstGeom>
            <a:noFill/>
            <a:ln w="9525">
              <a:noFill/>
              <a:miter lim="800000"/>
              <a:headEnd/>
              <a:tailEnd/>
            </a:ln>
          </p:spPr>
        </p:pic>
        <p:sp>
          <p:nvSpPr>
            <p:cNvPr id="42" name="Line 18">
              <a:extLst>
                <a:ext uri="{FF2B5EF4-FFF2-40B4-BE49-F238E27FC236}">
                  <a16:creationId xmlns:a16="http://schemas.microsoft.com/office/drawing/2014/main" id="{1B974CDF-A424-4586-A84C-89FC8A0A1861}"/>
                </a:ext>
              </a:extLst>
            </p:cNvPr>
            <p:cNvSpPr>
              <a:spLocks noChangeShapeType="1"/>
            </p:cNvSpPr>
            <p:nvPr/>
          </p:nvSpPr>
          <p:spPr bwMode="auto">
            <a:xfrm>
              <a:off x="3169455" y="5430483"/>
              <a:ext cx="3429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3" name="Line 19">
              <a:extLst>
                <a:ext uri="{FF2B5EF4-FFF2-40B4-BE49-F238E27FC236}">
                  <a16:creationId xmlns:a16="http://schemas.microsoft.com/office/drawing/2014/main" id="{86FF6417-3F39-4267-A7A5-1A5105E03E01}"/>
                </a:ext>
              </a:extLst>
            </p:cNvPr>
            <p:cNvSpPr>
              <a:spLocks noChangeShapeType="1"/>
            </p:cNvSpPr>
            <p:nvPr/>
          </p:nvSpPr>
          <p:spPr bwMode="auto">
            <a:xfrm flipH="1">
              <a:off x="3169455" y="5739784"/>
              <a:ext cx="342900" cy="0"/>
            </a:xfrm>
            <a:prstGeom prst="line">
              <a:avLst/>
            </a:prstGeom>
            <a:noFill/>
            <a:ln w="9525">
              <a:solidFill>
                <a:schemeClr val="tx1"/>
              </a:solidFill>
              <a:round/>
              <a:headEnd/>
              <a:tailEnd type="arrow" w="lg" len="lg"/>
            </a:ln>
          </p:spPr>
          <p:txBody>
            <a:bodyPr>
              <a:prstTxWarp prst="textNoShape">
                <a:avLst/>
              </a:prstTxWarp>
            </a:bodyPr>
            <a:lstStyle/>
            <a:p>
              <a:endParaRPr lang="en-US"/>
            </a:p>
          </p:txBody>
        </p:sp>
        <p:pic>
          <p:nvPicPr>
            <p:cNvPr id="44" name="Picture 20">
              <a:extLst>
                <a:ext uri="{FF2B5EF4-FFF2-40B4-BE49-F238E27FC236}">
                  <a16:creationId xmlns:a16="http://schemas.microsoft.com/office/drawing/2014/main" id="{31DBED01-9916-4798-A136-ABFCCCDEB1D3}"/>
                </a:ext>
              </a:extLst>
            </p:cNvPr>
            <p:cNvPicPr>
              <a:picLocks noChangeAspect="1" noChangeArrowheads="1"/>
            </p:cNvPicPr>
            <p:nvPr/>
          </p:nvPicPr>
          <p:blipFill>
            <a:blip r:embed="rId8"/>
            <a:srcRect/>
            <a:stretch>
              <a:fillRect/>
            </a:stretch>
          </p:blipFill>
          <p:spPr bwMode="auto">
            <a:xfrm>
              <a:off x="3235336" y="5648651"/>
              <a:ext cx="190500" cy="198837"/>
            </a:xfrm>
            <a:prstGeom prst="rect">
              <a:avLst/>
            </a:prstGeom>
            <a:noFill/>
            <a:ln w="9525">
              <a:noFill/>
              <a:miter lim="800000"/>
              <a:headEnd/>
              <a:tailEnd/>
            </a:ln>
          </p:spPr>
        </p:pic>
        <p:sp>
          <p:nvSpPr>
            <p:cNvPr id="45" name="TextBox 44">
              <a:extLst>
                <a:ext uri="{FF2B5EF4-FFF2-40B4-BE49-F238E27FC236}">
                  <a16:creationId xmlns:a16="http://schemas.microsoft.com/office/drawing/2014/main" id="{10F64B9E-D5E2-4981-8465-08F11ED75902}"/>
                </a:ext>
              </a:extLst>
            </p:cNvPr>
            <p:cNvSpPr txBox="1"/>
            <p:nvPr/>
          </p:nvSpPr>
          <p:spPr>
            <a:xfrm>
              <a:off x="2489225" y="6184126"/>
              <a:ext cx="1803571" cy="369332"/>
            </a:xfrm>
            <a:prstGeom prst="rect">
              <a:avLst/>
            </a:prstGeom>
            <a:noFill/>
          </p:spPr>
          <p:txBody>
            <a:bodyPr wrap="none" rtlCol="0">
              <a:spAutoFit/>
            </a:bodyPr>
            <a:lstStyle/>
            <a:p>
              <a:pPr algn="ctr"/>
              <a:r>
                <a:rPr lang="en-US" dirty="0">
                  <a:solidFill>
                    <a:srgbClr val="7030A0"/>
                  </a:solidFill>
                </a:rPr>
                <a:t>Dialogue systems</a:t>
              </a:r>
            </a:p>
          </p:txBody>
        </p:sp>
      </p:grpSp>
      <p:grpSp>
        <p:nvGrpSpPr>
          <p:cNvPr id="46" name="Group 45">
            <a:extLst>
              <a:ext uri="{FF2B5EF4-FFF2-40B4-BE49-F238E27FC236}">
                <a16:creationId xmlns:a16="http://schemas.microsoft.com/office/drawing/2014/main" id="{F2190AE4-90B2-418D-82D0-3B40417198D6}"/>
              </a:ext>
            </a:extLst>
          </p:cNvPr>
          <p:cNvGrpSpPr/>
          <p:nvPr/>
        </p:nvGrpSpPr>
        <p:grpSpPr>
          <a:xfrm>
            <a:off x="4098977" y="4963339"/>
            <a:ext cx="2472762" cy="1399172"/>
            <a:chOff x="3568572" y="4875677"/>
            <a:chExt cx="2472762" cy="1399172"/>
          </a:xfrm>
        </p:grpSpPr>
        <p:pic>
          <p:nvPicPr>
            <p:cNvPr id="47" name="Picture 12">
              <a:extLst>
                <a:ext uri="{FF2B5EF4-FFF2-40B4-BE49-F238E27FC236}">
                  <a16:creationId xmlns:a16="http://schemas.microsoft.com/office/drawing/2014/main" id="{44EC3CF2-A915-4FC2-B885-EBE8E8614849}"/>
                </a:ext>
              </a:extLst>
            </p:cNvPr>
            <p:cNvPicPr>
              <a:picLocks noChangeAspect="1" noChangeArrowheads="1"/>
            </p:cNvPicPr>
            <p:nvPr/>
          </p:nvPicPr>
          <p:blipFill>
            <a:blip r:embed="rId10"/>
            <a:srcRect/>
            <a:stretch>
              <a:fillRect/>
            </a:stretch>
          </p:blipFill>
          <p:spPr bwMode="auto">
            <a:xfrm>
              <a:off x="4246786" y="4875677"/>
              <a:ext cx="1116334" cy="1089755"/>
            </a:xfrm>
            <a:prstGeom prst="rect">
              <a:avLst/>
            </a:prstGeom>
            <a:noFill/>
            <a:ln w="9525">
              <a:noFill/>
              <a:miter lim="800000"/>
              <a:headEnd/>
              <a:tailEnd/>
            </a:ln>
          </p:spPr>
        </p:pic>
        <p:sp>
          <p:nvSpPr>
            <p:cNvPr id="48" name="TextBox 47">
              <a:extLst>
                <a:ext uri="{FF2B5EF4-FFF2-40B4-BE49-F238E27FC236}">
                  <a16:creationId xmlns:a16="http://schemas.microsoft.com/office/drawing/2014/main" id="{704D3302-1325-4DC3-BF82-8675A2AAF03E}"/>
                </a:ext>
              </a:extLst>
            </p:cNvPr>
            <p:cNvSpPr txBox="1"/>
            <p:nvPr/>
          </p:nvSpPr>
          <p:spPr>
            <a:xfrm>
              <a:off x="3568572" y="5905517"/>
              <a:ext cx="2472762" cy="369332"/>
            </a:xfrm>
            <a:prstGeom prst="rect">
              <a:avLst/>
            </a:prstGeom>
            <a:noFill/>
          </p:spPr>
          <p:txBody>
            <a:bodyPr wrap="square" rtlCol="0">
              <a:spAutoFit/>
            </a:bodyPr>
            <a:lstStyle/>
            <a:p>
              <a:pPr algn="ctr"/>
              <a:r>
                <a:rPr lang="en-US" dirty="0">
                  <a:solidFill>
                    <a:schemeClr val="accent6">
                      <a:lumMod val="75000"/>
                    </a:schemeClr>
                  </a:solidFill>
                </a:rPr>
                <a:t>Autonomic computing</a:t>
              </a:r>
            </a:p>
          </p:txBody>
        </p:sp>
      </p:grpSp>
      <p:grpSp>
        <p:nvGrpSpPr>
          <p:cNvPr id="49" name="Group 48">
            <a:extLst>
              <a:ext uri="{FF2B5EF4-FFF2-40B4-BE49-F238E27FC236}">
                <a16:creationId xmlns:a16="http://schemas.microsoft.com/office/drawing/2014/main" id="{A34D7021-4F0F-4688-A3AD-7A6ABD020A64}"/>
              </a:ext>
            </a:extLst>
          </p:cNvPr>
          <p:cNvGrpSpPr/>
          <p:nvPr/>
        </p:nvGrpSpPr>
        <p:grpSpPr>
          <a:xfrm>
            <a:off x="10102156" y="4816526"/>
            <a:ext cx="1889941" cy="1192292"/>
            <a:chOff x="9260315" y="5358315"/>
            <a:chExt cx="1889941" cy="1192292"/>
          </a:xfrm>
        </p:grpSpPr>
        <p:pic>
          <p:nvPicPr>
            <p:cNvPr id="50" name="Picture 49">
              <a:extLst>
                <a:ext uri="{FF2B5EF4-FFF2-40B4-BE49-F238E27FC236}">
                  <a16:creationId xmlns:a16="http://schemas.microsoft.com/office/drawing/2014/main" id="{FCA33E5D-B066-4A8B-9FE6-69A9CEC2451B}"/>
                </a:ext>
              </a:extLst>
            </p:cNvPr>
            <p:cNvPicPr>
              <a:picLocks noChangeAspect="1"/>
            </p:cNvPicPr>
            <p:nvPr/>
          </p:nvPicPr>
          <p:blipFill>
            <a:blip r:embed="rId11"/>
            <a:stretch>
              <a:fillRect/>
            </a:stretch>
          </p:blipFill>
          <p:spPr>
            <a:xfrm>
              <a:off x="9501977" y="5358315"/>
              <a:ext cx="1406615" cy="834512"/>
            </a:xfrm>
            <a:prstGeom prst="rect">
              <a:avLst/>
            </a:prstGeom>
          </p:spPr>
        </p:pic>
        <p:sp>
          <p:nvSpPr>
            <p:cNvPr id="51" name="TextBox 50">
              <a:extLst>
                <a:ext uri="{FF2B5EF4-FFF2-40B4-BE49-F238E27FC236}">
                  <a16:creationId xmlns:a16="http://schemas.microsoft.com/office/drawing/2014/main" id="{97D7687B-EB2D-4560-BA38-9814295A4000}"/>
                </a:ext>
              </a:extLst>
            </p:cNvPr>
            <p:cNvSpPr txBox="1"/>
            <p:nvPr/>
          </p:nvSpPr>
          <p:spPr>
            <a:xfrm>
              <a:off x="9260315" y="6181275"/>
              <a:ext cx="1889941" cy="369332"/>
            </a:xfrm>
            <a:prstGeom prst="rect">
              <a:avLst/>
            </a:prstGeom>
            <a:noFill/>
          </p:spPr>
          <p:txBody>
            <a:bodyPr wrap="none" rtlCol="0">
              <a:spAutoFit/>
            </a:bodyPr>
            <a:lstStyle/>
            <a:p>
              <a:pPr algn="ctr"/>
              <a:r>
                <a:rPr lang="en-US" dirty="0">
                  <a:solidFill>
                    <a:schemeClr val="accent4">
                      <a:lumMod val="50000"/>
                    </a:schemeClr>
                  </a:solidFill>
                </a:rPr>
                <a:t>Program synthesis</a:t>
              </a:r>
            </a:p>
          </p:txBody>
        </p:sp>
      </p:grpSp>
      <p:grpSp>
        <p:nvGrpSpPr>
          <p:cNvPr id="52" name="Group 51">
            <a:extLst>
              <a:ext uri="{FF2B5EF4-FFF2-40B4-BE49-F238E27FC236}">
                <a16:creationId xmlns:a16="http://schemas.microsoft.com/office/drawing/2014/main" id="{08AD3FE3-364C-4A4E-A2F2-50B480DF270E}"/>
              </a:ext>
            </a:extLst>
          </p:cNvPr>
          <p:cNvGrpSpPr/>
          <p:nvPr/>
        </p:nvGrpSpPr>
        <p:grpSpPr>
          <a:xfrm>
            <a:off x="2419049" y="4504439"/>
            <a:ext cx="2213543" cy="2147449"/>
            <a:chOff x="5030063" y="4265619"/>
            <a:chExt cx="2213543" cy="2147449"/>
          </a:xfrm>
        </p:grpSpPr>
        <p:pic>
          <p:nvPicPr>
            <p:cNvPr id="53" name="Picture 11">
              <a:extLst>
                <a:ext uri="{FF2B5EF4-FFF2-40B4-BE49-F238E27FC236}">
                  <a16:creationId xmlns:a16="http://schemas.microsoft.com/office/drawing/2014/main" id="{E7C39A46-0B73-4D03-A261-D48B6E80DEE1}"/>
                </a:ext>
              </a:extLst>
            </p:cNvPr>
            <p:cNvPicPr>
              <a:picLocks noChangeAspect="1" noChangeArrowheads="1"/>
            </p:cNvPicPr>
            <p:nvPr/>
          </p:nvPicPr>
          <p:blipFill>
            <a:blip r:embed="rId12"/>
            <a:srcRect/>
            <a:stretch>
              <a:fillRect/>
            </a:stretch>
          </p:blipFill>
          <p:spPr bwMode="auto">
            <a:xfrm>
              <a:off x="5030063" y="5025018"/>
              <a:ext cx="1622018" cy="1020392"/>
            </a:xfrm>
            <a:prstGeom prst="rect">
              <a:avLst/>
            </a:prstGeom>
            <a:noFill/>
            <a:ln w="9525">
              <a:noFill/>
              <a:miter lim="800000"/>
              <a:headEnd/>
              <a:tailEnd/>
            </a:ln>
          </p:spPr>
        </p:pic>
        <p:sp>
          <p:nvSpPr>
            <p:cNvPr id="54" name="TextBox 53">
              <a:extLst>
                <a:ext uri="{FF2B5EF4-FFF2-40B4-BE49-F238E27FC236}">
                  <a16:creationId xmlns:a16="http://schemas.microsoft.com/office/drawing/2014/main" id="{116E8A7E-9395-479A-BCF6-884378B7E733}"/>
                </a:ext>
              </a:extLst>
            </p:cNvPr>
            <p:cNvSpPr txBox="1"/>
            <p:nvPr/>
          </p:nvSpPr>
          <p:spPr>
            <a:xfrm>
              <a:off x="5073226" y="6043736"/>
              <a:ext cx="2170380" cy="369332"/>
            </a:xfrm>
            <a:prstGeom prst="rect">
              <a:avLst/>
            </a:prstGeom>
            <a:noFill/>
          </p:spPr>
          <p:txBody>
            <a:bodyPr wrap="square" rtlCol="0">
              <a:spAutoFit/>
            </a:bodyPr>
            <a:lstStyle/>
            <a:p>
              <a:pPr algn="ctr"/>
              <a:r>
                <a:rPr lang="en-US" dirty="0">
                  <a:solidFill>
                    <a:srgbClr val="0070C0"/>
                  </a:solidFill>
                </a:rPr>
                <a:t>Robotics &amp; control</a:t>
              </a:r>
            </a:p>
          </p:txBody>
        </p:sp>
        <p:pic>
          <p:nvPicPr>
            <p:cNvPr id="55" name="Picture 54">
              <a:extLst>
                <a:ext uri="{FF2B5EF4-FFF2-40B4-BE49-F238E27FC236}">
                  <a16:creationId xmlns:a16="http://schemas.microsoft.com/office/drawing/2014/main" id="{726657EE-6537-4539-AB5E-82D2B373CCC0}"/>
                </a:ext>
              </a:extLst>
            </p:cNvPr>
            <p:cNvPicPr>
              <a:picLocks noChangeAspect="1"/>
            </p:cNvPicPr>
            <p:nvPr/>
          </p:nvPicPr>
          <p:blipFill>
            <a:blip r:embed="rId13"/>
            <a:stretch>
              <a:fillRect/>
            </a:stretch>
          </p:blipFill>
          <p:spPr>
            <a:xfrm>
              <a:off x="5441380" y="4265619"/>
              <a:ext cx="1666001" cy="1017526"/>
            </a:xfrm>
            <a:prstGeom prst="rect">
              <a:avLst/>
            </a:prstGeom>
          </p:spPr>
        </p:pic>
      </p:grpSp>
      <p:grpSp>
        <p:nvGrpSpPr>
          <p:cNvPr id="56" name="Group 55">
            <a:extLst>
              <a:ext uri="{FF2B5EF4-FFF2-40B4-BE49-F238E27FC236}">
                <a16:creationId xmlns:a16="http://schemas.microsoft.com/office/drawing/2014/main" id="{BAE8AB6B-AE53-4232-B076-09B31521BA10}"/>
              </a:ext>
            </a:extLst>
          </p:cNvPr>
          <p:cNvGrpSpPr/>
          <p:nvPr/>
        </p:nvGrpSpPr>
        <p:grpSpPr>
          <a:xfrm>
            <a:off x="29632" y="4501946"/>
            <a:ext cx="2318776" cy="2288442"/>
            <a:chOff x="29632" y="4501946"/>
            <a:chExt cx="2318776" cy="2288442"/>
          </a:xfrm>
        </p:grpSpPr>
        <p:pic>
          <p:nvPicPr>
            <p:cNvPr id="57" name="Picture 56">
              <a:extLst>
                <a:ext uri="{FF2B5EF4-FFF2-40B4-BE49-F238E27FC236}">
                  <a16:creationId xmlns:a16="http://schemas.microsoft.com/office/drawing/2014/main" id="{0284D3DA-EA3E-4E24-B595-46F115DE844A}"/>
                </a:ext>
              </a:extLst>
            </p:cNvPr>
            <p:cNvPicPr>
              <a:picLocks noChangeAspect="1"/>
            </p:cNvPicPr>
            <p:nvPr/>
          </p:nvPicPr>
          <p:blipFill>
            <a:blip r:embed="rId14"/>
            <a:stretch>
              <a:fillRect/>
            </a:stretch>
          </p:blipFill>
          <p:spPr>
            <a:xfrm>
              <a:off x="757170" y="5232141"/>
              <a:ext cx="1541865" cy="939836"/>
            </a:xfrm>
            <a:prstGeom prst="rect">
              <a:avLst/>
            </a:prstGeom>
          </p:spPr>
        </p:pic>
        <p:pic>
          <p:nvPicPr>
            <p:cNvPr id="58" name="Picture 57">
              <a:extLst>
                <a:ext uri="{FF2B5EF4-FFF2-40B4-BE49-F238E27FC236}">
                  <a16:creationId xmlns:a16="http://schemas.microsoft.com/office/drawing/2014/main" id="{2A320CC5-4499-418F-9EB9-B87793183F29}"/>
                </a:ext>
              </a:extLst>
            </p:cNvPr>
            <p:cNvPicPr>
              <a:picLocks noChangeAspect="1"/>
            </p:cNvPicPr>
            <p:nvPr/>
          </p:nvPicPr>
          <p:blipFill>
            <a:blip r:embed="rId15"/>
            <a:stretch>
              <a:fillRect/>
            </a:stretch>
          </p:blipFill>
          <p:spPr>
            <a:xfrm>
              <a:off x="359312" y="4501946"/>
              <a:ext cx="1556082" cy="944942"/>
            </a:xfrm>
            <a:prstGeom prst="rect">
              <a:avLst/>
            </a:prstGeom>
          </p:spPr>
        </p:pic>
        <p:sp>
          <p:nvSpPr>
            <p:cNvPr id="59" name="TextBox 58">
              <a:extLst>
                <a:ext uri="{FF2B5EF4-FFF2-40B4-BE49-F238E27FC236}">
                  <a16:creationId xmlns:a16="http://schemas.microsoft.com/office/drawing/2014/main" id="{18B8E9E4-769C-4F59-9871-4C858503DAF3}"/>
                </a:ext>
              </a:extLst>
            </p:cNvPr>
            <p:cNvSpPr txBox="1"/>
            <p:nvPr/>
          </p:nvSpPr>
          <p:spPr>
            <a:xfrm>
              <a:off x="29632" y="6144057"/>
              <a:ext cx="2318776" cy="646331"/>
            </a:xfrm>
            <a:prstGeom prst="rect">
              <a:avLst/>
            </a:prstGeom>
            <a:noFill/>
          </p:spPr>
          <p:txBody>
            <a:bodyPr wrap="none" rtlCol="0">
              <a:spAutoFit/>
            </a:bodyPr>
            <a:lstStyle/>
            <a:p>
              <a:pPr algn="ctr"/>
              <a:r>
                <a:rPr lang="en-US" dirty="0">
                  <a:solidFill>
                    <a:schemeClr val="bg2">
                      <a:lumMod val="50000"/>
                    </a:schemeClr>
                  </a:solidFill>
                </a:rPr>
                <a:t>Games</a:t>
              </a:r>
            </a:p>
            <a:p>
              <a:pPr algn="ctr"/>
              <a:r>
                <a:rPr lang="en-US" dirty="0">
                  <a:solidFill>
                    <a:schemeClr val="bg2">
                      <a:lumMod val="50000"/>
                    </a:schemeClr>
                  </a:solidFill>
                </a:rPr>
                <a:t>(Malmo, Ms. Pac-Man)</a:t>
              </a:r>
            </a:p>
          </p:txBody>
        </p:sp>
      </p:grpSp>
      <p:grpSp>
        <p:nvGrpSpPr>
          <p:cNvPr id="60" name="Group 59">
            <a:extLst>
              <a:ext uri="{FF2B5EF4-FFF2-40B4-BE49-F238E27FC236}">
                <a16:creationId xmlns:a16="http://schemas.microsoft.com/office/drawing/2014/main" id="{C91B420B-46CA-4E90-A355-0092A7A5EE54}"/>
              </a:ext>
            </a:extLst>
          </p:cNvPr>
          <p:cNvGrpSpPr/>
          <p:nvPr/>
        </p:nvGrpSpPr>
        <p:grpSpPr>
          <a:xfrm>
            <a:off x="6388825" y="4825323"/>
            <a:ext cx="1804660" cy="1826565"/>
            <a:chOff x="10203814" y="4907799"/>
            <a:chExt cx="1804660" cy="1826565"/>
          </a:xfrm>
        </p:grpSpPr>
        <p:pic>
          <p:nvPicPr>
            <p:cNvPr id="61" name="Picture 60">
              <a:extLst>
                <a:ext uri="{FF2B5EF4-FFF2-40B4-BE49-F238E27FC236}">
                  <a16:creationId xmlns:a16="http://schemas.microsoft.com/office/drawing/2014/main" id="{C42A6904-6D01-4758-A570-BB1E8801E078}"/>
                </a:ext>
              </a:extLst>
            </p:cNvPr>
            <p:cNvPicPr>
              <a:picLocks noChangeAspect="1"/>
            </p:cNvPicPr>
            <p:nvPr/>
          </p:nvPicPr>
          <p:blipFill>
            <a:blip r:embed="rId16"/>
            <a:stretch>
              <a:fillRect/>
            </a:stretch>
          </p:blipFill>
          <p:spPr>
            <a:xfrm>
              <a:off x="10237893" y="4907799"/>
              <a:ext cx="1736493" cy="1225861"/>
            </a:xfrm>
            <a:prstGeom prst="rect">
              <a:avLst/>
            </a:prstGeom>
          </p:spPr>
        </p:pic>
        <p:sp>
          <p:nvSpPr>
            <p:cNvPr id="62" name="TextBox 61">
              <a:extLst>
                <a:ext uri="{FF2B5EF4-FFF2-40B4-BE49-F238E27FC236}">
                  <a16:creationId xmlns:a16="http://schemas.microsoft.com/office/drawing/2014/main" id="{DA055801-B3D4-4855-94D2-C3F0D15029CB}"/>
                </a:ext>
              </a:extLst>
            </p:cNvPr>
            <p:cNvSpPr txBox="1"/>
            <p:nvPr/>
          </p:nvSpPr>
          <p:spPr>
            <a:xfrm>
              <a:off x="10203814" y="6088033"/>
              <a:ext cx="1804660" cy="646331"/>
            </a:xfrm>
            <a:prstGeom prst="rect">
              <a:avLst/>
            </a:prstGeom>
            <a:noFill/>
          </p:spPr>
          <p:txBody>
            <a:bodyPr wrap="none" rtlCol="0">
              <a:spAutoFit/>
            </a:bodyPr>
            <a:lstStyle/>
            <a:p>
              <a:pPr algn="ctr"/>
              <a:r>
                <a:rPr lang="en-US" dirty="0">
                  <a:solidFill>
                    <a:schemeClr val="accent2">
                      <a:lumMod val="75000"/>
                    </a:schemeClr>
                  </a:solidFill>
                </a:rPr>
                <a:t>News/ads</a:t>
              </a:r>
            </a:p>
            <a:p>
              <a:pPr algn="ctr"/>
              <a:r>
                <a:rPr lang="en-US" dirty="0">
                  <a:solidFill>
                    <a:schemeClr val="accent2">
                      <a:lumMod val="75000"/>
                    </a:schemeClr>
                  </a:solidFill>
                </a:rPr>
                <a:t>recommendation</a:t>
              </a:r>
            </a:p>
          </p:txBody>
        </p:sp>
      </p:grpSp>
      <p:sp>
        <p:nvSpPr>
          <p:cNvPr id="63" name="TextBox 62">
            <a:extLst>
              <a:ext uri="{FF2B5EF4-FFF2-40B4-BE49-F238E27FC236}">
                <a16:creationId xmlns:a16="http://schemas.microsoft.com/office/drawing/2014/main" id="{05E1A685-D148-4032-904B-1280FE8BEDA4}"/>
              </a:ext>
            </a:extLst>
          </p:cNvPr>
          <p:cNvSpPr txBox="1"/>
          <p:nvPr/>
        </p:nvSpPr>
        <p:spPr>
          <a:xfrm>
            <a:off x="4756648" y="3909826"/>
            <a:ext cx="950068" cy="369332"/>
          </a:xfrm>
          <a:prstGeom prst="rect">
            <a:avLst/>
          </a:prstGeom>
          <a:noFill/>
        </p:spPr>
        <p:txBody>
          <a:bodyPr wrap="none" rtlCol="0">
            <a:spAutoFit/>
          </a:bodyPr>
          <a:lstStyle/>
          <a:p>
            <a:r>
              <a:rPr lang="en-US" dirty="0"/>
              <a:t>“action”</a:t>
            </a:r>
          </a:p>
        </p:txBody>
      </p:sp>
    </p:spTree>
    <p:extLst>
      <p:ext uri="{BB962C8B-B14F-4D97-AF65-F5344CB8AC3E}">
        <p14:creationId xmlns:p14="http://schemas.microsoft.com/office/powerpoint/2010/main" val="224628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500"/>
                                        <p:tgtEl>
                                          <p:spTgt spid="6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randombar(horizontal)">
                                      <p:cBhvr>
                                        <p:cTn id="58" dur="500"/>
                                        <p:tgtEl>
                                          <p:spTgt spid="56"/>
                                        </p:tgtEl>
                                      </p:cBhvr>
                                    </p:animEffect>
                                  </p:childTnLst>
                                </p:cTn>
                              </p:par>
                            </p:childTnLst>
                          </p:cTn>
                        </p:par>
                        <p:par>
                          <p:cTn id="59" fill="hold">
                            <p:stCondLst>
                              <p:cond delay="500"/>
                            </p:stCondLst>
                            <p:childTnLst>
                              <p:par>
                                <p:cTn id="60" presetID="14" presetClass="entr" presetSubtype="10" fill="hold" nodeType="after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randombar(horizontal)">
                                      <p:cBhvr>
                                        <p:cTn id="62" dur="500"/>
                                        <p:tgtEl>
                                          <p:spTgt spid="52"/>
                                        </p:tgtEl>
                                      </p:cBhvr>
                                    </p:animEffect>
                                  </p:childTnLst>
                                </p:cTn>
                              </p:par>
                            </p:childTnLst>
                          </p:cTn>
                        </p:par>
                        <p:par>
                          <p:cTn id="63" fill="hold">
                            <p:stCondLst>
                              <p:cond delay="1000"/>
                            </p:stCondLst>
                            <p:childTnLst>
                              <p:par>
                                <p:cTn id="64" presetID="14" presetClass="entr" presetSubtype="10" fill="hold"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randombar(horizontal)">
                                      <p:cBhvr>
                                        <p:cTn id="66" dur="500"/>
                                        <p:tgtEl>
                                          <p:spTgt spid="46"/>
                                        </p:tgtEl>
                                      </p:cBhvr>
                                    </p:animEffect>
                                  </p:childTnLst>
                                </p:cTn>
                              </p:par>
                            </p:childTnLst>
                          </p:cTn>
                        </p:par>
                        <p:par>
                          <p:cTn id="67" fill="hold">
                            <p:stCondLst>
                              <p:cond delay="1500"/>
                            </p:stCondLst>
                            <p:childTnLst>
                              <p:par>
                                <p:cTn id="68" presetID="14" presetClass="entr" presetSubtype="10" fill="hold"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randombar(horizontal)">
                                      <p:cBhvr>
                                        <p:cTn id="70" dur="500"/>
                                        <p:tgtEl>
                                          <p:spTgt spid="60"/>
                                        </p:tgtEl>
                                      </p:cBhvr>
                                    </p:animEffect>
                                  </p:childTnLst>
                                </p:cTn>
                              </p:par>
                            </p:childTnLst>
                          </p:cTn>
                        </p:par>
                        <p:par>
                          <p:cTn id="71" fill="hold">
                            <p:stCondLst>
                              <p:cond delay="2000"/>
                            </p:stCondLst>
                            <p:childTnLst>
                              <p:par>
                                <p:cTn id="72" presetID="14" presetClass="entr" presetSubtype="10"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randombar(horizontal)">
                                      <p:cBhvr>
                                        <p:cTn id="74" dur="500"/>
                                        <p:tgtEl>
                                          <p:spTgt spid="38"/>
                                        </p:tgtEl>
                                      </p:cBhvr>
                                    </p:animEffect>
                                  </p:childTnLst>
                                </p:cTn>
                              </p:par>
                            </p:childTnLst>
                          </p:cTn>
                        </p:par>
                        <p:par>
                          <p:cTn id="75" fill="hold">
                            <p:stCondLst>
                              <p:cond delay="2500"/>
                            </p:stCondLst>
                            <p:childTnLst>
                              <p:par>
                                <p:cTn id="76" presetID="14" presetClass="entr" presetSubtype="10" fill="hold"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randombar(horizontal)">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4" grpId="0"/>
      <p:bldP spid="65" grpId="0"/>
      <p:bldP spid="29" grpId="0"/>
      <p:bldP spid="30" grpId="0"/>
      <p:bldP spid="90" grpId="0"/>
      <p:bldP spid="3" grpId="0" animBg="1"/>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3"/>
          <a:stretch>
            <a:fillRect/>
          </a:stretch>
        </p:blipFill>
        <p:spPr>
          <a:xfrm>
            <a:off x="1923775" y="250673"/>
            <a:ext cx="8952563" cy="6356653"/>
          </a:xfrm>
          <a:prstGeom prst="rect">
            <a:avLst/>
          </a:prstGeom>
        </p:spPr>
      </p:pic>
    </p:spTree>
    <p:extLst>
      <p:ext uri="{BB962C8B-B14F-4D97-AF65-F5344CB8AC3E}">
        <p14:creationId xmlns:p14="http://schemas.microsoft.com/office/powerpoint/2010/main" val="57612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2374" y="273503"/>
            <a:ext cx="8791826" cy="6225268"/>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5094515" y="952706"/>
                <a:ext cx="6950529" cy="645561"/>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𝜃</m:t>
                      </m:r>
                      <m:r>
                        <a:rPr lang="en-US" sz="1600" i="1">
                          <a:latin typeface="Cambria Math" panose="02040503050406030204" pitchFamily="18" charset="0"/>
                        </a:rPr>
                        <m:t>←</m:t>
                      </m:r>
                      <m:r>
                        <a:rPr lang="en-US" sz="1600" b="0" i="1" smtClean="0">
                          <a:latin typeface="Cambria Math" panose="02040503050406030204" pitchFamily="18" charset="0"/>
                        </a:rPr>
                        <m:t> </m:t>
                      </m:r>
                      <m:r>
                        <a:rPr lang="en-US" sz="1600" i="1">
                          <a:latin typeface="Cambria Math" panose="02040503050406030204" pitchFamily="18" charset="0"/>
                        </a:rPr>
                        <m:t>𝜃</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𝑡</m:t>
                          </m:r>
                        </m:sub>
                      </m:sSub>
                      <m:r>
                        <a:rPr lang="en-US" sz="1600" i="1">
                          <a:latin typeface="Cambria Math" panose="02040503050406030204" pitchFamily="18" charset="0"/>
                        </a:rPr>
                        <m:t>⋅</m:t>
                      </m:r>
                      <m:d>
                        <m:dPr>
                          <m:ctrlPr>
                            <a:rPr lang="en-US" sz="1600" i="1">
                              <a:latin typeface="Cambria Math" panose="02040503050406030204" pitchFamily="18" charset="0"/>
                            </a:rPr>
                          </m:ctrlPr>
                        </m:dPr>
                        <m:e>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𝑟</m:t>
                              </m:r>
                            </m:e>
                            <m:sub>
                              <m:r>
                                <a:rPr lang="en-US" sz="1600" i="1">
                                  <a:solidFill>
                                    <a:srgbClr val="00B0F0"/>
                                  </a:solidFill>
                                  <a:latin typeface="Cambria Math" panose="02040503050406030204" pitchFamily="18" charset="0"/>
                                </a:rPr>
                                <m:t>𝑡</m:t>
                              </m:r>
                            </m:sub>
                          </m:sSub>
                          <m:r>
                            <a:rPr lang="en-US" sz="1600" i="1">
                              <a:solidFill>
                                <a:srgbClr val="00B0F0"/>
                              </a:solidFill>
                              <a:latin typeface="Cambria Math" panose="02040503050406030204" pitchFamily="18" charset="0"/>
                            </a:rPr>
                            <m:t>+</m:t>
                          </m:r>
                          <m:r>
                            <a:rPr lang="en-US" sz="1600" i="1">
                              <a:solidFill>
                                <a:srgbClr val="00B0F0"/>
                              </a:solidFill>
                              <a:latin typeface="Cambria Math" panose="02040503050406030204" pitchFamily="18" charset="0"/>
                            </a:rPr>
                            <m:t>𝛾</m:t>
                          </m:r>
                          <m:func>
                            <m:funcPr>
                              <m:ctrlPr>
                                <a:rPr lang="en-US" sz="1600" i="1">
                                  <a:solidFill>
                                    <a:srgbClr val="00B0F0"/>
                                  </a:solidFill>
                                  <a:latin typeface="Cambria Math" panose="02040503050406030204" pitchFamily="18" charset="0"/>
                                </a:rPr>
                              </m:ctrlPr>
                            </m:funcPr>
                            <m:fName>
                              <m:limLow>
                                <m:limLowPr>
                                  <m:ctrlPr>
                                    <a:rPr lang="en-US" sz="1600" i="1">
                                      <a:solidFill>
                                        <a:srgbClr val="00B0F0"/>
                                      </a:solidFill>
                                      <a:latin typeface="Cambria Math" panose="02040503050406030204" pitchFamily="18" charset="0"/>
                                    </a:rPr>
                                  </m:ctrlPr>
                                </m:limLowPr>
                                <m:e>
                                  <m:r>
                                    <m:rPr>
                                      <m:sty m:val="p"/>
                                    </m:rPr>
                                    <a:rPr lang="en-US" sz="1600">
                                      <a:solidFill>
                                        <a:srgbClr val="00B0F0"/>
                                      </a:solidFill>
                                      <a:latin typeface="Cambria Math" panose="02040503050406030204" pitchFamily="18" charset="0"/>
                                    </a:rPr>
                                    <m:t>max</m:t>
                                  </m:r>
                                </m:e>
                                <m:lim>
                                  <m:sSup>
                                    <m:sSupPr>
                                      <m:ctrlPr>
                                        <a:rPr lang="en-US" sz="1600" i="1">
                                          <a:solidFill>
                                            <a:srgbClr val="00B0F0"/>
                                          </a:solidFill>
                                          <a:latin typeface="Cambria Math" panose="02040503050406030204" pitchFamily="18" charset="0"/>
                                        </a:rPr>
                                      </m:ctrlPr>
                                    </m:sSupPr>
                                    <m:e>
                                      <m:r>
                                        <a:rPr lang="en-US" sz="1600" i="1">
                                          <a:solidFill>
                                            <a:srgbClr val="00B0F0"/>
                                          </a:solidFill>
                                          <a:latin typeface="Cambria Math" panose="02040503050406030204" pitchFamily="18" charset="0"/>
                                        </a:rPr>
                                        <m:t>𝑎</m:t>
                                      </m:r>
                                    </m:e>
                                    <m:sup>
                                      <m:r>
                                        <a:rPr lang="en-US" sz="1600" i="1">
                                          <a:solidFill>
                                            <a:srgbClr val="00B0F0"/>
                                          </a:solidFill>
                                          <a:latin typeface="Cambria Math" panose="02040503050406030204" pitchFamily="18" charset="0"/>
                                        </a:rPr>
                                        <m:t>′</m:t>
                                      </m:r>
                                    </m:sup>
                                  </m:sSup>
                                </m:lim>
                              </m:limLow>
                            </m:fName>
                            <m:e>
                              <m:r>
                                <a:rPr lang="en-US" sz="1600" i="1">
                                  <a:solidFill>
                                    <a:srgbClr val="00B0F0"/>
                                  </a:solidFill>
                                  <a:latin typeface="Cambria Math" panose="02040503050406030204" pitchFamily="18" charset="0"/>
                                </a:rPr>
                                <m:t>𝑄</m:t>
                              </m:r>
                              <m:d>
                                <m:dPr>
                                  <m:ctrlPr>
                                    <a:rPr lang="en-US" sz="1600" i="1">
                                      <a:solidFill>
                                        <a:srgbClr val="00B0F0"/>
                                      </a:solidFill>
                                      <a:latin typeface="Cambria Math" panose="02040503050406030204" pitchFamily="18" charset="0"/>
                                    </a:rPr>
                                  </m:ctrlPr>
                                </m:dPr>
                                <m:e>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𝑠</m:t>
                                      </m:r>
                                    </m:e>
                                    <m:sub>
                                      <m:r>
                                        <a:rPr lang="en-US" sz="1600" i="1">
                                          <a:solidFill>
                                            <a:srgbClr val="00B0F0"/>
                                          </a:solidFill>
                                          <a:latin typeface="Cambria Math" panose="02040503050406030204" pitchFamily="18" charset="0"/>
                                        </a:rPr>
                                        <m:t>𝑡</m:t>
                                      </m:r>
                                      <m:r>
                                        <a:rPr lang="en-US" sz="1600" i="1">
                                          <a:solidFill>
                                            <a:srgbClr val="00B0F0"/>
                                          </a:solidFill>
                                          <a:latin typeface="Cambria Math" panose="02040503050406030204" pitchFamily="18" charset="0"/>
                                        </a:rPr>
                                        <m:t>+1</m:t>
                                      </m:r>
                                    </m:sub>
                                  </m:sSub>
                                  <m:r>
                                    <a:rPr lang="en-US" sz="1600" i="1">
                                      <a:solidFill>
                                        <a:srgbClr val="00B0F0"/>
                                      </a:solidFill>
                                      <a:latin typeface="Cambria Math" panose="02040503050406030204" pitchFamily="18" charset="0"/>
                                    </a:rPr>
                                    <m:t>,</m:t>
                                  </m:r>
                                  <m:sSup>
                                    <m:sSupPr>
                                      <m:ctrlPr>
                                        <a:rPr lang="en-US" sz="1600" i="1">
                                          <a:solidFill>
                                            <a:srgbClr val="00B0F0"/>
                                          </a:solidFill>
                                          <a:latin typeface="Cambria Math" panose="02040503050406030204" pitchFamily="18" charset="0"/>
                                        </a:rPr>
                                      </m:ctrlPr>
                                    </m:sSupPr>
                                    <m:e>
                                      <m:r>
                                        <a:rPr lang="en-US" sz="1600" i="1">
                                          <a:solidFill>
                                            <a:srgbClr val="00B0F0"/>
                                          </a:solidFill>
                                          <a:latin typeface="Cambria Math" panose="02040503050406030204" pitchFamily="18" charset="0"/>
                                        </a:rPr>
                                        <m:t>𝑎</m:t>
                                      </m:r>
                                    </m:e>
                                    <m:sup>
                                      <m:r>
                                        <a:rPr lang="en-US" sz="1600" i="1">
                                          <a:solidFill>
                                            <a:srgbClr val="00B0F0"/>
                                          </a:solidFill>
                                          <a:latin typeface="Cambria Math" panose="02040503050406030204" pitchFamily="18" charset="0"/>
                                        </a:rPr>
                                        <m:t>′</m:t>
                                      </m:r>
                                    </m:sup>
                                  </m:sSup>
                                  <m:r>
                                    <a:rPr lang="en-US" sz="1600" i="1">
                                      <a:solidFill>
                                        <a:srgbClr val="00B0F0"/>
                                      </a:solidFill>
                                      <a:latin typeface="Cambria Math" panose="02040503050406030204" pitchFamily="18" charset="0"/>
                                    </a:rPr>
                                    <m:t>;</m:t>
                                  </m:r>
                                  <m:sSub>
                                    <m:sSubPr>
                                      <m:ctrlPr>
                                        <a:rPr lang="en-US" sz="1600" i="1">
                                          <a:solidFill>
                                            <a:srgbClr val="00B0F0"/>
                                          </a:solidFill>
                                          <a:latin typeface="Cambria Math" panose="02040503050406030204" pitchFamily="18" charset="0"/>
                                        </a:rPr>
                                      </m:ctrlPr>
                                    </m:sSubPr>
                                    <m:e>
                                      <m:r>
                                        <a:rPr lang="en-US" sz="1600" i="1">
                                          <a:solidFill>
                                            <a:srgbClr val="00B0F0"/>
                                          </a:solidFill>
                                          <a:latin typeface="Cambria Math" panose="02040503050406030204" pitchFamily="18" charset="0"/>
                                        </a:rPr>
                                        <m:t>𝜃</m:t>
                                      </m:r>
                                    </m:e>
                                    <m:sub>
                                      <m:r>
                                        <m:rPr>
                                          <m:nor/>
                                        </m:rPr>
                                        <a:rPr lang="en-US" sz="1600">
                                          <a:solidFill>
                                            <a:srgbClr val="00B0F0"/>
                                          </a:solidFill>
                                          <a:latin typeface="Cambria Math" panose="02040503050406030204" pitchFamily="18" charset="0"/>
                                        </a:rPr>
                                        <m:t>target</m:t>
                                      </m:r>
                                    </m:sub>
                                  </m:sSub>
                                </m:e>
                              </m:d>
                            </m:e>
                          </m:func>
                          <m:r>
                            <a:rPr lang="en-US" sz="1600" i="1">
                              <a:latin typeface="Cambria Math" panose="02040503050406030204" pitchFamily="18" charset="0"/>
                            </a:rPr>
                            <m:t>−</m:t>
                          </m:r>
                          <m:r>
                            <a:rPr lang="en-US" sz="1600" i="1">
                              <a:latin typeface="Cambria Math" panose="02040503050406030204" pitchFamily="18" charset="0"/>
                            </a:rPr>
                            <m:t>𝑄</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𝜃</m:t>
                              </m:r>
                            </m:e>
                          </m:d>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m:t>
                          </m:r>
                        </m:e>
                        <m:sub>
                          <m:r>
                            <a:rPr lang="en-US" sz="1600" i="1">
                              <a:latin typeface="Cambria Math" panose="02040503050406030204" pitchFamily="18" charset="0"/>
                            </a:rPr>
                            <m:t>𝜃</m:t>
                          </m:r>
                        </m:sub>
                      </m:sSub>
                      <m:r>
                        <a:rPr lang="en-US" sz="1600" i="1">
                          <a:latin typeface="Cambria Math" panose="02040503050406030204" pitchFamily="18" charset="0"/>
                        </a:rPr>
                        <m:t>𝑄</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𝜃</m:t>
                          </m:r>
                        </m:e>
                      </m:d>
                    </m:oMath>
                  </m:oMathPara>
                </a14:m>
                <a:endParaRPr lang="en-US" sz="1600" dirty="0"/>
              </a:p>
            </p:txBody>
          </p:sp>
        </mc:Choice>
        <mc:Fallback xmlns="">
          <p:sp>
            <p:nvSpPr>
              <p:cNvPr id="2" name="Rectangle 1"/>
              <p:cNvSpPr>
                <a:spLocks noRot="1" noChangeAspect="1" noMove="1" noResize="1" noEditPoints="1" noAdjustHandles="1" noChangeArrowheads="1" noChangeShapeType="1" noTextEdit="1"/>
              </p:cNvSpPr>
              <p:nvPr/>
            </p:nvSpPr>
            <p:spPr>
              <a:xfrm>
                <a:off x="5094515" y="952706"/>
                <a:ext cx="6950529" cy="645561"/>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63868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Q-learning in Cart Pole</a:t>
            </a:r>
          </a:p>
        </p:txBody>
      </p:sp>
      <p:graphicFrame>
        <p:nvGraphicFramePr>
          <p:cNvPr id="4" name="Chart 3">
            <a:extLst>
              <a:ext uri="{FF2B5EF4-FFF2-40B4-BE49-F238E27FC236}">
                <a16:creationId xmlns:a16="http://schemas.microsoft.com/office/drawing/2014/main" id="{6BDDE0DB-AA62-4197-8100-E0E83FADC0C5}"/>
              </a:ext>
            </a:extLst>
          </p:cNvPr>
          <p:cNvGraphicFramePr>
            <a:graphicFrameLocks/>
          </p:cNvGraphicFramePr>
          <p:nvPr>
            <p:extLst/>
          </p:nvPr>
        </p:nvGraphicFramePr>
        <p:xfrm>
          <a:off x="544286" y="1979022"/>
          <a:ext cx="11353800" cy="41441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5530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DQL variants</a:t>
            </a:r>
          </a:p>
        </p:txBody>
      </p:sp>
      <p:sp>
        <p:nvSpPr>
          <p:cNvPr id="3" name="Content Placeholder 2"/>
          <p:cNvSpPr>
            <a:spLocks noGrp="1"/>
          </p:cNvSpPr>
          <p:nvPr>
            <p:ph idx="1"/>
          </p:nvPr>
        </p:nvSpPr>
        <p:spPr>
          <a:xfrm>
            <a:off x="838200" y="1690688"/>
            <a:ext cx="10515600" cy="4486275"/>
          </a:xfrm>
        </p:spPr>
        <p:txBody>
          <a:bodyPr/>
          <a:lstStyle/>
          <a:p>
            <a:r>
              <a:rPr lang="en-US" dirty="0"/>
              <a:t>DQN</a:t>
            </a:r>
          </a:p>
          <a:p>
            <a:r>
              <a:rPr lang="en-US" dirty="0"/>
              <a:t>Dueling DQN</a:t>
            </a:r>
          </a:p>
          <a:p>
            <a:r>
              <a:rPr lang="en-US" dirty="0" err="1"/>
              <a:t>Etc</a:t>
            </a:r>
            <a:r>
              <a:rPr lang="en-US" dirty="0"/>
              <a:t>…</a:t>
            </a:r>
          </a:p>
          <a:p>
            <a:endParaRPr lang="en-US" dirty="0"/>
          </a:p>
        </p:txBody>
      </p:sp>
      <p:sp>
        <p:nvSpPr>
          <p:cNvPr id="5" name="TextBox 4"/>
          <p:cNvSpPr txBox="1"/>
          <p:nvPr/>
        </p:nvSpPr>
        <p:spPr>
          <a:xfrm>
            <a:off x="1400988" y="3420483"/>
            <a:ext cx="1160895" cy="369332"/>
          </a:xfrm>
          <a:prstGeom prst="rect">
            <a:avLst/>
          </a:prstGeom>
          <a:noFill/>
        </p:spPr>
        <p:txBody>
          <a:bodyPr wrap="none" rtlCol="0">
            <a:spAutoFit/>
          </a:bodyPr>
          <a:lstStyle/>
          <a:p>
            <a:r>
              <a:rPr lang="en-US" dirty="0"/>
              <a:t>Basic DQN</a:t>
            </a:r>
          </a:p>
        </p:txBody>
      </p:sp>
      <p:sp>
        <p:nvSpPr>
          <p:cNvPr id="6" name="TextBox 5"/>
          <p:cNvSpPr txBox="1"/>
          <p:nvPr/>
        </p:nvSpPr>
        <p:spPr>
          <a:xfrm>
            <a:off x="1160537" y="5159034"/>
            <a:ext cx="1401346" cy="369332"/>
          </a:xfrm>
          <a:prstGeom prst="rect">
            <a:avLst/>
          </a:prstGeom>
          <a:noFill/>
        </p:spPr>
        <p:txBody>
          <a:bodyPr wrap="none" rtlCol="0">
            <a:spAutoFit/>
          </a:bodyPr>
          <a:lstStyle/>
          <a:p>
            <a:r>
              <a:rPr lang="en-US" dirty="0"/>
              <a:t>Dueling DQN</a:t>
            </a:r>
          </a:p>
        </p:txBody>
      </p:sp>
      <p:grpSp>
        <p:nvGrpSpPr>
          <p:cNvPr id="11" name="Group 10"/>
          <p:cNvGrpSpPr/>
          <p:nvPr/>
        </p:nvGrpSpPr>
        <p:grpSpPr>
          <a:xfrm>
            <a:off x="2978328" y="5003223"/>
            <a:ext cx="827984" cy="1028856"/>
            <a:chOff x="3806190" y="5146916"/>
            <a:chExt cx="827984" cy="1028856"/>
          </a:xfrm>
        </p:grpSpPr>
        <p:pic>
          <p:nvPicPr>
            <p:cNvPr id="9" name="Picture 8"/>
            <p:cNvPicPr>
              <a:picLocks noChangeAspect="1"/>
            </p:cNvPicPr>
            <p:nvPr/>
          </p:nvPicPr>
          <p:blipFill>
            <a:blip r:embed="rId3"/>
            <a:stretch>
              <a:fillRect/>
            </a:stretch>
          </p:blipFill>
          <p:spPr>
            <a:xfrm>
              <a:off x="3911812" y="5146916"/>
              <a:ext cx="586676" cy="76459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806190" y="5806440"/>
                  <a:ext cx="827984"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06190" y="5806440"/>
                  <a:ext cx="827984" cy="369332"/>
                </a:xfrm>
                <a:prstGeom prst="rect">
                  <a:avLst/>
                </a:prstGeom>
                <a:blipFill>
                  <a:blip r:embed="rId4"/>
                  <a:stretch>
                    <a:fillRect l="-5882" t="-10000" b="-25000"/>
                  </a:stretch>
                </a:blipFill>
              </p:spPr>
              <p:txBody>
                <a:bodyPr/>
                <a:lstStyle/>
                <a:p>
                  <a:r>
                    <a:rPr lang="en-US">
                      <a:noFill/>
                    </a:rPr>
                    <a:t> </a:t>
                  </a:r>
                </a:p>
              </p:txBody>
            </p:sp>
          </mc:Fallback>
        </mc:AlternateContent>
      </p:grpSp>
      <p:grpSp>
        <p:nvGrpSpPr>
          <p:cNvPr id="13" name="Group 12"/>
          <p:cNvGrpSpPr/>
          <p:nvPr/>
        </p:nvGrpSpPr>
        <p:grpSpPr>
          <a:xfrm>
            <a:off x="2986536" y="3093010"/>
            <a:ext cx="809389" cy="1045817"/>
            <a:chOff x="3814398" y="3236703"/>
            <a:chExt cx="809389" cy="1045817"/>
          </a:xfrm>
        </p:grpSpPr>
        <p:pic>
          <p:nvPicPr>
            <p:cNvPr id="8" name="Picture 7"/>
            <p:cNvPicPr>
              <a:picLocks noChangeAspect="1"/>
            </p:cNvPicPr>
            <p:nvPr/>
          </p:nvPicPr>
          <p:blipFill>
            <a:blip r:embed="rId5"/>
            <a:stretch>
              <a:fillRect/>
            </a:stretch>
          </p:blipFill>
          <p:spPr>
            <a:xfrm>
              <a:off x="3911812" y="3236703"/>
              <a:ext cx="586676" cy="764591"/>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3814398" y="3913188"/>
                  <a:ext cx="809389"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814398" y="3913188"/>
                  <a:ext cx="809389" cy="369332"/>
                </a:xfrm>
                <a:prstGeom prst="rect">
                  <a:avLst/>
                </a:prstGeom>
                <a:blipFill>
                  <a:blip r:embed="rId6"/>
                  <a:stretch>
                    <a:fillRect l="-6015" t="-9836" b="-24590"/>
                  </a:stretch>
                </a:blipFill>
              </p:spPr>
              <p:txBody>
                <a:bodyPr/>
                <a:lstStyle/>
                <a:p>
                  <a:r>
                    <a:rPr lang="en-US">
                      <a:noFill/>
                    </a:rPr>
                    <a:t> </a:t>
                  </a:r>
                </a:p>
              </p:txBody>
            </p:sp>
          </mc:Fallback>
        </mc:AlternateContent>
      </p:grpSp>
      <p:sp>
        <p:nvSpPr>
          <p:cNvPr id="14" name="Arrow: Right 13"/>
          <p:cNvSpPr/>
          <p:nvPr/>
        </p:nvSpPr>
        <p:spPr>
          <a:xfrm>
            <a:off x="4044942" y="3232989"/>
            <a:ext cx="2971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4044942" y="5159383"/>
            <a:ext cx="2971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730928" y="2519496"/>
            <a:ext cx="4645428" cy="3812857"/>
            <a:chOff x="5044440" y="2663189"/>
            <a:chExt cx="4645428" cy="3812857"/>
          </a:xfrm>
        </p:grpSpPr>
        <p:pic>
          <p:nvPicPr>
            <p:cNvPr id="4" name="Picture 3"/>
            <p:cNvPicPr>
              <a:picLocks noChangeAspect="1"/>
            </p:cNvPicPr>
            <p:nvPr/>
          </p:nvPicPr>
          <p:blipFill>
            <a:blip r:embed="rId7"/>
            <a:stretch>
              <a:fillRect/>
            </a:stretch>
          </p:blipFill>
          <p:spPr>
            <a:xfrm>
              <a:off x="5044440" y="2663189"/>
              <a:ext cx="4645428" cy="3812857"/>
            </a:xfrm>
            <a:prstGeom prst="rect">
              <a:avLst/>
            </a:prstGeom>
          </p:spPr>
        </p:pic>
        <p:sp>
          <p:nvSpPr>
            <p:cNvPr id="22" name="Plus Sign 21"/>
            <p:cNvSpPr/>
            <p:nvPr/>
          </p:nvSpPr>
          <p:spPr>
            <a:xfrm>
              <a:off x="8994078" y="5372648"/>
              <a:ext cx="266821" cy="2584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8791301" y="6146977"/>
            <a:ext cx="2947745" cy="492033"/>
            <a:chOff x="9104813" y="6290670"/>
            <a:chExt cx="2947745" cy="492033"/>
          </a:xfrm>
        </p:grpSpPr>
        <mc:AlternateContent xmlns:mc="http://schemas.openxmlformats.org/markup-compatibility/2006" xmlns:a14="http://schemas.microsoft.com/office/drawing/2010/main">
          <mc:Choice Requires="a14">
            <p:sp>
              <p:nvSpPr>
                <p:cNvPr id="23" name="TextBox 22"/>
                <p:cNvSpPr txBox="1"/>
                <p:nvPr/>
              </p:nvSpPr>
              <p:spPr>
                <a:xfrm>
                  <a:off x="9372594" y="6413371"/>
                  <a:ext cx="26799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9372594" y="6413371"/>
                  <a:ext cx="2679964" cy="369332"/>
                </a:xfrm>
                <a:prstGeom prst="rect">
                  <a:avLst/>
                </a:prstGeom>
                <a:blipFill>
                  <a:blip r:embed="rId8"/>
                  <a:stretch>
                    <a:fillRect b="-9836"/>
                  </a:stretch>
                </a:blipFill>
              </p:spPr>
              <p:txBody>
                <a:bodyPr/>
                <a:lstStyle/>
                <a:p>
                  <a:r>
                    <a:rPr lang="en-US">
                      <a:noFill/>
                    </a:rPr>
                    <a:t> </a:t>
                  </a:r>
                </a:p>
              </p:txBody>
            </p:sp>
          </mc:Fallback>
        </mc:AlternateContent>
        <p:cxnSp>
          <p:nvCxnSpPr>
            <p:cNvPr id="24" name="Straight Arrow Connector 23"/>
            <p:cNvCxnSpPr>
              <a:cxnSpLocks/>
            </p:cNvCxnSpPr>
            <p:nvPr/>
          </p:nvCxnSpPr>
          <p:spPr>
            <a:xfrm flipH="1" flipV="1">
              <a:off x="9104813" y="6290670"/>
              <a:ext cx="463730" cy="18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448651" y="4817127"/>
            <a:ext cx="1290128" cy="400110"/>
            <a:chOff x="9762163" y="4960820"/>
            <a:chExt cx="1290128" cy="400110"/>
          </a:xfrm>
        </p:grpSpPr>
        <mc:AlternateContent xmlns:mc="http://schemas.openxmlformats.org/markup-compatibility/2006" xmlns:a14="http://schemas.microsoft.com/office/drawing/2010/main">
          <mc:Choice Requires="a14">
            <p:sp>
              <p:nvSpPr>
                <p:cNvPr id="27" name="TextBox 26"/>
                <p:cNvSpPr txBox="1"/>
                <p:nvPr/>
              </p:nvSpPr>
              <p:spPr>
                <a:xfrm>
                  <a:off x="10047913" y="4960820"/>
                  <a:ext cx="10043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0047913" y="4960820"/>
                  <a:ext cx="1004378" cy="400110"/>
                </a:xfrm>
                <a:prstGeom prst="rect">
                  <a:avLst/>
                </a:prstGeom>
                <a:blipFill>
                  <a:blip r:embed="rId9"/>
                  <a:stretch>
                    <a:fillRect b="-9231"/>
                  </a:stretch>
                </a:blipFill>
              </p:spPr>
              <p:txBody>
                <a:bodyPr/>
                <a:lstStyle/>
                <a:p>
                  <a:r>
                    <a:rPr lang="en-US">
                      <a:noFill/>
                    </a:rPr>
                    <a:t> </a:t>
                  </a:r>
                </a:p>
              </p:txBody>
            </p:sp>
          </mc:Fallback>
        </mc:AlternateContent>
        <p:cxnSp>
          <p:nvCxnSpPr>
            <p:cNvPr id="28" name="Straight Arrow Connector 27"/>
            <p:cNvCxnSpPr/>
            <p:nvPr/>
          </p:nvCxnSpPr>
          <p:spPr>
            <a:xfrm flipH="1">
              <a:off x="9762163" y="5267477"/>
              <a:ext cx="342900" cy="9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788336" y="3935082"/>
            <a:ext cx="3065005" cy="762994"/>
            <a:chOff x="9101848" y="4078775"/>
            <a:chExt cx="3065005" cy="762994"/>
          </a:xfrm>
        </p:grpSpPr>
        <mc:AlternateContent xmlns:mc="http://schemas.openxmlformats.org/markup-compatibility/2006" xmlns:a14="http://schemas.microsoft.com/office/drawing/2010/main">
          <mc:Choice Requires="a14">
            <p:sp>
              <p:nvSpPr>
                <p:cNvPr id="18" name="TextBox 17"/>
                <p:cNvSpPr txBox="1"/>
                <p:nvPr/>
              </p:nvSpPr>
              <p:spPr>
                <a:xfrm>
                  <a:off x="9258300" y="4078775"/>
                  <a:ext cx="2908553" cy="6280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𝐾</m:t>
                                </m:r>
                              </m:e>
                            </m:d>
                          </m:num>
                          <m:den>
                            <m:r>
                              <a:rPr lang="en-US" b="0" i="1" smtClean="0">
                                <a:latin typeface="Cambria Math" panose="02040503050406030204" pitchFamily="18" charset="0"/>
                              </a:rPr>
                              <m:t>𝐾</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9258300" y="4078775"/>
                  <a:ext cx="2908553" cy="628057"/>
                </a:xfrm>
                <a:prstGeom prst="rect">
                  <a:avLst/>
                </a:prstGeom>
                <a:blipFill>
                  <a:blip r:embed="rId10"/>
                  <a:stretch>
                    <a:fillRect/>
                  </a:stretch>
                </a:blipFill>
              </p:spPr>
              <p:txBody>
                <a:bodyPr/>
                <a:lstStyle/>
                <a:p>
                  <a:r>
                    <a:rPr lang="en-US">
                      <a:noFill/>
                    </a:rPr>
                    <a:t> </a:t>
                  </a:r>
                </a:p>
              </p:txBody>
            </p:sp>
          </mc:Fallback>
        </mc:AlternateContent>
        <p:cxnSp>
          <p:nvCxnSpPr>
            <p:cNvPr id="20" name="Straight Arrow Connector 19"/>
            <p:cNvCxnSpPr>
              <a:cxnSpLocks/>
            </p:cNvCxnSpPr>
            <p:nvPr/>
          </p:nvCxnSpPr>
          <p:spPr>
            <a:xfrm flipH="1">
              <a:off x="9101848" y="4542206"/>
              <a:ext cx="305042" cy="2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773338" y="2692900"/>
            <a:ext cx="1290128" cy="400110"/>
            <a:chOff x="9086850" y="2836593"/>
            <a:chExt cx="1290128" cy="400110"/>
          </a:xfrm>
        </p:grpSpPr>
        <mc:AlternateContent xmlns:mc="http://schemas.openxmlformats.org/markup-compatibility/2006" xmlns:a14="http://schemas.microsoft.com/office/drawing/2010/main">
          <mc:Choice Requires="a14">
            <p:sp>
              <p:nvSpPr>
                <p:cNvPr id="7" name="TextBox 6"/>
                <p:cNvSpPr txBox="1"/>
                <p:nvPr/>
              </p:nvSpPr>
              <p:spPr>
                <a:xfrm>
                  <a:off x="9372600" y="2836593"/>
                  <a:ext cx="10043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372600" y="2836593"/>
                  <a:ext cx="1004378" cy="400110"/>
                </a:xfrm>
                <a:prstGeom prst="rect">
                  <a:avLst/>
                </a:prstGeom>
                <a:blipFill>
                  <a:blip r:embed="rId11"/>
                  <a:stretch>
                    <a:fillRect b="-9091"/>
                  </a:stretch>
                </a:blipFill>
              </p:spPr>
              <p:txBody>
                <a:bodyPr/>
                <a:lstStyle/>
                <a:p>
                  <a:r>
                    <a:rPr lang="en-US">
                      <a:noFill/>
                    </a:rPr>
                    <a:t> </a:t>
                  </a:r>
                </a:p>
              </p:txBody>
            </p:sp>
          </mc:Fallback>
        </mc:AlternateContent>
        <p:cxnSp>
          <p:nvCxnSpPr>
            <p:cNvPr id="17" name="Straight Arrow Connector 16"/>
            <p:cNvCxnSpPr/>
            <p:nvPr/>
          </p:nvCxnSpPr>
          <p:spPr>
            <a:xfrm flipH="1">
              <a:off x="9086850" y="3143250"/>
              <a:ext cx="342900" cy="9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277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Search Methods</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Value-function methods are indirect in two ways</a:t>
            </a:r>
          </a:p>
          <a:p>
            <a:pPr lvl="1"/>
            <a:r>
              <a:rPr lang="en-US" dirty="0"/>
              <a:t>Optimize VF which then (hopefully) leads to a good policy</a:t>
            </a:r>
          </a:p>
          <a:p>
            <a:pPr lvl="1"/>
            <a:r>
              <a:rPr lang="en-US" dirty="0"/>
              <a:t>More accurate VFs do </a:t>
            </a:r>
            <a:r>
              <a:rPr lang="en-US" i="1" dirty="0">
                <a:solidFill>
                  <a:srgbClr val="FF0000"/>
                </a:solidFill>
              </a:rPr>
              <a:t>not</a:t>
            </a:r>
            <a:r>
              <a:rPr lang="en-US" dirty="0"/>
              <a:t> necessarily result in better policies</a:t>
            </a:r>
          </a:p>
          <a:p>
            <a:endParaRPr lang="en-US" dirty="0"/>
          </a:p>
          <a:p>
            <a:r>
              <a:rPr lang="en-US" dirty="0"/>
              <a:t>Policy search methods directly optimize a parameterized policy</a:t>
            </a:r>
          </a:p>
          <a:p>
            <a:pPr lvl="1"/>
            <a:r>
              <a:rPr lang="en-US" dirty="0"/>
              <a:t>By stochastic gradient descent, genetic algorithms, …</a:t>
            </a:r>
          </a:p>
          <a:p>
            <a:pPr lvl="1"/>
            <a:r>
              <a:rPr lang="en-US" dirty="0"/>
              <a:t>Often optimize total reward directly</a:t>
            </a:r>
          </a:p>
          <a:p>
            <a:pPr lvl="1"/>
            <a:r>
              <a:rPr lang="en-US" dirty="0"/>
              <a:t>Traditionally useful in robotics/control problems</a:t>
            </a:r>
          </a:p>
          <a:p>
            <a:pPr lvl="1"/>
            <a:r>
              <a:rPr lang="en-US" dirty="0"/>
              <a:t>Gaining increasing interests in other applications (AlphaGo, neural Turing machines, conversational systems, …)</a:t>
            </a:r>
          </a:p>
        </p:txBody>
      </p:sp>
    </p:spTree>
    <p:extLst>
      <p:ext uri="{BB962C8B-B14F-4D97-AF65-F5344CB8AC3E}">
        <p14:creationId xmlns:p14="http://schemas.microsoft.com/office/powerpoint/2010/main" val="2970517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(not) to use PS?</a:t>
            </a:r>
          </a:p>
        </p:txBody>
      </p:sp>
      <p:sp>
        <p:nvSpPr>
          <p:cNvPr id="3" name="Content Placeholder 2"/>
          <p:cNvSpPr>
            <a:spLocks noGrp="1"/>
          </p:cNvSpPr>
          <p:nvPr>
            <p:ph idx="1"/>
          </p:nvPr>
        </p:nvSpPr>
        <p:spPr>
          <a:xfrm>
            <a:off x="843951" y="1825625"/>
            <a:ext cx="10515600" cy="4351338"/>
          </a:xfrm>
        </p:spPr>
        <p:txBody>
          <a:bodyPr/>
          <a:lstStyle/>
          <a:p>
            <a:r>
              <a:rPr lang="en-US" dirty="0"/>
              <a:t>No definitive answer, but some rules of thumbs</a:t>
            </a:r>
          </a:p>
        </p:txBody>
      </p:sp>
      <p:graphicFrame>
        <p:nvGraphicFramePr>
          <p:cNvPr id="4" name="Table 3"/>
          <p:cNvGraphicFramePr>
            <a:graphicFrameLocks noGrp="1"/>
          </p:cNvGraphicFramePr>
          <p:nvPr>
            <p:extLst/>
          </p:nvPr>
        </p:nvGraphicFramePr>
        <p:xfrm>
          <a:off x="1859949" y="2471420"/>
          <a:ext cx="8472102" cy="3840480"/>
        </p:xfrm>
        <a:graphic>
          <a:graphicData uri="http://schemas.openxmlformats.org/drawingml/2006/table">
            <a:tbl>
              <a:tblPr firstRow="1" bandRow="1">
                <a:tableStyleId>{5C22544A-7EE6-4342-B048-85BDC9FD1C3A}</a:tableStyleId>
              </a:tblPr>
              <a:tblGrid>
                <a:gridCol w="3827323">
                  <a:extLst>
                    <a:ext uri="{9D8B030D-6E8A-4147-A177-3AD203B41FA5}">
                      <a16:colId xmlns:a16="http://schemas.microsoft.com/office/drawing/2014/main" val="4037317681"/>
                    </a:ext>
                  </a:extLst>
                </a:gridCol>
                <a:gridCol w="2301076">
                  <a:extLst>
                    <a:ext uri="{9D8B030D-6E8A-4147-A177-3AD203B41FA5}">
                      <a16:colId xmlns:a16="http://schemas.microsoft.com/office/drawing/2014/main" val="3890882468"/>
                    </a:ext>
                  </a:extLst>
                </a:gridCol>
                <a:gridCol w="2343703">
                  <a:extLst>
                    <a:ext uri="{9D8B030D-6E8A-4147-A177-3AD203B41FA5}">
                      <a16:colId xmlns:a16="http://schemas.microsoft.com/office/drawing/2014/main" val="3327856075"/>
                    </a:ext>
                  </a:extLst>
                </a:gridCol>
              </a:tblGrid>
              <a:tr h="365760">
                <a:tc>
                  <a:txBody>
                    <a:bodyPr/>
                    <a:lstStyle/>
                    <a:p>
                      <a:endParaRPr lang="en-US" dirty="0"/>
                    </a:p>
                  </a:txBody>
                  <a:tcPr/>
                </a:tc>
                <a:tc>
                  <a:txBody>
                    <a:bodyPr/>
                    <a:lstStyle/>
                    <a:p>
                      <a:r>
                        <a:rPr lang="en-US" dirty="0"/>
                        <a:t>VF</a:t>
                      </a:r>
                    </a:p>
                  </a:txBody>
                  <a:tcPr/>
                </a:tc>
                <a:tc>
                  <a:txBody>
                    <a:bodyPr/>
                    <a:lstStyle/>
                    <a:p>
                      <a:r>
                        <a:rPr lang="en-US" dirty="0"/>
                        <a:t>PS</a:t>
                      </a:r>
                    </a:p>
                  </a:txBody>
                  <a:tcPr/>
                </a:tc>
                <a:extLst>
                  <a:ext uri="{0D108BD9-81ED-4DB2-BD59-A6C34878D82A}">
                    <a16:rowId xmlns:a16="http://schemas.microsoft.com/office/drawing/2014/main" val="3791602356"/>
                  </a:ext>
                </a:extLst>
              </a:tr>
              <a:tr h="640080">
                <a:tc>
                  <a:txBody>
                    <a:bodyPr/>
                    <a:lstStyle/>
                    <a:p>
                      <a:r>
                        <a:rPr lang="en-US" dirty="0"/>
                        <a:t>Advanced algorithmic design</a:t>
                      </a:r>
                    </a:p>
                    <a:p>
                      <a:r>
                        <a:rPr lang="en-US" dirty="0"/>
                        <a:t>(exploration and off-policy learning)</a:t>
                      </a:r>
                    </a:p>
                  </a:txBody>
                  <a:tcPr/>
                </a:tc>
                <a:tc>
                  <a:txBody>
                    <a:bodyPr/>
                    <a:lstStyle/>
                    <a:p>
                      <a:r>
                        <a:rPr lang="en-US" dirty="0"/>
                        <a:t>Easier</a:t>
                      </a:r>
                    </a:p>
                  </a:txBody>
                  <a:tcPr>
                    <a:solidFill>
                      <a:schemeClr val="accent6">
                        <a:lumMod val="20000"/>
                        <a:lumOff val="80000"/>
                      </a:schemeClr>
                    </a:solidFill>
                  </a:tcPr>
                </a:tc>
                <a:tc>
                  <a:txBody>
                    <a:bodyPr/>
                    <a:lstStyle/>
                    <a:p>
                      <a:r>
                        <a:rPr lang="en-US" dirty="0"/>
                        <a:t>Harder</a:t>
                      </a:r>
                    </a:p>
                  </a:txBody>
                  <a:tcPr/>
                </a:tc>
                <a:extLst>
                  <a:ext uri="{0D108BD9-81ED-4DB2-BD59-A6C34878D82A}">
                    <a16:rowId xmlns:a16="http://schemas.microsoft.com/office/drawing/2014/main" val="4192954044"/>
                  </a:ext>
                </a:extLst>
              </a:tr>
              <a:tr h="365760">
                <a:tc>
                  <a:txBody>
                    <a:bodyPr/>
                    <a:lstStyle/>
                    <a:p>
                      <a:r>
                        <a:rPr lang="en-US" dirty="0"/>
                        <a:t>Learning speed</a:t>
                      </a:r>
                    </a:p>
                  </a:txBody>
                  <a:tcPr/>
                </a:tc>
                <a:tc>
                  <a:txBody>
                    <a:bodyPr/>
                    <a:lstStyle/>
                    <a:p>
                      <a:r>
                        <a:rPr lang="en-US" dirty="0"/>
                        <a:t>(Often) faster</a:t>
                      </a:r>
                    </a:p>
                  </a:txBody>
                  <a:tcPr>
                    <a:solidFill>
                      <a:schemeClr val="accent6">
                        <a:lumMod val="20000"/>
                        <a:lumOff val="80000"/>
                      </a:schemeClr>
                    </a:solidFill>
                  </a:tcPr>
                </a:tc>
                <a:tc>
                  <a:txBody>
                    <a:bodyPr/>
                    <a:lstStyle/>
                    <a:p>
                      <a:r>
                        <a:rPr lang="en-US" dirty="0"/>
                        <a:t>(Often) slower</a:t>
                      </a:r>
                    </a:p>
                  </a:txBody>
                  <a:tcPr/>
                </a:tc>
                <a:extLst>
                  <a:ext uri="{0D108BD9-81ED-4DB2-BD59-A6C34878D82A}">
                    <a16:rowId xmlns:a16="http://schemas.microsoft.com/office/drawing/2014/main" val="3445230081"/>
                  </a:ext>
                </a:extLst>
              </a:tr>
              <a:tr h="640080">
                <a:tc>
                  <a:txBody>
                    <a:bodyPr/>
                    <a:lstStyle/>
                    <a:p>
                      <a:r>
                        <a:rPr lang="en-US" dirty="0"/>
                        <a:t>Relation to final reward</a:t>
                      </a:r>
                    </a:p>
                  </a:txBody>
                  <a:tcPr/>
                </a:tc>
                <a:tc>
                  <a:txBody>
                    <a:bodyPr/>
                    <a:lstStyle/>
                    <a:p>
                      <a:r>
                        <a:rPr lang="en-US" dirty="0"/>
                        <a:t>Indirect / loose</a:t>
                      </a:r>
                    </a:p>
                  </a:txBody>
                  <a:tcPr/>
                </a:tc>
                <a:tc>
                  <a:txBody>
                    <a:bodyPr/>
                    <a:lstStyle/>
                    <a:p>
                      <a:r>
                        <a:rPr lang="en-US" dirty="0"/>
                        <a:t>Direct</a:t>
                      </a:r>
                    </a:p>
                  </a:txBody>
                  <a:tcPr>
                    <a:solidFill>
                      <a:schemeClr val="accent6">
                        <a:lumMod val="20000"/>
                        <a:lumOff val="80000"/>
                      </a:schemeClr>
                    </a:solidFill>
                  </a:tcPr>
                </a:tc>
                <a:extLst>
                  <a:ext uri="{0D108BD9-81ED-4DB2-BD59-A6C34878D82A}">
                    <a16:rowId xmlns:a16="http://schemas.microsoft.com/office/drawing/2014/main" val="2802162278"/>
                  </a:ext>
                </a:extLst>
              </a:tr>
              <a:tr h="365760">
                <a:tc>
                  <a:txBody>
                    <a:bodyPr/>
                    <a:lstStyle/>
                    <a:p>
                      <a:r>
                        <a:rPr lang="en-US" dirty="0"/>
                        <a:t>Incorporate prior knowledge</a:t>
                      </a:r>
                    </a:p>
                  </a:txBody>
                  <a:tcPr/>
                </a:tc>
                <a:tc>
                  <a:txBody>
                    <a:bodyPr/>
                    <a:lstStyle/>
                    <a:p>
                      <a:r>
                        <a:rPr lang="en-US" dirty="0"/>
                        <a:t>(Often) trickier</a:t>
                      </a:r>
                    </a:p>
                  </a:txBody>
                  <a:tcPr/>
                </a:tc>
                <a:tc>
                  <a:txBody>
                    <a:bodyPr/>
                    <a:lstStyle/>
                    <a:p>
                      <a:r>
                        <a:rPr lang="en-US" dirty="0"/>
                        <a:t>Easier</a:t>
                      </a:r>
                    </a:p>
                  </a:txBody>
                  <a:tcPr>
                    <a:solidFill>
                      <a:schemeClr val="accent6">
                        <a:lumMod val="20000"/>
                        <a:lumOff val="80000"/>
                      </a:schemeClr>
                    </a:solidFill>
                  </a:tcPr>
                </a:tc>
                <a:extLst>
                  <a:ext uri="{0D108BD9-81ED-4DB2-BD59-A6C34878D82A}">
                    <a16:rowId xmlns:a16="http://schemas.microsoft.com/office/drawing/2014/main" val="2121822801"/>
                  </a:ext>
                </a:extLst>
              </a:tr>
              <a:tr h="365760">
                <a:tc>
                  <a:txBody>
                    <a:bodyPr/>
                    <a:lstStyle/>
                    <a:p>
                      <a:r>
                        <a:rPr lang="en-US" dirty="0"/>
                        <a:t>Convergence</a:t>
                      </a:r>
                    </a:p>
                  </a:txBody>
                  <a:tcPr/>
                </a:tc>
                <a:tc>
                  <a:txBody>
                    <a:bodyPr/>
                    <a:lstStyle/>
                    <a:p>
                      <a:r>
                        <a:rPr lang="en-US" dirty="0"/>
                        <a:t>Not guaranteed</a:t>
                      </a:r>
                    </a:p>
                  </a:txBody>
                  <a:tcPr/>
                </a:tc>
                <a:tc>
                  <a:txBody>
                    <a:bodyPr/>
                    <a:lstStyle/>
                    <a:p>
                      <a:r>
                        <a:rPr lang="en-US" dirty="0"/>
                        <a:t>Guaranteed</a:t>
                      </a:r>
                    </a:p>
                  </a:txBody>
                  <a:tcPr>
                    <a:solidFill>
                      <a:schemeClr val="accent6">
                        <a:lumMod val="20000"/>
                        <a:lumOff val="80000"/>
                      </a:schemeClr>
                    </a:solidFill>
                  </a:tcPr>
                </a:tc>
                <a:extLst>
                  <a:ext uri="{0D108BD9-81ED-4DB2-BD59-A6C34878D82A}">
                    <a16:rowId xmlns:a16="http://schemas.microsoft.com/office/drawing/2014/main" val="3890637707"/>
                  </a:ext>
                </a:extLst>
              </a:tr>
              <a:tr h="365760">
                <a:tc>
                  <a:txBody>
                    <a:bodyPr/>
                    <a:lstStyle/>
                    <a:p>
                      <a:r>
                        <a:rPr lang="en-US" dirty="0"/>
                        <a:t>Large/continuous actions</a:t>
                      </a:r>
                    </a:p>
                  </a:txBody>
                  <a:tcPr/>
                </a:tc>
                <a:tc>
                  <a:txBody>
                    <a:bodyPr/>
                    <a:lstStyle/>
                    <a:p>
                      <a:r>
                        <a:rPr lang="en-US" dirty="0"/>
                        <a:t>Harder</a:t>
                      </a:r>
                    </a:p>
                  </a:txBody>
                  <a:tcPr/>
                </a:tc>
                <a:tc>
                  <a:txBody>
                    <a:bodyPr/>
                    <a:lstStyle/>
                    <a:p>
                      <a:r>
                        <a:rPr lang="en-US" dirty="0"/>
                        <a:t>Easier</a:t>
                      </a:r>
                    </a:p>
                  </a:txBody>
                  <a:tcPr>
                    <a:solidFill>
                      <a:schemeClr val="accent6">
                        <a:lumMod val="20000"/>
                        <a:lumOff val="80000"/>
                      </a:schemeClr>
                    </a:solidFill>
                  </a:tcPr>
                </a:tc>
                <a:extLst>
                  <a:ext uri="{0D108BD9-81ED-4DB2-BD59-A6C34878D82A}">
                    <a16:rowId xmlns:a16="http://schemas.microsoft.com/office/drawing/2014/main" val="254452652"/>
                  </a:ext>
                </a:extLst>
              </a:tr>
              <a:tr h="365760">
                <a:tc>
                  <a:txBody>
                    <a:bodyPr/>
                    <a:lstStyle/>
                    <a:p>
                      <a:r>
                        <a:rPr lang="en-US" dirty="0"/>
                        <a:t>Partially observable environments</a:t>
                      </a:r>
                    </a:p>
                  </a:txBody>
                  <a:tcPr/>
                </a:tc>
                <a:tc>
                  <a:txBody>
                    <a:bodyPr/>
                    <a:lstStyle/>
                    <a:p>
                      <a:r>
                        <a:rPr lang="en-US" dirty="0"/>
                        <a:t>Harder</a:t>
                      </a:r>
                    </a:p>
                  </a:txBody>
                  <a:tcPr/>
                </a:tc>
                <a:tc>
                  <a:txBody>
                    <a:bodyPr/>
                    <a:lstStyle/>
                    <a:p>
                      <a:r>
                        <a:rPr lang="en-US" dirty="0"/>
                        <a:t>Easier</a:t>
                      </a:r>
                    </a:p>
                  </a:txBody>
                  <a:tcPr>
                    <a:solidFill>
                      <a:schemeClr val="accent6">
                        <a:lumMod val="20000"/>
                        <a:lumOff val="80000"/>
                      </a:schemeClr>
                    </a:solidFill>
                  </a:tcPr>
                </a:tc>
                <a:extLst>
                  <a:ext uri="{0D108BD9-81ED-4DB2-BD59-A6C34878D82A}">
                    <a16:rowId xmlns:a16="http://schemas.microsoft.com/office/drawing/2014/main" val="3555506998"/>
                  </a:ext>
                </a:extLst>
              </a:tr>
              <a:tr h="365760">
                <a:tc>
                  <a:txBody>
                    <a:bodyPr/>
                    <a:lstStyle/>
                    <a:p>
                      <a:r>
                        <a:rPr lang="en-US" dirty="0"/>
                        <a:t>Global optimum</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4026438213"/>
                  </a:ext>
                </a:extLst>
              </a:tr>
            </a:tbl>
          </a:graphicData>
        </a:graphic>
      </p:graphicFrame>
    </p:spTree>
    <p:extLst>
      <p:ext uri="{BB962C8B-B14F-4D97-AF65-F5344CB8AC3E}">
        <p14:creationId xmlns:p14="http://schemas.microsoft.com/office/powerpoint/2010/main" val="308380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47713"/>
                <a:ext cx="10515600" cy="5214144"/>
              </a:xfrm>
            </p:spPr>
            <p:txBody>
              <a:bodyPr>
                <a:normAutofit fontScale="92500" lnSpcReduction="10000"/>
              </a:bodyPr>
              <a:lstStyle/>
              <a:p>
                <a:r>
                  <a:rPr lang="en-US" dirty="0"/>
                  <a:t>Policy search by stochastic gradient descent</a:t>
                </a:r>
              </a:p>
              <a:p>
                <a:pPr lvl="1"/>
                <a:r>
                  <a:rPr lang="en-US" dirty="0"/>
                  <a:t>Need an objective function (analogue to loss function in supervised learning)</a:t>
                </a:r>
              </a:p>
              <a:p>
                <a:pPr lvl="1"/>
                <a:r>
                  <a:rPr lang="en-US" dirty="0"/>
                  <a:t>Need to estimate its gradient from data (to apply back-propagation)</a:t>
                </a:r>
              </a:p>
              <a:p>
                <a:r>
                  <a:rPr lang="en-US" dirty="0"/>
                  <a:t>The objective function (for episodic tasks)</a:t>
                </a:r>
              </a:p>
              <a:p>
                <a:pPr lvl="1"/>
                <a:r>
                  <a:rPr lang="en-US" dirty="0"/>
                  <a:t>Policy parameter is denoted by </a:t>
                </a:r>
                <a14:m>
                  <m:oMath xmlns:m="http://schemas.openxmlformats.org/officeDocument/2006/math">
                    <m:r>
                      <a:rPr lang="en-US" b="0" i="1" smtClean="0">
                        <a:latin typeface="Cambria Math" panose="02040503050406030204" pitchFamily="18" charset="0"/>
                      </a:rPr>
                      <m:t>𝜃</m:t>
                    </m:r>
                  </m:oMath>
                </a14:m>
                <a:endParaRPr lang="en-US" dirty="0"/>
              </a:p>
              <a:p>
                <a:pPr marL="457200" lvl="1" indent="0">
                  <a:buNone/>
                </a:pPr>
                <a:r>
                  <a:rPr lang="en-US" dirty="0"/>
                  <a:t>    Example (of </a:t>
                </a:r>
                <a14:m>
                  <m:oMath xmlns:m="http://schemas.openxmlformats.org/officeDocument/2006/math">
                    <m:r>
                      <a:rPr lang="en-US" i="1" dirty="0" smtClean="0">
                        <a:latin typeface="Cambria Math" panose="02040503050406030204" pitchFamily="18" charset="0"/>
                      </a:rPr>
                      <m:t>3</m:t>
                    </m:r>
                  </m:oMath>
                </a14:m>
                <a:r>
                  <a:rPr lang="en-US" dirty="0"/>
                  <a:t> actions):</a:t>
                </a:r>
              </a:p>
              <a:p>
                <a:pPr marL="457200" lvl="1" indent="0">
                  <a:buNone/>
                </a:pPr>
                <a:endParaRPr lang="en-US" sz="800" dirty="0"/>
              </a:p>
              <a:p>
                <a:pPr marL="457200" lvl="1" indent="0">
                  <a:buNone/>
                </a:pPr>
                <a:endParaRPr lang="en-US" dirty="0"/>
              </a:p>
              <a:p>
                <a:pPr marL="457200" lvl="1" indent="0">
                  <a:buNone/>
                </a:pPr>
                <a:br>
                  <a:rPr lang="en-US" dirty="0"/>
                </a:br>
                <a:endParaRPr lang="en-US" dirty="0"/>
              </a:p>
              <a:p>
                <a:pPr marL="457200" lvl="1" indent="0">
                  <a:buNone/>
                </a:pPr>
                <a:endParaRPr lang="en-US" dirty="0"/>
              </a:p>
              <a:p>
                <a:pPr lvl="1"/>
                <a:r>
                  <a:rPr lang="en-US" dirty="0"/>
                  <a:t>Average reward collected per episode, by running policy with parameter </a:t>
                </a:r>
                <a14:m>
                  <m:oMath xmlns:m="http://schemas.openxmlformats.org/officeDocument/2006/math">
                    <m:r>
                      <a:rPr lang="en-US" b="0" i="1" smtClean="0">
                        <a:latin typeface="Cambria Math" panose="02040503050406030204" pitchFamily="18" charset="0"/>
                      </a:rPr>
                      <m:t>𝜃</m:t>
                    </m:r>
                  </m:oMath>
                </a14:m>
                <a:endParaRPr lang="en-US" dirty="0"/>
              </a:p>
              <a:p>
                <a:pPr lvl="1"/>
                <a:endParaRPr lang="en-US" sz="100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1" i="0" smtClean="0">
                          <a:latin typeface="Cambria Math" panose="02040503050406030204" pitchFamily="18" charset="0"/>
                        </a:rPr>
                        <m:t>𝐄</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𝐻</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e>
                      </m:d>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47713"/>
                <a:ext cx="10515600" cy="5214144"/>
              </a:xfrm>
              <a:blipFill>
                <a:blip r:embed="rId3"/>
                <a:stretch>
                  <a:fillRect l="-928" t="-233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Policy Gradient</a:t>
            </a:r>
          </a:p>
        </p:txBody>
      </p:sp>
      <p:grpSp>
        <p:nvGrpSpPr>
          <p:cNvPr id="18" name="Group 17"/>
          <p:cNvGrpSpPr/>
          <p:nvPr/>
        </p:nvGrpSpPr>
        <p:grpSpPr>
          <a:xfrm>
            <a:off x="2092606" y="3740501"/>
            <a:ext cx="2808894" cy="997899"/>
            <a:chOff x="2092606" y="3634997"/>
            <a:chExt cx="2808894" cy="997899"/>
          </a:xfrm>
        </p:grpSpPr>
        <p:sp>
          <p:nvSpPr>
            <p:cNvPr id="4" name="Flowchart: Manual Operation 3"/>
            <p:cNvSpPr/>
            <p:nvPr/>
          </p:nvSpPr>
          <p:spPr>
            <a:xfrm rot="16200000">
              <a:off x="3003081" y="3756997"/>
              <a:ext cx="997899" cy="753899"/>
            </a:xfrm>
            <a:prstGeom prst="flowChartManualOpe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284150" y="3903113"/>
                  <a:ext cx="435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84150" y="3903113"/>
                  <a:ext cx="435760" cy="461665"/>
                </a:xfrm>
                <a:prstGeom prst="rect">
                  <a:avLst/>
                </a:prstGeom>
                <a:blipFill>
                  <a:blip r:embed="rId4"/>
                  <a:stretch>
                    <a:fillRect/>
                  </a:stretch>
                </a:blipFill>
              </p:spPr>
              <p:txBody>
                <a:bodyPr/>
                <a:lstStyle/>
                <a:p>
                  <a:r>
                    <a:rPr lang="en-US">
                      <a:noFill/>
                    </a:rPr>
                    <a:t> </a:t>
                  </a:r>
                </a:p>
              </p:txBody>
            </p:sp>
          </mc:Fallback>
        </mc:AlternateContent>
        <p:sp>
          <p:nvSpPr>
            <p:cNvPr id="6" name="TextBox 5"/>
            <p:cNvSpPr txBox="1"/>
            <p:nvPr/>
          </p:nvSpPr>
          <p:spPr>
            <a:xfrm>
              <a:off x="2092606" y="3949281"/>
              <a:ext cx="644344" cy="369332"/>
            </a:xfrm>
            <a:prstGeom prst="rect">
              <a:avLst/>
            </a:prstGeom>
            <a:noFill/>
          </p:spPr>
          <p:txBody>
            <a:bodyPr wrap="none" rtlCol="0">
              <a:spAutoFit/>
            </a:bodyPr>
            <a:lstStyle/>
            <a:p>
              <a:r>
                <a:rPr lang="en-US" dirty="0"/>
                <a:t>state</a:t>
              </a:r>
            </a:p>
          </p:txBody>
        </p:sp>
        <p:cxnSp>
          <p:nvCxnSpPr>
            <p:cNvPr id="9" name="Straight Arrow Connector 8"/>
            <p:cNvCxnSpPr/>
            <p:nvPr/>
          </p:nvCxnSpPr>
          <p:spPr>
            <a:xfrm>
              <a:off x="2772076" y="4167739"/>
              <a:ext cx="353004" cy="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78980" y="3928426"/>
              <a:ext cx="353004" cy="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78980" y="4137259"/>
              <a:ext cx="353004" cy="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78980" y="4331447"/>
              <a:ext cx="353004" cy="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209516" y="3718447"/>
                  <a:ext cx="6919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209516" y="3718447"/>
                  <a:ext cx="691984" cy="369332"/>
                </a:xfrm>
                <a:prstGeom prst="rect">
                  <a:avLst/>
                </a:prstGeom>
                <a:blipFill>
                  <a:blip r:embed="rId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09516" y="3933135"/>
                  <a:ext cx="6912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209516" y="3933135"/>
                  <a:ext cx="691215"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209516" y="4141968"/>
                  <a:ext cx="6912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209516" y="4141968"/>
                  <a:ext cx="691215" cy="369332"/>
                </a:xfrm>
                <a:prstGeom prst="rect">
                  <a:avLst/>
                </a:prstGeom>
                <a:blipFill>
                  <a:blip r:embed="rId7"/>
                  <a:stretch>
                    <a:fillRect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p:cNvSpPr txBox="1"/>
              <p:nvPr/>
            </p:nvSpPr>
            <p:spPr>
              <a:xfrm>
                <a:off x="5370685" y="3712831"/>
                <a:ext cx="6313651" cy="757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e>
                              </m:d>
                            </m:e>
                          </m:func>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d>
                        </m:e>
                      </m:func>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370685" y="3712831"/>
                <a:ext cx="6313651" cy="75745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81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Gradient of </a:t>
                </a: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535837"/>
                <a:ext cx="10515600" cy="4641126"/>
              </a:xfrm>
            </p:spPr>
            <p:txBody>
              <a:bodyPr>
                <a:normAutofit fontScale="70000" lnSpcReduction="20000"/>
              </a:bodyPr>
              <a:lstStyle/>
              <a:p>
                <a:pPr marL="0" indent="0">
                  <a:buNone/>
                </a:pPr>
                <a14:m>
                  <m:oMath xmlns:m="http://schemas.openxmlformats.org/officeDocument/2006/math">
                    <m:r>
                      <a:rPr lang="en-US" sz="3200" b="0" i="1" smtClean="0">
                        <a:solidFill>
                          <a:srgbClr val="0070C0"/>
                        </a:solidFill>
                        <a:latin typeface="Cambria Math" panose="02040503050406030204" pitchFamily="18" charset="0"/>
                      </a:rPr>
                      <m:t>𝜏</m:t>
                    </m:r>
                    <m:r>
                      <a:rPr lang="en-US" sz="3200" b="0" i="1" smtClean="0">
                        <a:solidFill>
                          <a:srgbClr val="0070C0"/>
                        </a:solidFill>
                        <a:latin typeface="Cambria Math" panose="02040503050406030204" pitchFamily="18" charset="0"/>
                      </a:rPr>
                      <m:t>=</m:t>
                    </m:r>
                    <m:d>
                      <m:dPr>
                        <m:ctrlPr>
                          <a:rPr lang="en-US" sz="3200" b="0" i="1" smtClean="0">
                            <a:solidFill>
                              <a:srgbClr val="0070C0"/>
                            </a:solidFill>
                            <a:latin typeface="Cambria Math" panose="02040503050406030204" pitchFamily="18" charset="0"/>
                          </a:rPr>
                        </m:ctrlPr>
                      </m:dPr>
                      <m:e>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𝑠</m:t>
                            </m:r>
                          </m:e>
                          <m:sub>
                            <m:r>
                              <a:rPr lang="en-US" sz="3200" b="0" i="1" smtClean="0">
                                <a:solidFill>
                                  <a:srgbClr val="0070C0"/>
                                </a:solidFill>
                                <a:latin typeface="Cambria Math" panose="02040503050406030204" pitchFamily="18" charset="0"/>
                              </a:rPr>
                              <m:t>1</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𝑎</m:t>
                            </m:r>
                          </m:e>
                          <m:sub>
                            <m:r>
                              <a:rPr lang="en-US" sz="3200" b="0" i="1" smtClean="0">
                                <a:solidFill>
                                  <a:srgbClr val="0070C0"/>
                                </a:solidFill>
                                <a:latin typeface="Cambria Math" panose="02040503050406030204" pitchFamily="18" charset="0"/>
                              </a:rPr>
                              <m:t>1</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𝑟</m:t>
                            </m:r>
                          </m:e>
                          <m:sub>
                            <m:r>
                              <a:rPr lang="en-US" sz="3200" b="0" i="1" smtClean="0">
                                <a:solidFill>
                                  <a:srgbClr val="0070C0"/>
                                </a:solidFill>
                                <a:latin typeface="Cambria Math" panose="02040503050406030204" pitchFamily="18" charset="0"/>
                              </a:rPr>
                              <m:t>1</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𝑠</m:t>
                            </m:r>
                          </m:e>
                          <m:sub>
                            <m:r>
                              <a:rPr lang="en-US" sz="3200" b="0" i="1" smtClean="0">
                                <a:solidFill>
                                  <a:srgbClr val="0070C0"/>
                                </a:solidFill>
                                <a:latin typeface="Cambria Math" panose="02040503050406030204" pitchFamily="18" charset="0"/>
                              </a:rPr>
                              <m:t>𝐻</m:t>
                            </m:r>
                          </m:sub>
                        </m:sSub>
                        <m:r>
                          <a:rPr lang="en-US" sz="3200" b="0" i="1" smtClean="0">
                            <a:solidFill>
                              <a:srgbClr val="0070C0"/>
                            </a:solidFill>
                            <a:latin typeface="Cambria Math" panose="02040503050406030204" pitchFamily="18" charset="0"/>
                          </a:rPr>
                          <m:t>,</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𝑎</m:t>
                            </m:r>
                          </m:e>
                          <m:sub>
                            <m:r>
                              <a:rPr lang="en-US" sz="3200" b="0" i="1" smtClean="0">
                                <a:solidFill>
                                  <a:srgbClr val="0070C0"/>
                                </a:solidFill>
                                <a:latin typeface="Cambria Math" panose="02040503050406030204" pitchFamily="18" charset="0"/>
                              </a:rPr>
                              <m:t>𝐻</m:t>
                            </m:r>
                          </m:sub>
                        </m:sSub>
                        <m:r>
                          <a:rPr lang="en-US" sz="3200" b="0" i="1" smtClean="0">
                            <a:solidFill>
                              <a:srgbClr val="0070C0"/>
                            </a:solidFill>
                            <a:latin typeface="Cambria Math" panose="02040503050406030204" pitchFamily="18" charset="0"/>
                          </a:rPr>
                          <m:t>, </m:t>
                        </m:r>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𝑟</m:t>
                            </m:r>
                          </m:e>
                          <m:sub>
                            <m:r>
                              <a:rPr lang="en-US" sz="3200" b="0" i="1" smtClean="0">
                                <a:solidFill>
                                  <a:srgbClr val="0070C0"/>
                                </a:solidFill>
                                <a:latin typeface="Cambria Math" panose="02040503050406030204" pitchFamily="18" charset="0"/>
                              </a:rPr>
                              <m:t>𝐻</m:t>
                            </m:r>
                          </m:sub>
                        </m:sSub>
                      </m:e>
                    </m:d>
                  </m:oMath>
                </a14:m>
                <a:r>
                  <a:rPr lang="en-US" sz="3200" dirty="0"/>
                  <a:t> : an episode of length </a:t>
                </a:r>
                <a14:m>
                  <m:oMath xmlns:m="http://schemas.openxmlformats.org/officeDocument/2006/math">
                    <m:r>
                      <a:rPr lang="en-US" sz="3200" b="0" i="1" smtClean="0">
                        <a:latin typeface="Cambria Math" panose="02040503050406030204" pitchFamily="18" charset="0"/>
                      </a:rPr>
                      <m:t>𝐻</m:t>
                    </m:r>
                  </m:oMath>
                </a14:m>
                <a:endParaRPr lang="en-US" sz="3200" dirty="0"/>
              </a:p>
              <a:p>
                <a:pPr marL="0" indent="0">
                  <a:buNone/>
                </a:pPr>
                <a14:m>
                  <m:oMath xmlns:m="http://schemas.openxmlformats.org/officeDocument/2006/math">
                    <m:r>
                      <m:rPr>
                        <m:sty m:val="p"/>
                      </m:rPr>
                      <a:rPr lang="en-US" sz="3200" b="0" i="0" smtClean="0">
                        <a:solidFill>
                          <a:srgbClr val="0070C0"/>
                        </a:solidFill>
                        <a:latin typeface="Cambria Math" panose="02040503050406030204" pitchFamily="18" charset="0"/>
                      </a:rPr>
                      <m:t>Traj</m:t>
                    </m:r>
                    <m:r>
                      <a:rPr lang="en-US" sz="3200" b="0" i="1" smtClean="0">
                        <a:solidFill>
                          <a:srgbClr val="0070C0"/>
                        </a:solidFill>
                        <a:latin typeface="Cambria Math" panose="02040503050406030204" pitchFamily="18" charset="0"/>
                      </a:rPr>
                      <m:t>=</m:t>
                    </m:r>
                    <m:d>
                      <m:dPr>
                        <m:begChr m:val="{"/>
                        <m:endChr m:val="}"/>
                        <m:ctrlPr>
                          <a:rPr lang="en-US" sz="3200" b="0" i="1" smtClean="0">
                            <a:solidFill>
                              <a:srgbClr val="0070C0"/>
                            </a:solidFill>
                            <a:latin typeface="Cambria Math" panose="02040503050406030204" pitchFamily="18" charset="0"/>
                          </a:rPr>
                        </m:ctrlPr>
                      </m:dPr>
                      <m:e>
                        <m:r>
                          <a:rPr lang="en-US" sz="3200" b="0" i="1" smtClean="0">
                            <a:solidFill>
                              <a:srgbClr val="0070C0"/>
                            </a:solidFill>
                            <a:latin typeface="Cambria Math" panose="02040503050406030204" pitchFamily="18" charset="0"/>
                          </a:rPr>
                          <m:t>𝜏</m:t>
                        </m:r>
                      </m:e>
                    </m:d>
                  </m:oMath>
                </a14:m>
                <a:r>
                  <a:rPr lang="en-US" sz="3200" dirty="0">
                    <a:solidFill>
                      <a:srgbClr val="0070C0"/>
                    </a:solidFill>
                  </a:rPr>
                  <a:t> </a:t>
                </a:r>
                <a:r>
                  <a:rPr lang="en-US" sz="3200" dirty="0"/>
                  <a:t>: set of all possible episodes of length </a:t>
                </a:r>
                <a14:m>
                  <m:oMath xmlns:m="http://schemas.openxmlformats.org/officeDocument/2006/math">
                    <m:r>
                      <a:rPr lang="en-US" sz="3200" b="0" i="1" smtClean="0">
                        <a:latin typeface="Cambria Math" panose="02040503050406030204" pitchFamily="18" charset="0"/>
                      </a:rPr>
                      <m:t>𝐻</m:t>
                    </m:r>
                  </m:oMath>
                </a14:m>
                <a:endParaRPr lang="en-US" sz="3200" dirty="0"/>
              </a:p>
              <a:p>
                <a:pPr marL="0" indent="0">
                  <a:buNone/>
                </a:pPr>
                <a14:m>
                  <m:oMath xmlns:m="http://schemas.openxmlformats.org/officeDocument/2006/math">
                    <m:r>
                      <a:rPr lang="en-US" sz="3200" i="1" smtClean="0">
                        <a:solidFill>
                          <a:srgbClr val="0070C0"/>
                        </a:solidFill>
                        <a:latin typeface="Cambria Math" panose="02040503050406030204" pitchFamily="18" charset="0"/>
                      </a:rPr>
                      <m:t>𝑅</m:t>
                    </m:r>
                    <m:d>
                      <m:dPr>
                        <m:ctrlPr>
                          <a:rPr lang="en-US" sz="3200" i="1">
                            <a:solidFill>
                              <a:srgbClr val="0070C0"/>
                            </a:solidFill>
                            <a:latin typeface="Cambria Math" panose="02040503050406030204" pitchFamily="18" charset="0"/>
                          </a:rPr>
                        </m:ctrlPr>
                      </m:dPr>
                      <m:e>
                        <m:r>
                          <a:rPr lang="en-US" sz="3200" i="1">
                            <a:solidFill>
                              <a:srgbClr val="0070C0"/>
                            </a:solidFill>
                            <a:latin typeface="Cambria Math" panose="02040503050406030204" pitchFamily="18" charset="0"/>
                          </a:rPr>
                          <m:t>𝜏</m:t>
                        </m:r>
                      </m:e>
                    </m:d>
                    <m:r>
                      <a:rPr lang="en-US" sz="3200" i="1">
                        <a:solidFill>
                          <a:srgbClr val="0070C0"/>
                        </a:solidFill>
                        <a:latin typeface="Cambria Math" panose="02040503050406030204" pitchFamily="18" charset="0"/>
                      </a:rPr>
                      <m:t>=</m:t>
                    </m:r>
                    <m:sSub>
                      <m:sSubPr>
                        <m:ctrlPr>
                          <a:rPr lang="en-US" sz="3200" i="1">
                            <a:solidFill>
                              <a:srgbClr val="0070C0"/>
                            </a:solidFill>
                            <a:latin typeface="Cambria Math" panose="02040503050406030204" pitchFamily="18" charset="0"/>
                          </a:rPr>
                        </m:ctrlPr>
                      </m:sSubPr>
                      <m:e>
                        <m:r>
                          <a:rPr lang="en-US" sz="3200" i="1">
                            <a:solidFill>
                              <a:srgbClr val="0070C0"/>
                            </a:solidFill>
                            <a:latin typeface="Cambria Math" panose="02040503050406030204" pitchFamily="18" charset="0"/>
                          </a:rPr>
                          <m:t>𝑟</m:t>
                        </m:r>
                      </m:e>
                      <m:sub>
                        <m:r>
                          <a:rPr lang="en-US" sz="3200" i="1">
                            <a:solidFill>
                              <a:srgbClr val="0070C0"/>
                            </a:solidFill>
                            <a:latin typeface="Cambria Math" panose="02040503050406030204" pitchFamily="18" charset="0"/>
                          </a:rPr>
                          <m:t>1</m:t>
                        </m:r>
                      </m:sub>
                    </m:sSub>
                    <m:r>
                      <a:rPr lang="en-US" sz="3200" i="1">
                        <a:solidFill>
                          <a:srgbClr val="0070C0"/>
                        </a:solidFill>
                        <a:latin typeface="Cambria Math" panose="02040503050406030204" pitchFamily="18" charset="0"/>
                      </a:rPr>
                      <m:t>+</m:t>
                    </m:r>
                    <m:r>
                      <a:rPr lang="en-US" sz="3200" i="1">
                        <a:solidFill>
                          <a:srgbClr val="0070C0"/>
                        </a:solidFill>
                        <a:latin typeface="Cambria Math" panose="02040503050406030204" pitchFamily="18" charset="0"/>
                      </a:rPr>
                      <m:t>𝛾</m:t>
                    </m:r>
                    <m:sSub>
                      <m:sSubPr>
                        <m:ctrlPr>
                          <a:rPr lang="en-US" sz="3200" i="1">
                            <a:solidFill>
                              <a:srgbClr val="0070C0"/>
                            </a:solidFill>
                            <a:latin typeface="Cambria Math" panose="02040503050406030204" pitchFamily="18" charset="0"/>
                          </a:rPr>
                        </m:ctrlPr>
                      </m:sSubPr>
                      <m:e>
                        <m:r>
                          <a:rPr lang="en-US" sz="3200" i="1">
                            <a:solidFill>
                              <a:srgbClr val="0070C0"/>
                            </a:solidFill>
                            <a:latin typeface="Cambria Math" panose="02040503050406030204" pitchFamily="18" charset="0"/>
                          </a:rPr>
                          <m:t>𝑟</m:t>
                        </m:r>
                      </m:e>
                      <m:sub>
                        <m:r>
                          <a:rPr lang="en-US" sz="3200" i="1">
                            <a:solidFill>
                              <a:srgbClr val="0070C0"/>
                            </a:solidFill>
                            <a:latin typeface="Cambria Math" panose="02040503050406030204" pitchFamily="18" charset="0"/>
                          </a:rPr>
                          <m:t>2</m:t>
                        </m:r>
                      </m:sub>
                    </m:sSub>
                    <m:r>
                      <a:rPr lang="en-US" sz="3200" i="1">
                        <a:solidFill>
                          <a:srgbClr val="0070C0"/>
                        </a:solidFill>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𝛾</m:t>
                        </m:r>
                      </m:e>
                      <m:sup>
                        <m:r>
                          <a:rPr lang="en-US" sz="3200" i="1">
                            <a:solidFill>
                              <a:srgbClr val="0070C0"/>
                            </a:solidFill>
                            <a:latin typeface="Cambria Math" panose="02040503050406030204" pitchFamily="18" charset="0"/>
                          </a:rPr>
                          <m:t>𝐻</m:t>
                        </m:r>
                        <m:r>
                          <a:rPr lang="en-US" sz="3200" i="1">
                            <a:solidFill>
                              <a:srgbClr val="0070C0"/>
                            </a:solidFill>
                            <a:latin typeface="Cambria Math" panose="02040503050406030204" pitchFamily="18" charset="0"/>
                          </a:rPr>
                          <m:t>−1</m:t>
                        </m:r>
                      </m:sup>
                    </m:sSup>
                    <m:sSub>
                      <m:sSubPr>
                        <m:ctrlPr>
                          <a:rPr lang="en-US" sz="3200" i="1">
                            <a:solidFill>
                              <a:srgbClr val="0070C0"/>
                            </a:solidFill>
                            <a:latin typeface="Cambria Math" panose="02040503050406030204" pitchFamily="18" charset="0"/>
                          </a:rPr>
                        </m:ctrlPr>
                      </m:sSubPr>
                      <m:e>
                        <m:r>
                          <a:rPr lang="en-US" sz="3200" i="1">
                            <a:solidFill>
                              <a:srgbClr val="0070C0"/>
                            </a:solidFill>
                            <a:latin typeface="Cambria Math" panose="02040503050406030204" pitchFamily="18" charset="0"/>
                          </a:rPr>
                          <m:t>𝑟</m:t>
                        </m:r>
                      </m:e>
                      <m:sub>
                        <m:r>
                          <a:rPr lang="en-US" sz="3200" i="1">
                            <a:solidFill>
                              <a:srgbClr val="0070C0"/>
                            </a:solidFill>
                            <a:latin typeface="Cambria Math" panose="02040503050406030204" pitchFamily="18" charset="0"/>
                          </a:rPr>
                          <m:t>𝐻</m:t>
                        </m:r>
                      </m:sub>
                    </m:sSub>
                  </m:oMath>
                </a14:m>
                <a:r>
                  <a:rPr lang="en-US" sz="3200" dirty="0"/>
                  <a:t> : the total discounted reward collected in </a:t>
                </a:r>
                <a14:m>
                  <m:oMath xmlns:m="http://schemas.openxmlformats.org/officeDocument/2006/math">
                    <m:r>
                      <a:rPr lang="en-US" sz="3200" i="1">
                        <a:latin typeface="Cambria Math" panose="02040503050406030204" pitchFamily="18" charset="0"/>
                      </a:rPr>
                      <m:t>𝜏</m:t>
                    </m:r>
                  </m:oMath>
                </a14:m>
                <a:endParaRPr lang="en-US" sz="3200" dirty="0"/>
              </a:p>
              <a:p>
                <a:pPr marL="0" indent="0">
                  <a:buNone/>
                </a:pPr>
                <a:endParaRPr lang="en-US" sz="19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1" i="0" smtClean="0">
                          <a:latin typeface="Cambria Math" panose="02040503050406030204" pitchFamily="18" charset="0"/>
                        </a:rPr>
                        <m:t>𝐄</m:t>
                      </m:r>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𝐻</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𝜏</m:t>
                          </m:r>
                          <m:r>
                            <a:rPr lang="en-US" b="0" i="1" smtClean="0">
                              <a:latin typeface="Cambria Math" panose="02040503050406030204" pitchFamily="18" charset="0"/>
                            </a:rPr>
                            <m:t>∈</m:t>
                          </m:r>
                          <m:r>
                            <m:rPr>
                              <m:sty m:val="p"/>
                            </m:rPr>
                            <a:rPr lang="en-US" b="0" i="0" smtClean="0">
                              <a:latin typeface="Cambria Math" panose="02040503050406030204" pitchFamily="18" charset="0"/>
                            </a:rPr>
                            <m:t>Traj</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e>
                      </m:nary>
                    </m:oMath>
                  </m:oMathPara>
                </a14:m>
                <a:endParaRPr lang="en-US" dirty="0"/>
              </a:p>
              <a:p>
                <a:pPr marL="0" indent="0">
                  <a:buNone/>
                </a:pPr>
                <a:r>
                  <a:rPr lang="en-US" dirty="0"/>
                  <a:t>Gradient calculation: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𝜏</m:t>
                              </m:r>
                              <m:r>
                                <a:rPr lang="en-US" b="0" i="1" smtClean="0">
                                  <a:latin typeface="Cambria Math" panose="02040503050406030204" pitchFamily="18" charset="0"/>
                                </a:rPr>
                                <m:t>∈</m:t>
                              </m:r>
                              <m:r>
                                <m:rPr>
                                  <m:sty m:val="p"/>
                                </m:rPr>
                                <a:rPr lang="en-US">
                                  <a:latin typeface="Cambria Math" panose="02040503050406030204" pitchFamily="18" charset="0"/>
                                </a:rPr>
                                <m:t>Traj</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e>
                          </m:nary>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𝜏</m:t>
                          </m:r>
                          <m:r>
                            <a:rPr lang="en-US" i="1">
                              <a:latin typeface="Cambria Math" panose="02040503050406030204" pitchFamily="18" charset="0"/>
                            </a:rPr>
                            <m:t>∈</m:t>
                          </m:r>
                          <m:r>
                            <m:rPr>
                              <m:sty m:val="p"/>
                            </m:rPr>
                            <a:rPr lang="en-US">
                              <a:latin typeface="Cambria Math" panose="02040503050406030204" pitchFamily="18" charset="0"/>
                            </a:rPr>
                            <m:t>Traj</m:t>
                          </m:r>
                        </m:sub>
                        <m:sup/>
                        <m:e>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𝜏</m:t>
                              </m:r>
                            </m:e>
                          </m:d>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𝜏</m:t>
                              </m:r>
                            </m:e>
                          </m:d>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𝜏</m:t>
                          </m:r>
                          <m:r>
                            <a:rPr lang="en-US" b="0" i="1" smtClean="0">
                              <a:latin typeface="Cambria Math" panose="02040503050406030204" pitchFamily="18" charset="0"/>
                            </a:rPr>
                            <m:t>∈</m:t>
                          </m:r>
                          <m:r>
                            <m:rPr>
                              <m:sty m:val="p"/>
                            </m:rPr>
                            <a:rPr lang="en-US">
                              <a:latin typeface="Cambria Math" panose="02040503050406030204" pitchFamily="18" charset="0"/>
                            </a:rPr>
                            <m:t>Traj</m:t>
                          </m:r>
                        </m:sub>
                        <m:sup/>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a:rPr lang="en-US" b="0" i="0" smtClean="0">
                                  <a:latin typeface="Cambria Math" panose="02040503050406030204" pitchFamily="18" charset="0"/>
                                </a:rPr>
                                <m:t>𝛻</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e>
                              </m:func>
                            </m:e>
                          </m:d>
                        </m:e>
                      </m:nary>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𝜏</m:t>
                          </m:r>
                          <m:r>
                            <a:rPr lang="en-US" i="1">
                              <a:latin typeface="Cambria Math" panose="02040503050406030204" pitchFamily="18" charset="0"/>
                            </a:rPr>
                            <m:t>∈</m:t>
                          </m:r>
                          <m:r>
                            <m:rPr>
                              <m:sty m:val="p"/>
                            </m:rPr>
                            <a:rPr lang="en-US">
                              <a:latin typeface="Cambria Math" panose="02040503050406030204" pitchFamily="18" charset="0"/>
                            </a:rPr>
                            <m:t>Traj</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nary>
                                    <m:naryPr>
                                      <m:chr m:val="∑"/>
                                      <m:supHide m:val="on"/>
                                      <m:ctrlPr>
                                        <a:rPr lang="en-US" i="1">
                                          <a:latin typeface="Cambria Math" panose="02040503050406030204" pitchFamily="18" charset="0"/>
                                        </a:rPr>
                                      </m:ctrlPr>
                                    </m:naryPr>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𝑡</m:t>
                                      </m:r>
                                    </m:sub>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h</m:t>
                                          </m:r>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h</m:t>
                                          </m:r>
                                        </m:sub>
                                      </m:sSub>
                                    </m:e>
                                  </m:nary>
                                </m:e>
                              </m:nary>
                            </m:e>
                          </m:d>
                        </m:e>
                      </m:nary>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535837"/>
                <a:ext cx="10515600" cy="4641126"/>
              </a:xfrm>
              <a:blipFill>
                <a:blip r:embed="rId4"/>
                <a:stretch>
                  <a:fillRect l="-603" t="-2732" b="-31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219334" y="4407954"/>
                <a:ext cx="1456488" cy="667490"/>
              </a:xfrm>
              <a:prstGeom prst="rect">
                <a:avLst/>
              </a:prstGeom>
              <a:solidFill>
                <a:schemeClr val="bg1">
                  <a:lumMod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𝑓</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𝑓</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19334" y="4407954"/>
                <a:ext cx="1456488" cy="6674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3098" y="5741362"/>
                <a:ext cx="3472233" cy="871201"/>
              </a:xfrm>
              <a:prstGeom prst="rect">
                <a:avLst/>
              </a:prstGeom>
              <a:solidFill>
                <a:schemeClr val="bg1">
                  <a:lumMod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m:rPr>
                          <m:nor/>
                        </m:rPr>
                        <a:rPr lang="en-US" b="0" i="0" smtClean="0">
                          <a:latin typeface="Cambria Math" panose="02040503050406030204" pitchFamily="18" charset="0"/>
                        </a:rPr>
                        <m:t>const</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𝐻</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43098" y="5741362"/>
                <a:ext cx="3472233" cy="871201"/>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p:cNvCxnSpPr/>
          <p:nvPr/>
        </p:nvCxnSpPr>
        <p:spPr>
          <a:xfrm>
            <a:off x="2675822" y="4741699"/>
            <a:ext cx="1463040" cy="1732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5" idx="3"/>
          </p:cNvCxnSpPr>
          <p:nvPr/>
        </p:nvCxnSpPr>
        <p:spPr>
          <a:xfrm flipV="1">
            <a:off x="3715331" y="5808691"/>
            <a:ext cx="1029056" cy="368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29018" y="6311900"/>
            <a:ext cx="7404206" cy="369332"/>
          </a:xfrm>
          <a:prstGeom prst="rect">
            <a:avLst/>
          </a:prstGeom>
          <a:noFill/>
        </p:spPr>
        <p:txBody>
          <a:bodyPr wrap="none" rtlCol="0">
            <a:spAutoFit/>
          </a:bodyPr>
          <a:lstStyle/>
          <a:p>
            <a:r>
              <a:rPr lang="en-US" dirty="0">
                <a:solidFill>
                  <a:schemeClr val="bg1">
                    <a:lumMod val="50000"/>
                  </a:schemeClr>
                </a:solidFill>
              </a:rPr>
              <a:t>Note: there are many variants to calculate the gradient, for different settings.</a:t>
            </a:r>
          </a:p>
        </p:txBody>
      </p:sp>
    </p:spTree>
    <p:extLst>
      <p:ext uri="{BB962C8B-B14F-4D97-AF65-F5344CB8AC3E}">
        <p14:creationId xmlns:p14="http://schemas.microsoft.com/office/powerpoint/2010/main" val="3837300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 [Williams, 92]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599889"/>
              </a:xfrm>
            </p:spPr>
            <p:txBody>
              <a:bodyPr>
                <a:normAutofit/>
              </a:bodyPr>
              <a:lstStyle/>
              <a:p>
                <a:r>
                  <a:rPr lang="en-US" dirty="0"/>
                  <a:t>Input: </a:t>
                </a:r>
                <a14:m>
                  <m:oMath xmlns:m="http://schemas.openxmlformats.org/officeDocument/2006/math">
                    <m:r>
                      <a:rPr lang="en-US" b="0" i="1" smtClean="0">
                        <a:latin typeface="Cambria Math" panose="02040503050406030204" pitchFamily="18" charset="0"/>
                      </a:rPr>
                      <m:t>𝐵</m:t>
                    </m:r>
                  </m:oMath>
                </a14:m>
                <a:r>
                  <a:rPr lang="en-US" dirty="0"/>
                  <a:t> (batch size), </a:t>
                </a:r>
                <a14:m>
                  <m:oMath xmlns:m="http://schemas.openxmlformats.org/officeDocument/2006/math">
                    <m:r>
                      <a:rPr lang="en-US" b="0" i="1" smtClean="0">
                        <a:latin typeface="Cambria Math" panose="02040503050406030204" pitchFamily="18" charset="0"/>
                      </a:rPr>
                      <m:t>𝛼</m:t>
                    </m:r>
                  </m:oMath>
                </a14:m>
                <a:r>
                  <a:rPr lang="en-US" dirty="0"/>
                  <a:t> (learning rate), baseline function </a:t>
                </a:r>
                <a14:m>
                  <m:oMath xmlns:m="http://schemas.openxmlformats.org/officeDocument/2006/math">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h</m:t>
                        </m:r>
                      </m:e>
                    </m:d>
                  </m:oMath>
                </a14:m>
                <a:endParaRPr lang="en-US" dirty="0"/>
              </a:p>
              <a:p>
                <a:r>
                  <a:rPr lang="en-US" dirty="0"/>
                  <a:t>Initialize </a:t>
                </a:r>
                <a14:m>
                  <m:oMath xmlns:m="http://schemas.openxmlformats.org/officeDocument/2006/math">
                    <m:r>
                      <a:rPr lang="en-US" b="0" i="1" smtClean="0">
                        <a:latin typeface="Cambria Math" panose="02040503050406030204" pitchFamily="18" charset="0"/>
                      </a:rPr>
                      <m:t>𝜃</m:t>
                    </m:r>
                  </m:oMath>
                </a14:m>
                <a:r>
                  <a:rPr lang="en-US" dirty="0"/>
                  <a:t> (parameters of policy network)</a:t>
                </a:r>
              </a:p>
              <a:p>
                <a:r>
                  <a:rPr lang="en-US" dirty="0"/>
                  <a:t>Repeat until convergence</a:t>
                </a:r>
              </a:p>
              <a:p>
                <a:pPr marL="914400" lvl="1" indent="-457200">
                  <a:buFont typeface="+mj-lt"/>
                  <a:buAutoNum type="arabicPeriod"/>
                </a:pPr>
                <a:r>
                  <a:rPr lang="en-US" dirty="0"/>
                  <a:t>Use current policy network to generate </a:t>
                </a:r>
                <a14:m>
                  <m:oMath xmlns:m="http://schemas.openxmlformats.org/officeDocument/2006/math">
                    <m:r>
                      <a:rPr lang="en-US" b="0" i="1" smtClean="0">
                        <a:latin typeface="Cambria Math" panose="02040503050406030204" pitchFamily="18" charset="0"/>
                      </a:rPr>
                      <m:t>𝐵</m:t>
                    </m:r>
                  </m:oMath>
                </a14:m>
                <a:r>
                  <a:rPr lang="en-US" dirty="0"/>
                  <a:t> trajectories </a:t>
                </a:r>
                <a14:m>
                  <m:oMath xmlns:m="http://schemas.openxmlformats.org/officeDocument/2006/math">
                    <m:r>
                      <m:rPr>
                        <m:lit/>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𝐵</m:t>
                        </m:r>
                      </m:sub>
                    </m:sSub>
                    <m:r>
                      <m:rPr>
                        <m:lit/>
                      </m:rPr>
                      <a:rPr lang="en-US" b="0" i="1" smtClean="0">
                        <a:latin typeface="Cambria Math" panose="02040503050406030204" pitchFamily="18" charset="0"/>
                      </a:rPr>
                      <m:t>}</m:t>
                    </m:r>
                  </m:oMath>
                </a14:m>
                <a:endParaRPr lang="en-US" dirty="0"/>
              </a:p>
              <a:p>
                <a:pPr marL="914400" lvl="1" indent="-457200">
                  <a:buFont typeface="+mj-lt"/>
                  <a:buAutoNum type="arabicPeriod"/>
                </a:pPr>
                <a:r>
                  <a:rPr lang="en-US" dirty="0"/>
                  <a:t>Estimate gradient</a:t>
                </a:r>
              </a:p>
              <a:p>
                <a:pPr marL="45720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𝐻</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𝐵</m:t>
                          </m:r>
                        </m:sup>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𝐻</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𝜋</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𝑡</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𝑡</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e>
                                  </m:d>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𝐻</m:t>
                                          </m:r>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h</m:t>
                                                  </m:r>
                                                  <m:r>
                                                    <a:rPr lang="en-US" b="0" i="1" smtClean="0">
                                                      <a:latin typeface="Cambria Math" panose="02040503050406030204" pitchFamily="18" charset="0"/>
                                                    </a:rPr>
                                                    <m:t>−1</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h</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r>
                                                <a:rPr lang="en-US" i="1">
                                                  <a:latin typeface="Cambria Math" panose="02040503050406030204" pitchFamily="18" charset="0"/>
                                                </a:rPr>
                                                <m:t>−</m:t>
                                              </m:r>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h</m:t>
                                                  </m:r>
                                                </m:e>
                                              </m:d>
                                            </m:e>
                                          </m:d>
                                        </m:e>
                                      </m:nary>
                                    </m:e>
                                  </m:d>
                                </m:e>
                              </m:func>
                            </m:e>
                          </m:nary>
                        </m:e>
                      </m:nary>
                    </m:oMath>
                  </m:oMathPara>
                </a14:m>
                <a:endParaRPr lang="en-US" dirty="0"/>
              </a:p>
              <a:p>
                <a:pPr marL="914400" lvl="1" indent="-457200">
                  <a:buFont typeface="+mj-lt"/>
                  <a:buAutoNum type="arabicPeriod" startAt="3"/>
                </a:pPr>
                <a:r>
                  <a:rPr lang="en-US" dirty="0"/>
                  <a:t>Update policy network: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𝜃</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599889"/>
              </a:xfrm>
              <a:blipFill>
                <a:blip r:embed="rId3"/>
                <a:stretch>
                  <a:fillRect l="-1043" t="-211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6D5F707-0B88-4519-BFE4-F7D5B8400110}"/>
              </a:ext>
            </a:extLst>
          </p:cNvPr>
          <p:cNvSpPr txBox="1"/>
          <p:nvPr/>
        </p:nvSpPr>
        <p:spPr>
          <a:xfrm>
            <a:off x="745724" y="6161103"/>
            <a:ext cx="9277220" cy="369332"/>
          </a:xfrm>
          <a:prstGeom prst="rect">
            <a:avLst/>
          </a:prstGeom>
          <a:noFill/>
        </p:spPr>
        <p:txBody>
          <a:bodyPr wrap="none" rtlCol="0">
            <a:spAutoFit/>
          </a:bodyPr>
          <a:lstStyle/>
          <a:p>
            <a:r>
              <a:rPr lang="en-US" dirty="0"/>
              <a:t>May be improved by actor-critic algorithms [</a:t>
            </a:r>
            <a:r>
              <a:rPr lang="en-US" dirty="0">
                <a:hlinkClick r:id="rId4"/>
              </a:rPr>
              <a:t>reference</a:t>
            </a:r>
            <a:r>
              <a:rPr lang="en-US" dirty="0"/>
              <a:t>]; also see recent empirical study with </a:t>
            </a:r>
            <a:r>
              <a:rPr lang="en-US" dirty="0">
                <a:hlinkClick r:id="rId5"/>
              </a:rPr>
              <a:t>A3C</a:t>
            </a:r>
            <a:r>
              <a:rPr lang="en-US" dirty="0"/>
              <a:t>.</a:t>
            </a:r>
          </a:p>
        </p:txBody>
      </p:sp>
    </p:spTree>
    <p:extLst>
      <p:ext uri="{BB962C8B-B14F-4D97-AF65-F5344CB8AC3E}">
        <p14:creationId xmlns:p14="http://schemas.microsoft.com/office/powerpoint/2010/main" val="370718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8880339" y="5723649"/>
            <a:ext cx="2744101" cy="40011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0028" y="5726399"/>
            <a:ext cx="1044826"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RL algorithms: A simplified overview</a:t>
            </a:r>
          </a:p>
        </p:txBody>
      </p:sp>
      <p:sp>
        <p:nvSpPr>
          <p:cNvPr id="6" name="TextBox 5"/>
          <p:cNvSpPr txBox="1"/>
          <p:nvPr/>
        </p:nvSpPr>
        <p:spPr>
          <a:xfrm>
            <a:off x="765048" y="5264734"/>
            <a:ext cx="2092496" cy="461665"/>
          </a:xfrm>
          <a:prstGeom prst="rect">
            <a:avLst/>
          </a:prstGeom>
          <a:solidFill>
            <a:schemeClr val="accent1"/>
          </a:solidFill>
        </p:spPr>
        <p:txBody>
          <a:bodyPr wrap="none" rtlCol="0">
            <a:spAutoFit/>
          </a:bodyPr>
          <a:lstStyle/>
          <a:p>
            <a:r>
              <a:rPr lang="en-US" sz="2400" dirty="0">
                <a:solidFill>
                  <a:schemeClr val="bg1"/>
                </a:solidFill>
              </a:rPr>
              <a:t>Representation</a:t>
            </a:r>
          </a:p>
        </p:txBody>
      </p:sp>
      <p:sp>
        <p:nvSpPr>
          <p:cNvPr id="9" name="TextBox 8"/>
          <p:cNvSpPr txBox="1"/>
          <p:nvPr/>
        </p:nvSpPr>
        <p:spPr>
          <a:xfrm>
            <a:off x="800100" y="5726399"/>
            <a:ext cx="974754" cy="400110"/>
          </a:xfrm>
          <a:prstGeom prst="rect">
            <a:avLst/>
          </a:prstGeom>
          <a:noFill/>
        </p:spPr>
        <p:txBody>
          <a:bodyPr wrap="none" rtlCol="0">
            <a:spAutoFit/>
          </a:bodyPr>
          <a:lstStyle/>
          <a:p>
            <a:r>
              <a:rPr lang="en-US" sz="2000" dirty="0"/>
              <a:t>Tabular</a:t>
            </a:r>
          </a:p>
        </p:txBody>
      </p:sp>
      <p:sp>
        <p:nvSpPr>
          <p:cNvPr id="10" name="TextBox 9"/>
          <p:cNvSpPr txBox="1"/>
          <p:nvPr/>
        </p:nvSpPr>
        <p:spPr>
          <a:xfrm>
            <a:off x="2260738" y="5726399"/>
            <a:ext cx="3278462" cy="400110"/>
          </a:xfrm>
          <a:prstGeom prst="rect">
            <a:avLst/>
          </a:prstGeom>
          <a:noFill/>
        </p:spPr>
        <p:txBody>
          <a:bodyPr wrap="none" rtlCol="0">
            <a:spAutoFit/>
          </a:bodyPr>
          <a:lstStyle/>
          <a:p>
            <a:r>
              <a:rPr lang="en-US" sz="2000" dirty="0"/>
              <a:t>State abstraction/aggregation</a:t>
            </a:r>
          </a:p>
        </p:txBody>
      </p:sp>
      <p:sp>
        <p:nvSpPr>
          <p:cNvPr id="11" name="TextBox 10"/>
          <p:cNvSpPr txBox="1"/>
          <p:nvPr/>
        </p:nvSpPr>
        <p:spPr>
          <a:xfrm>
            <a:off x="5969016" y="5726399"/>
            <a:ext cx="2404569" cy="400110"/>
          </a:xfrm>
          <a:prstGeom prst="rect">
            <a:avLst/>
          </a:prstGeom>
          <a:noFill/>
        </p:spPr>
        <p:txBody>
          <a:bodyPr wrap="none" rtlCol="0">
            <a:spAutoFit/>
          </a:bodyPr>
          <a:lstStyle/>
          <a:p>
            <a:r>
              <a:rPr lang="en-US" sz="2000" dirty="0"/>
              <a:t>Linear approximation</a:t>
            </a:r>
          </a:p>
        </p:txBody>
      </p:sp>
      <p:sp>
        <p:nvSpPr>
          <p:cNvPr id="12" name="TextBox 11"/>
          <p:cNvSpPr txBox="1"/>
          <p:nvPr/>
        </p:nvSpPr>
        <p:spPr>
          <a:xfrm>
            <a:off x="8859320" y="5726399"/>
            <a:ext cx="2860655" cy="400110"/>
          </a:xfrm>
          <a:prstGeom prst="rect">
            <a:avLst/>
          </a:prstGeom>
          <a:noFill/>
        </p:spPr>
        <p:txBody>
          <a:bodyPr wrap="none" rtlCol="0">
            <a:spAutoFit/>
          </a:bodyPr>
          <a:lstStyle/>
          <a:p>
            <a:r>
              <a:rPr lang="en-US" sz="2000" dirty="0"/>
              <a:t>Nonlinear approximation</a:t>
            </a:r>
          </a:p>
        </p:txBody>
      </p:sp>
      <p:sp>
        <p:nvSpPr>
          <p:cNvPr id="13" name="Right Arrow 12"/>
          <p:cNvSpPr/>
          <p:nvPr/>
        </p:nvSpPr>
        <p:spPr>
          <a:xfrm>
            <a:off x="1808511" y="5812307"/>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ight Arrow 13"/>
          <p:cNvSpPr/>
          <p:nvPr/>
        </p:nvSpPr>
        <p:spPr>
          <a:xfrm>
            <a:off x="5545102" y="5812306"/>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ight Arrow 14"/>
          <p:cNvSpPr/>
          <p:nvPr/>
        </p:nvSpPr>
        <p:spPr>
          <a:xfrm>
            <a:off x="8404542" y="5821275"/>
            <a:ext cx="39809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graphicFrame>
            <p:nvGraphicFramePr>
              <p:cNvPr id="16" name="Content Placeholder 3"/>
              <p:cNvGraphicFramePr>
                <a:graphicFrameLocks/>
              </p:cNvGraphicFramePr>
              <p:nvPr>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a:t>Model is known</a:t>
                          </a:r>
                        </a:p>
                        <a:p>
                          <a:pPr algn="ctr"/>
                          <a:r>
                            <a:rPr lang="en-US" sz="2000" dirty="0"/>
                            <a:t>(aka</a:t>
                          </a:r>
                          <a:r>
                            <a:rPr lang="en-US" sz="2000" baseline="0" dirty="0"/>
                            <a:t> “planning”)</a:t>
                          </a:r>
                          <a:endParaRPr lang="en-US" sz="2000" dirty="0"/>
                        </a:p>
                      </a:txBody>
                      <a:tcPr/>
                    </a:tc>
                    <a:tc>
                      <a:txBody>
                        <a:bodyPr/>
                        <a:lstStyle/>
                        <a:p>
                          <a:pPr algn="ctr"/>
                          <a:r>
                            <a:rPr lang="en-US" sz="2000" dirty="0"/>
                            <a:t>Model is unknown</a:t>
                          </a:r>
                        </a:p>
                        <a:p>
                          <a:pPr algn="ctr"/>
                          <a:r>
                            <a:rPr lang="en-US" sz="2000" dirty="0"/>
                            <a:t>(Access to environment/corpus,</a:t>
                          </a:r>
                          <a:r>
                            <a:rPr lang="en-US" sz="2000" baseline="0" dirty="0"/>
                            <a:t> but not </a:t>
                          </a:r>
                          <a14:m>
                            <m:oMath xmlns:m="http://schemas.openxmlformats.org/officeDocument/2006/math">
                              <m:r>
                                <a:rPr lang="en-US" sz="2000" b="1" i="1" smtClean="0">
                                  <a:latin typeface="Cambria Math" panose="02040503050406030204" pitchFamily="18" charset="0"/>
                                </a:rPr>
                                <m:t>𝑷</m:t>
                              </m:r>
                            </m:oMath>
                          </a14:m>
                          <a:r>
                            <a:rPr lang="en-US" sz="2000" dirty="0"/>
                            <a:t> or </a:t>
                          </a:r>
                          <a14:m>
                            <m:oMath xmlns:m="http://schemas.openxmlformats.org/officeDocument/2006/math">
                              <m:r>
                                <a:rPr lang="en-US" sz="2000" b="1" i="1" smtClean="0">
                                  <a:latin typeface="Cambria Math" panose="02040503050406030204" pitchFamily="18" charset="0"/>
                                </a:rPr>
                                <m:t>𝑹</m:t>
                              </m:r>
                            </m:oMath>
                          </a14:m>
                          <a:r>
                            <a:rPr lang="en-US" sz="2000" dirty="0"/>
                            <a:t>)</a:t>
                          </a:r>
                        </a:p>
                      </a:txBody>
                      <a:tcPr/>
                    </a:tc>
                    <a:extLst>
                      <a:ext uri="{0D108BD9-81ED-4DB2-BD59-A6C34878D82A}">
                        <a16:rowId xmlns:a16="http://schemas.microsoft.com/office/drawing/2014/main" val="1742535339"/>
                      </a:ext>
                    </a:extLst>
                  </a:tr>
                  <a:tr h="1355441">
                    <a:tc>
                      <a:txBody>
                        <a:bodyPr/>
                        <a:lstStyle/>
                        <a:p>
                          <a:pPr algn="ctr"/>
                          <a:r>
                            <a:rPr lang="en-US" sz="2000" b="1" dirty="0">
                              <a:solidFill>
                                <a:schemeClr val="bg1"/>
                              </a:solidFill>
                            </a:rPr>
                            <a:t>Value-function based</a:t>
                          </a:r>
                        </a:p>
                        <a:p>
                          <a:pPr algn="ctr"/>
                          <a:r>
                            <a:rPr lang="en-US" sz="2000" dirty="0">
                              <a:solidFill>
                                <a:schemeClr val="bg1"/>
                              </a:solidFill>
                            </a:rPr>
                            <a:t>(learn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𝑄</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first,</a:t>
                          </a:r>
                        </a:p>
                        <a:p>
                          <a:pPr algn="ctr"/>
                          <a:r>
                            <a:rPr lang="en-US" sz="2000" dirty="0">
                              <a:solidFill>
                                <a:schemeClr val="bg1"/>
                              </a:solidFill>
                            </a:rPr>
                            <a:t>then</a:t>
                          </a:r>
                          <a:r>
                            <a:rPr lang="en-US" sz="2000" baseline="0" dirty="0">
                              <a:solidFill>
                                <a:schemeClr val="bg1"/>
                              </a:solidFill>
                            </a:rPr>
                            <a:t>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a:t>
                          </a:r>
                        </a:p>
                      </a:txBody>
                      <a:tcPr>
                        <a:solidFill>
                          <a:schemeClr val="accent1"/>
                        </a:solidFill>
                      </a:tcPr>
                    </a:tc>
                    <a:tc>
                      <a:txBody>
                        <a:bodyPr/>
                        <a:lstStyle/>
                        <a:p>
                          <a:r>
                            <a:rPr lang="en-US" sz="2000" dirty="0"/>
                            <a:t>Value iteration</a:t>
                          </a:r>
                        </a:p>
                        <a:p>
                          <a:r>
                            <a:rPr lang="en-US" sz="2000" dirty="0"/>
                            <a:t>Policy</a:t>
                          </a:r>
                          <a:r>
                            <a:rPr lang="en-US" sz="2000" baseline="0" dirty="0"/>
                            <a:t> iteration</a:t>
                          </a:r>
                        </a:p>
                        <a:p>
                          <a:r>
                            <a:rPr lang="en-US" sz="2000" baseline="0" dirty="0"/>
                            <a:t>Linear programming</a:t>
                          </a:r>
                        </a:p>
                        <a:p>
                          <a:r>
                            <a:rPr lang="en-US" sz="2000" baseline="0" dirty="0"/>
                            <a:t>Monte Carlo tree search</a:t>
                          </a:r>
                          <a:endParaRPr lang="en-US" sz="2000" dirty="0"/>
                        </a:p>
                      </a:txBody>
                      <a:tcPr/>
                    </a:tc>
                    <a:tc>
                      <a:txBody>
                        <a:bodyPr/>
                        <a:lstStyle/>
                        <a:p>
                          <a:r>
                            <a:rPr lang="en-US" sz="2000" dirty="0"/>
                            <a:t>Approx.</a:t>
                          </a:r>
                          <a:r>
                            <a:rPr lang="en-US" sz="2000" baseline="0" dirty="0"/>
                            <a:t> value iteration (Q-learning, </a:t>
                          </a:r>
                          <a:r>
                            <a:rPr lang="en-US" sz="2000" baseline="0" dirty="0" err="1"/>
                            <a:t>Sarsa</a:t>
                          </a:r>
                          <a:r>
                            <a:rPr lang="en-US" sz="2000" baseline="0" dirty="0"/>
                            <a:t>, …)</a:t>
                          </a:r>
                        </a:p>
                        <a:p>
                          <a:r>
                            <a:rPr lang="en-US" sz="2000" baseline="0" dirty="0"/>
                            <a:t>Approx. policy iteration (LSPI, …)</a:t>
                          </a:r>
                        </a:p>
                        <a:p>
                          <a:r>
                            <a:rPr lang="en-US" sz="2000" dirty="0"/>
                            <a:t>Monte Carlo</a:t>
                          </a:r>
                          <a:r>
                            <a:rPr lang="en-US" sz="2000" baseline="0" dirty="0"/>
                            <a:t> estimation</a:t>
                          </a:r>
                          <a:endParaRPr lang="en-US" sz="2000" dirty="0"/>
                        </a:p>
                        <a:p>
                          <a:r>
                            <a:rPr lang="en-US" sz="2000" dirty="0"/>
                            <a:t>…</a:t>
                          </a:r>
                        </a:p>
                      </a:txBody>
                      <a:tcPr/>
                    </a:tc>
                    <a:extLst>
                      <a:ext uri="{0D108BD9-81ED-4DB2-BD59-A6C34878D82A}">
                        <a16:rowId xmlns:a16="http://schemas.microsoft.com/office/drawing/2014/main" val="4294332058"/>
                      </a:ext>
                    </a:extLst>
                  </a:tr>
                  <a:tr h="709159">
                    <a:tc>
                      <a:txBody>
                        <a:bodyPr/>
                        <a:lstStyle/>
                        <a:p>
                          <a:pPr algn="ctr"/>
                          <a:r>
                            <a:rPr lang="en-US" sz="2000" b="1" dirty="0">
                              <a:solidFill>
                                <a:schemeClr val="bg1"/>
                              </a:solidFill>
                            </a:rPr>
                            <a:t>Direct</a:t>
                          </a:r>
                          <a:r>
                            <a:rPr lang="en-US" sz="2000" b="1" baseline="0" dirty="0">
                              <a:solidFill>
                                <a:schemeClr val="bg1"/>
                              </a:solidFill>
                            </a:rPr>
                            <a:t> policy search</a:t>
                          </a:r>
                        </a:p>
                        <a:p>
                          <a:pPr algn="ctr"/>
                          <a:r>
                            <a:rPr lang="en-US" sz="2000" baseline="0" dirty="0">
                              <a:solidFill>
                                <a:schemeClr val="bg1"/>
                              </a:solidFill>
                            </a:rPr>
                            <a:t>(learn </a:t>
                          </a:r>
                          <a14:m>
                            <m:oMath xmlns:m="http://schemas.openxmlformats.org/officeDocument/2006/math">
                              <m:sSup>
                                <m:sSupPr>
                                  <m:ctrlPr>
                                    <a:rPr lang="en-US" sz="2000" b="0" i="1" baseline="0" smtClean="0">
                                      <a:solidFill>
                                        <a:schemeClr val="bg1"/>
                                      </a:solidFill>
                                      <a:latin typeface="Cambria Math" panose="02040503050406030204" pitchFamily="18" charset="0"/>
                                    </a:rPr>
                                  </m:ctrlPr>
                                </m:sSupPr>
                                <m:e>
                                  <m:r>
                                    <a:rPr lang="en-US" sz="2000" b="0" i="1" baseline="0" smtClean="0">
                                      <a:solidFill>
                                        <a:schemeClr val="bg1"/>
                                      </a:solidFill>
                                      <a:latin typeface="Cambria Math" panose="02040503050406030204" pitchFamily="18" charset="0"/>
                                    </a:rPr>
                                    <m:t>𝜋</m:t>
                                  </m:r>
                                </m:e>
                                <m:sup>
                                  <m:r>
                                    <a:rPr lang="en-US" sz="2000" b="0" i="1" baseline="0" smtClean="0">
                                      <a:solidFill>
                                        <a:schemeClr val="bg1"/>
                                      </a:solidFill>
                                      <a:latin typeface="Cambria Math" panose="02040503050406030204" pitchFamily="18" charset="0"/>
                                    </a:rPr>
                                    <m:t>∗</m:t>
                                  </m:r>
                                </m:sup>
                              </m:sSup>
                            </m:oMath>
                          </a14:m>
                          <a:r>
                            <a:rPr lang="en-US" sz="2000" dirty="0">
                              <a:solidFill>
                                <a:schemeClr val="bg1"/>
                              </a:solidFill>
                            </a:rPr>
                            <a:t> directly)</a:t>
                          </a:r>
                        </a:p>
                      </a:txBody>
                      <a:tcPr>
                        <a:solidFill>
                          <a:schemeClr val="accent1"/>
                        </a:solidFill>
                      </a:tcPr>
                    </a:tc>
                    <a:tc>
                      <a:txBody>
                        <a:bodyPr/>
                        <a:lstStyle/>
                        <a:p>
                          <a:endParaRPr lang="en-US" sz="2000" dirty="0"/>
                        </a:p>
                      </a:txBody>
                      <a:tcPr/>
                    </a:tc>
                    <a:tc>
                      <a:txBody>
                        <a:bodyPr/>
                        <a:lstStyle/>
                        <a:p>
                          <a:r>
                            <a:rPr lang="en-US" sz="2000" dirty="0"/>
                            <a:t>Policy gradient</a:t>
                          </a:r>
                        </a:p>
                        <a:p>
                          <a:r>
                            <a:rPr lang="en-US" sz="2000" dirty="0"/>
                            <a:t>…</a:t>
                          </a:r>
                        </a:p>
                      </a:txBody>
                      <a:tcPr/>
                    </a:tc>
                    <a:extLst>
                      <a:ext uri="{0D108BD9-81ED-4DB2-BD59-A6C34878D82A}">
                        <a16:rowId xmlns:a16="http://schemas.microsoft.com/office/drawing/2014/main" val="1818720025"/>
                      </a:ext>
                    </a:extLst>
                  </a:tr>
                </a:tbl>
              </a:graphicData>
            </a:graphic>
          </p:graphicFrame>
        </mc:Choice>
        <mc:Fallback xmlns="">
          <p:graphicFrame>
            <p:nvGraphicFramePr>
              <p:cNvPr id="16" name="Content Placeholder 3"/>
              <p:cNvGraphicFramePr>
                <a:graphicFrameLocks/>
              </p:cNvGraphicFramePr>
              <p:nvPr>
                <p:extLst>
                  <p:ext uri="{D42A27DB-BD31-4B8C-83A1-F6EECF244321}">
                    <p14:modId xmlns:p14="http://schemas.microsoft.com/office/powerpoint/2010/main" val="1422294169"/>
                  </p:ext>
                </p:extLst>
              </p:nvPr>
            </p:nvGraphicFramePr>
            <p:xfrm>
              <a:off x="749807" y="1690688"/>
              <a:ext cx="10603994" cy="2773759"/>
            </p:xfrm>
            <a:graphic>
              <a:graphicData uri="http://schemas.openxmlformats.org/drawingml/2006/table">
                <a:tbl>
                  <a:tblPr firstRow="1" bandRow="1">
                    <a:tableStyleId>{5C22544A-7EE6-4342-B048-85BDC9FD1C3A}</a:tableStyleId>
                  </a:tblPr>
                  <a:tblGrid>
                    <a:gridCol w="2535818">
                      <a:extLst>
                        <a:ext uri="{9D8B030D-6E8A-4147-A177-3AD203B41FA5}">
                          <a16:colId xmlns:a16="http://schemas.microsoft.com/office/drawing/2014/main" val="622225667"/>
                        </a:ext>
                      </a:extLst>
                    </a:gridCol>
                    <a:gridCol w="2809278">
                      <a:extLst>
                        <a:ext uri="{9D8B030D-6E8A-4147-A177-3AD203B41FA5}">
                          <a16:colId xmlns:a16="http://schemas.microsoft.com/office/drawing/2014/main" val="2017238461"/>
                        </a:ext>
                      </a:extLst>
                    </a:gridCol>
                    <a:gridCol w="5258898">
                      <a:extLst>
                        <a:ext uri="{9D8B030D-6E8A-4147-A177-3AD203B41FA5}">
                          <a16:colId xmlns:a16="http://schemas.microsoft.com/office/drawing/2014/main" val="1883647801"/>
                        </a:ext>
                      </a:extLst>
                    </a:gridCol>
                  </a:tblGrid>
                  <a:tr h="709159">
                    <a:tc>
                      <a:txBody>
                        <a:bodyPr/>
                        <a:lstStyle/>
                        <a:p>
                          <a:pPr algn="ctr"/>
                          <a:endParaRPr lang="en-US" sz="2000" dirty="0">
                            <a:solidFill>
                              <a:schemeClr val="bg1"/>
                            </a:solidFill>
                          </a:endParaRPr>
                        </a:p>
                      </a:txBody>
                      <a:tcPr>
                        <a:solidFill>
                          <a:schemeClr val="accent1"/>
                        </a:solidFill>
                      </a:tcPr>
                    </a:tc>
                    <a:tc>
                      <a:txBody>
                        <a:bodyPr/>
                        <a:lstStyle/>
                        <a:p>
                          <a:pPr algn="ctr"/>
                          <a:r>
                            <a:rPr lang="en-US" sz="2000" dirty="0" smtClean="0"/>
                            <a:t>Model is known</a:t>
                          </a:r>
                        </a:p>
                        <a:p>
                          <a:pPr algn="ctr"/>
                          <a:r>
                            <a:rPr lang="en-US" sz="2000" dirty="0" smtClean="0"/>
                            <a:t>(aka</a:t>
                          </a:r>
                          <a:r>
                            <a:rPr lang="en-US" sz="2000" baseline="0" dirty="0" smtClean="0"/>
                            <a:t> “planning”)</a:t>
                          </a:r>
                          <a:endParaRPr lang="en-US" sz="2000" dirty="0"/>
                        </a:p>
                      </a:txBody>
                      <a:tcPr/>
                    </a:tc>
                    <a:tc>
                      <a:txBody>
                        <a:bodyPr/>
                        <a:lstStyle/>
                        <a:p>
                          <a:endParaRPr lang="en-US"/>
                        </a:p>
                      </a:txBody>
                      <a:tcPr>
                        <a:blipFill>
                          <a:blip r:embed="rId3"/>
                          <a:stretch>
                            <a:fillRect l="-101854" t="-4274" r="-463" b="-303419"/>
                          </a:stretch>
                        </a:blipFill>
                      </a:tcPr>
                    </a:tc>
                    <a:extLst>
                      <a:ext uri="{0D108BD9-81ED-4DB2-BD59-A6C34878D82A}">
                        <a16:rowId xmlns:a16="http://schemas.microsoft.com/office/drawing/2014/main" val="1742535339"/>
                      </a:ext>
                    </a:extLst>
                  </a:tr>
                  <a:tr h="1355441">
                    <a:tc>
                      <a:txBody>
                        <a:bodyPr/>
                        <a:lstStyle/>
                        <a:p>
                          <a:endParaRPr lang="en-US"/>
                        </a:p>
                      </a:txBody>
                      <a:tcPr>
                        <a:blipFill>
                          <a:blip r:embed="rId3"/>
                          <a:stretch>
                            <a:fillRect l="-240" t="-54955" r="-319471" b="-59910"/>
                          </a:stretch>
                        </a:blipFill>
                      </a:tcPr>
                    </a:tc>
                    <a:tc>
                      <a:txBody>
                        <a:bodyPr/>
                        <a:lstStyle/>
                        <a:p>
                          <a:r>
                            <a:rPr lang="en-US" sz="2000" dirty="0" smtClean="0"/>
                            <a:t>Value iteration</a:t>
                          </a:r>
                        </a:p>
                        <a:p>
                          <a:r>
                            <a:rPr lang="en-US" sz="2000" dirty="0" smtClean="0"/>
                            <a:t>Policy</a:t>
                          </a:r>
                          <a:r>
                            <a:rPr lang="en-US" sz="2000" baseline="0" dirty="0" smtClean="0"/>
                            <a:t> iteration</a:t>
                          </a:r>
                        </a:p>
                        <a:p>
                          <a:r>
                            <a:rPr lang="en-US" sz="2000" baseline="0" dirty="0" smtClean="0"/>
                            <a:t>Linear programming</a:t>
                          </a:r>
                        </a:p>
                        <a:p>
                          <a:r>
                            <a:rPr lang="en-US" sz="2000" baseline="0" dirty="0" smtClean="0"/>
                            <a:t>Monte Carlo tree search</a:t>
                          </a:r>
                          <a:endParaRPr lang="en-US" sz="2000" dirty="0"/>
                        </a:p>
                      </a:txBody>
                      <a:tcPr/>
                    </a:tc>
                    <a:tc>
                      <a:txBody>
                        <a:bodyPr/>
                        <a:lstStyle/>
                        <a:p>
                          <a:r>
                            <a:rPr lang="en-US" sz="2000" dirty="0" smtClean="0"/>
                            <a:t>Approx.</a:t>
                          </a:r>
                          <a:r>
                            <a:rPr lang="en-US" sz="2000" baseline="0" dirty="0" smtClean="0"/>
                            <a:t> value iteration (Q-learning, </a:t>
                          </a:r>
                          <a:r>
                            <a:rPr lang="en-US" sz="2000" baseline="0" dirty="0" err="1" smtClean="0"/>
                            <a:t>Sarsa</a:t>
                          </a:r>
                          <a:r>
                            <a:rPr lang="en-US" sz="2000" baseline="0" dirty="0" smtClean="0"/>
                            <a:t>, …)</a:t>
                          </a:r>
                        </a:p>
                        <a:p>
                          <a:r>
                            <a:rPr lang="en-US" sz="2000" baseline="0" dirty="0" smtClean="0"/>
                            <a:t>Approx. policy iteration </a:t>
                          </a:r>
                          <a:r>
                            <a:rPr lang="en-US" sz="2000" baseline="0" dirty="0" smtClean="0"/>
                            <a:t>(LSPI, </a:t>
                          </a:r>
                          <a:r>
                            <a:rPr lang="en-US" sz="2000" baseline="0" dirty="0" smtClean="0"/>
                            <a:t>…)</a:t>
                          </a:r>
                        </a:p>
                        <a:p>
                          <a:r>
                            <a:rPr lang="en-US" sz="2000" dirty="0" smtClean="0"/>
                            <a:t>Monte Carlo</a:t>
                          </a:r>
                          <a:r>
                            <a:rPr lang="en-US" sz="2000" baseline="0" dirty="0" smtClean="0"/>
                            <a:t> estimation</a:t>
                          </a:r>
                          <a:endParaRPr lang="en-US" sz="2000" dirty="0" smtClean="0"/>
                        </a:p>
                        <a:p>
                          <a:r>
                            <a:rPr lang="en-US" sz="2000" dirty="0" smtClean="0"/>
                            <a:t>…</a:t>
                          </a:r>
                          <a:endParaRPr lang="en-US" sz="2000" dirty="0"/>
                        </a:p>
                      </a:txBody>
                      <a:tcPr/>
                    </a:tc>
                    <a:extLst>
                      <a:ext uri="{0D108BD9-81ED-4DB2-BD59-A6C34878D82A}">
                        <a16:rowId xmlns:a16="http://schemas.microsoft.com/office/drawing/2014/main" val="4294332058"/>
                      </a:ext>
                    </a:extLst>
                  </a:tr>
                  <a:tr h="709159">
                    <a:tc>
                      <a:txBody>
                        <a:bodyPr/>
                        <a:lstStyle/>
                        <a:p>
                          <a:endParaRPr lang="en-US"/>
                        </a:p>
                      </a:txBody>
                      <a:tcPr>
                        <a:blipFill>
                          <a:blip r:embed="rId3"/>
                          <a:stretch>
                            <a:fillRect l="-240" t="-294017" r="-319471" b="-13675"/>
                          </a:stretch>
                        </a:blipFill>
                      </a:tcPr>
                    </a:tc>
                    <a:tc>
                      <a:txBody>
                        <a:bodyPr/>
                        <a:lstStyle/>
                        <a:p>
                          <a:endParaRPr lang="en-US" sz="2000" dirty="0"/>
                        </a:p>
                      </a:txBody>
                      <a:tcPr/>
                    </a:tc>
                    <a:tc>
                      <a:txBody>
                        <a:bodyPr/>
                        <a:lstStyle/>
                        <a:p>
                          <a:r>
                            <a:rPr lang="en-US" sz="2000" dirty="0" smtClean="0"/>
                            <a:t>Policy </a:t>
                          </a:r>
                          <a:r>
                            <a:rPr lang="en-US" sz="2000" dirty="0" smtClean="0"/>
                            <a:t>gradient</a:t>
                          </a:r>
                        </a:p>
                        <a:p>
                          <a:r>
                            <a:rPr lang="en-US" sz="2000" dirty="0" smtClean="0"/>
                            <a:t>…</a:t>
                          </a:r>
                          <a:endParaRPr lang="en-US" sz="2000" dirty="0"/>
                        </a:p>
                      </a:txBody>
                      <a:tcPr/>
                    </a:tc>
                    <a:extLst>
                      <a:ext uri="{0D108BD9-81ED-4DB2-BD59-A6C34878D82A}">
                        <a16:rowId xmlns:a16="http://schemas.microsoft.com/office/drawing/2014/main" val="1818720025"/>
                      </a:ext>
                    </a:extLst>
                  </a:tr>
                </a:tbl>
              </a:graphicData>
            </a:graphic>
          </p:graphicFrame>
        </mc:Fallback>
      </mc:AlternateContent>
      <p:sp>
        <p:nvSpPr>
          <p:cNvPr id="18" name="Rounded Rectangle 17"/>
          <p:cNvSpPr/>
          <p:nvPr/>
        </p:nvSpPr>
        <p:spPr>
          <a:xfrm>
            <a:off x="3188375" y="2405025"/>
            <a:ext cx="1898632"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Value iteration  </a:t>
            </a:r>
          </a:p>
        </p:txBody>
      </p:sp>
      <p:sp>
        <p:nvSpPr>
          <p:cNvPr id="19" name="Rounded Rectangle 18"/>
          <p:cNvSpPr/>
          <p:nvPr/>
        </p:nvSpPr>
        <p:spPr>
          <a:xfrm>
            <a:off x="8555421" y="2405025"/>
            <a:ext cx="1323277" cy="4001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Q-learning</a:t>
            </a:r>
          </a:p>
        </p:txBody>
      </p:sp>
      <p:sp>
        <p:nvSpPr>
          <p:cNvPr id="20" name="TextBox 19"/>
          <p:cNvSpPr txBox="1"/>
          <p:nvPr/>
        </p:nvSpPr>
        <p:spPr>
          <a:xfrm>
            <a:off x="730028" y="4464447"/>
            <a:ext cx="9007851" cy="707886"/>
          </a:xfrm>
          <a:prstGeom prst="rect">
            <a:avLst/>
          </a:prstGeom>
          <a:noFill/>
        </p:spPr>
        <p:txBody>
          <a:bodyPr wrap="none" rtlCol="0">
            <a:spAutoFit/>
          </a:bodyPr>
          <a:lstStyle/>
          <a:p>
            <a:r>
              <a:rPr lang="en-US" sz="2000" dirty="0">
                <a:solidFill>
                  <a:schemeClr val="tx1">
                    <a:lumMod val="50000"/>
                    <a:lumOff val="50000"/>
                  </a:schemeClr>
                </a:solidFill>
              </a:rPr>
              <a:t>Not covered: model-based RL, actor-critic, exploration , reward shaping, off-policy RL</a:t>
            </a:r>
          </a:p>
          <a:p>
            <a:r>
              <a:rPr lang="en-US" sz="2000" dirty="0">
                <a:solidFill>
                  <a:schemeClr val="tx1">
                    <a:lumMod val="50000"/>
                    <a:lumOff val="50000"/>
                  </a:schemeClr>
                </a:solidFill>
              </a:rPr>
              <a:t>	        hierarchical problem solving, transfer/multi-task RL, multi-agent RL, …</a:t>
            </a:r>
          </a:p>
        </p:txBody>
      </p:sp>
      <p:sp>
        <p:nvSpPr>
          <p:cNvPr id="17" name="Rounded Rectangle 18"/>
          <p:cNvSpPr/>
          <p:nvPr/>
        </p:nvSpPr>
        <p:spPr>
          <a:xfrm>
            <a:off x="6051804" y="3787304"/>
            <a:ext cx="1836884" cy="40011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Policy gradient</a:t>
            </a:r>
          </a:p>
        </p:txBody>
      </p:sp>
      <p:sp>
        <p:nvSpPr>
          <p:cNvPr id="3" name="TextBox 2"/>
          <p:cNvSpPr txBox="1"/>
          <p:nvPr/>
        </p:nvSpPr>
        <p:spPr>
          <a:xfrm>
            <a:off x="9578847" y="6123759"/>
            <a:ext cx="1113575" cy="369332"/>
          </a:xfrm>
          <a:prstGeom prst="rect">
            <a:avLst/>
          </a:prstGeom>
          <a:noFill/>
        </p:spPr>
        <p:txBody>
          <a:bodyPr wrap="none" rtlCol="0">
            <a:spAutoFit/>
          </a:bodyPr>
          <a:lstStyle/>
          <a:p>
            <a:r>
              <a:rPr lang="en-US" dirty="0"/>
              <a:t>“deep RL”</a:t>
            </a:r>
          </a:p>
        </p:txBody>
      </p:sp>
    </p:spTree>
    <p:extLst>
      <p:ext uri="{BB962C8B-B14F-4D97-AF65-F5344CB8AC3E}">
        <p14:creationId xmlns:p14="http://schemas.microsoft.com/office/powerpoint/2010/main" val="357822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4933"/>
          </a:xfrm>
        </p:spPr>
        <p:txBody>
          <a:bodyPr>
            <a:normAutofit fontScale="90000"/>
          </a:bodyPr>
          <a:lstStyle/>
          <a:p>
            <a:r>
              <a:rPr lang="en-US" dirty="0"/>
              <a:t>Problem statement</a:t>
            </a:r>
          </a:p>
        </p:txBody>
      </p:sp>
      <mc:AlternateContent xmlns:mc="http://schemas.openxmlformats.org/markup-compatibility/2006" xmlns:a14="http://schemas.microsoft.com/office/drawing/2010/main">
        <mc:Choice Requires="a14">
          <p:sp>
            <p:nvSpPr>
              <p:cNvPr id="13" name="TextBox 12"/>
              <p:cNvSpPr txBox="1"/>
              <p:nvPr/>
            </p:nvSpPr>
            <p:spPr>
              <a:xfrm>
                <a:off x="916173" y="3092373"/>
                <a:ext cx="10727704" cy="1446550"/>
              </a:xfrm>
              <a:prstGeom prst="rect">
                <a:avLst/>
              </a:prstGeom>
              <a:noFill/>
            </p:spPr>
            <p:txBody>
              <a:bodyPr wrap="square" rtlCol="0">
                <a:spAutoFit/>
              </a:bodyPr>
              <a:lstStyle/>
              <a:p>
                <a:r>
                  <a:rPr lang="en-US" sz="2400" dirty="0"/>
                  <a:t>Trajectory / episode: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m:t>
                    </m:r>
                  </m:oMath>
                </a14:m>
                <a:endParaRPr lang="en-US" sz="2400" dirty="0"/>
              </a:p>
              <a:p>
                <a:endParaRPr lang="en-US" sz="800" dirty="0"/>
              </a:p>
              <a:p>
                <a:r>
                  <a:rPr lang="en-US" sz="2400" dirty="0"/>
                  <a:t>Policy: </a:t>
                </a:r>
                <a14:m>
                  <m:oMath xmlns:m="http://schemas.openxmlformats.org/officeDocument/2006/math">
                    <m:r>
                      <a:rPr lang="en-US" sz="2400" b="0" i="1" smtClean="0">
                        <a:latin typeface="Cambria Math" panose="02040503050406030204" pitchFamily="18" charset="0"/>
                        <a:ea typeface="Cambria Math" panose="02040503050406030204" pitchFamily="18" charset="0"/>
                      </a:rPr>
                      <m:t>𝜋</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𝑡</m:t>
                        </m:r>
                      </m:sub>
                    </m:sSub>
                  </m:oMath>
                </a14:m>
                <a:endParaRPr lang="en-US" sz="2400" dirty="0"/>
              </a:p>
              <a:p>
                <a:endParaRPr lang="en-US" sz="800" dirty="0"/>
              </a:p>
              <a:p>
                <a:r>
                  <a:rPr lang="en-US" sz="2400" dirty="0"/>
                  <a:t>Objective: choose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oMath>
                </a14:m>
                <a:r>
                  <a:rPr lang="en-US" sz="2400" dirty="0"/>
                  <a:t> to maximize “return”,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𝛾</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𝛾</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+2</m:t>
                        </m:r>
                      </m:sub>
                    </m:sSub>
                    <m:r>
                      <a:rPr lang="en-US" sz="2400" i="1">
                        <a:latin typeface="Cambria Math" panose="02040503050406030204" pitchFamily="18" charset="0"/>
                      </a:rPr>
                      <m:t>+⋯</m:t>
                    </m:r>
                  </m:oMath>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16173" y="3092373"/>
                <a:ext cx="10727704" cy="1446550"/>
              </a:xfrm>
              <a:prstGeom prst="rect">
                <a:avLst/>
              </a:prstGeom>
              <a:blipFill>
                <a:blip r:embed="rId3"/>
                <a:stretch>
                  <a:fillRect l="-852" t="-3361" b="-8403"/>
                </a:stretch>
              </a:blipFill>
            </p:spPr>
            <p:txBody>
              <a:bodyPr/>
              <a:lstStyle/>
              <a:p>
                <a:r>
                  <a:rPr lang="en-US">
                    <a:noFill/>
                  </a:rPr>
                  <a:t> </a:t>
                </a:r>
              </a:p>
            </p:txBody>
          </p:sp>
        </mc:Fallback>
      </mc:AlternateContent>
      <p:grpSp>
        <p:nvGrpSpPr>
          <p:cNvPr id="5" name="Group 4"/>
          <p:cNvGrpSpPr/>
          <p:nvPr/>
        </p:nvGrpSpPr>
        <p:grpSpPr>
          <a:xfrm>
            <a:off x="3860267" y="1279629"/>
            <a:ext cx="4914114" cy="1797598"/>
            <a:chOff x="3860267" y="1279629"/>
            <a:chExt cx="4914114" cy="1797598"/>
          </a:xfrm>
        </p:grpSpPr>
        <p:cxnSp>
          <p:nvCxnSpPr>
            <p:cNvPr id="22" name="Connector: Elbow 21"/>
            <p:cNvCxnSpPr>
              <a:cxnSpLocks/>
              <a:stCxn id="26" idx="0"/>
              <a:endCxn id="27" idx="0"/>
            </p:cNvCxnSpPr>
            <p:nvPr/>
          </p:nvCxnSpPr>
          <p:spPr>
            <a:xfrm rot="5400000" flipH="1" flipV="1">
              <a:off x="6142661" y="172581"/>
              <a:ext cx="12700" cy="2740856"/>
            </a:xfrm>
            <a:prstGeom prst="bentConnector3">
              <a:avLst>
                <a:gd name="adj1" fmla="val 1800000"/>
              </a:avLst>
            </a:prstGeom>
            <a:ln w="12700">
              <a:tailEnd type="arrow" w="lg" len="lg"/>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27" idx="2"/>
              <a:endCxn id="26" idx="2"/>
            </p:cNvCxnSpPr>
            <p:nvPr/>
          </p:nvCxnSpPr>
          <p:spPr>
            <a:xfrm rot="5400000">
              <a:off x="6142661" y="1148995"/>
              <a:ext cx="12700" cy="2740856"/>
            </a:xfrm>
            <a:prstGeom prst="bentConnector3">
              <a:avLst>
                <a:gd name="adj1" fmla="val 1800000"/>
              </a:avLst>
            </a:prstGeom>
            <a:ln w="12700">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5433821" y="2369341"/>
                  <a:ext cx="1747466" cy="707886"/>
                </a:xfrm>
                <a:prstGeom prst="rect">
                  <a:avLst/>
                </a:prstGeom>
                <a:noFill/>
              </p:spPr>
              <p:txBody>
                <a:bodyPr wrap="none" rtlCol="0">
                  <a:spAutoFit/>
                </a:bodyPr>
                <a:lstStyle/>
                <a:p>
                  <a:pPr algn="ctr"/>
                  <a:r>
                    <a:rPr lang="en-US" sz="2000" b="0" dirty="0"/>
                    <a:t>reward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oMath>
                  </a14:m>
                  <a:endParaRPr lang="en-US" sz="2000" dirty="0"/>
                </a:p>
                <a:p>
                  <a:pPr algn="ctr"/>
                  <a:r>
                    <a:rPr lang="en-US" sz="2000" dirty="0"/>
                    <a:t>next-state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433821" y="2369341"/>
                  <a:ext cx="1747466" cy="707886"/>
                </a:xfrm>
                <a:prstGeom prst="rect">
                  <a:avLst/>
                </a:prstGeom>
                <a:blipFill>
                  <a:blip r:embed="rId4"/>
                  <a:stretch>
                    <a:fillRect l="-3136"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661701" y="1279629"/>
                  <a:ext cx="1130053" cy="400110"/>
                </a:xfrm>
                <a:prstGeom prst="rect">
                  <a:avLst/>
                </a:prstGeom>
                <a:noFill/>
              </p:spPr>
              <p:txBody>
                <a:bodyPr wrap="none" rtlCol="0">
                  <a:spAutoFit/>
                </a:bodyPr>
                <a:lstStyle/>
                <a:p>
                  <a:r>
                    <a:rPr lang="en-US" sz="2000" dirty="0"/>
                    <a:t>action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𝑎</m:t>
                          </m:r>
                        </m:e>
                        <m:sub>
                          <m:r>
                            <a:rPr lang="en-US" sz="2000" b="0" i="1" dirty="0" smtClean="0">
                              <a:latin typeface="Cambria Math" panose="02040503050406030204" pitchFamily="18" charset="0"/>
                            </a:rPr>
                            <m:t>𝑡</m:t>
                          </m:r>
                        </m:sub>
                      </m:sSub>
                    </m:oMath>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661701" y="1279629"/>
                  <a:ext cx="1130053" cy="400110"/>
                </a:xfrm>
                <a:prstGeom prst="rect">
                  <a:avLst/>
                </a:prstGeom>
                <a:blipFill>
                  <a:blip r:embed="rId5"/>
                  <a:stretch>
                    <a:fillRect l="-5946" t="-9091" b="-25758"/>
                  </a:stretch>
                </a:blipFill>
              </p:spPr>
              <p:txBody>
                <a:bodyPr/>
                <a:lstStyle/>
                <a:p>
                  <a:r>
                    <a:rPr lang="en-US">
                      <a:noFill/>
                    </a:rPr>
                    <a:t> </a:t>
                  </a:r>
                </a:p>
              </p:txBody>
            </p:sp>
          </mc:Fallback>
        </mc:AlternateContent>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2362" y="1543009"/>
              <a:ext cx="999741" cy="976414"/>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9853" y="1543009"/>
              <a:ext cx="1066471" cy="976414"/>
            </a:xfrm>
            <a:prstGeom prst="rect">
              <a:avLst/>
            </a:prstGeom>
          </p:spPr>
        </p:pic>
        <p:sp>
          <p:nvSpPr>
            <p:cNvPr id="28" name="TextBox 27"/>
            <p:cNvSpPr txBox="1"/>
            <p:nvPr/>
          </p:nvSpPr>
          <p:spPr>
            <a:xfrm>
              <a:off x="3860267" y="1805339"/>
              <a:ext cx="407484" cy="369332"/>
            </a:xfrm>
            <a:prstGeom prst="rect">
              <a:avLst/>
            </a:prstGeom>
            <a:noFill/>
          </p:spPr>
          <p:txBody>
            <a:bodyPr vert="horz" wrap="none" rtlCol="0">
              <a:spAutoFit/>
            </a:bodyPr>
            <a:lstStyle/>
            <a:p>
              <a:r>
                <a:rPr lang="en-US" dirty="0"/>
                <a:t>RL</a:t>
              </a:r>
            </a:p>
          </p:txBody>
        </p:sp>
        <p:sp>
          <p:nvSpPr>
            <p:cNvPr id="6" name="TextBox 5"/>
            <p:cNvSpPr txBox="1"/>
            <p:nvPr/>
          </p:nvSpPr>
          <p:spPr>
            <a:xfrm>
              <a:off x="8007824" y="1858234"/>
              <a:ext cx="766557" cy="369332"/>
            </a:xfrm>
            <a:prstGeom prst="rect">
              <a:avLst/>
            </a:prstGeom>
            <a:noFill/>
          </p:spPr>
          <p:txBody>
            <a:bodyPr wrap="none" rtlCol="0">
              <a:spAutoFit/>
            </a:bodyPr>
            <a:lstStyle/>
            <a:p>
              <a:r>
                <a:rPr lang="en-US" dirty="0"/>
                <a:t>World</a:t>
              </a:r>
            </a:p>
          </p:txBody>
        </p:sp>
      </p:gr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3212" y="4873105"/>
            <a:ext cx="7305575" cy="1823265"/>
          </a:xfrm>
          <a:prstGeom prst="rect">
            <a:avLst/>
          </a:prstGeom>
        </p:spPr>
      </p:pic>
    </p:spTree>
    <p:extLst>
      <p:ext uri="{BB962C8B-B14F-4D97-AF65-F5344CB8AC3E}">
        <p14:creationId xmlns:p14="http://schemas.microsoft.com/office/powerpoint/2010/main" val="14203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527DC-166A-F841-9FCC-57C21EE62720}"/>
              </a:ext>
            </a:extLst>
          </p:cNvPr>
          <p:cNvSpPr>
            <a:spLocks noGrp="1"/>
          </p:cNvSpPr>
          <p:nvPr>
            <p:ph type="title"/>
          </p:nvPr>
        </p:nvSpPr>
        <p:spPr/>
        <p:txBody>
          <a:bodyPr/>
          <a:lstStyle/>
          <a:p>
            <a:r>
              <a:rPr lang="en-US" dirty="0"/>
              <a:t>Survivors may do the lab…</a:t>
            </a:r>
          </a:p>
        </p:txBody>
      </p:sp>
      <p:sp>
        <p:nvSpPr>
          <p:cNvPr id="5" name="Text Placeholder 4">
            <a:extLst>
              <a:ext uri="{FF2B5EF4-FFF2-40B4-BE49-F238E27FC236}">
                <a16:creationId xmlns:a16="http://schemas.microsoft.com/office/drawing/2014/main" id="{646326EC-6E6A-B746-B6CC-F9CA56E9A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069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RL vs. SL (supervised learning)</a:t>
            </a:r>
          </a:p>
        </p:txBody>
      </p:sp>
      <mc:AlternateContent xmlns:mc="http://schemas.openxmlformats.org/markup-compatibility/2006" xmlns:a14="http://schemas.microsoft.com/office/drawing/2010/main">
        <mc:Choice Requires="a14">
          <p:sp>
            <p:nvSpPr>
              <p:cNvPr id="22" name="Content Placeholder 2"/>
              <p:cNvSpPr>
                <a:spLocks noGrp="1"/>
              </p:cNvSpPr>
              <p:nvPr>
                <p:ph idx="1"/>
              </p:nvPr>
            </p:nvSpPr>
            <p:spPr>
              <a:xfrm>
                <a:off x="5446557" y="1659429"/>
                <a:ext cx="6133645" cy="4668693"/>
              </a:xfrm>
            </p:spPr>
            <p:txBody>
              <a:bodyPr>
                <a:normAutofit fontScale="92500"/>
              </a:bodyPr>
              <a:lstStyle/>
              <a:p>
                <a:pPr marL="0" indent="0">
                  <a:buNone/>
                </a:pPr>
                <a:r>
                  <a:rPr lang="en-US" dirty="0"/>
                  <a:t>Differences from supervised learning</a:t>
                </a:r>
              </a:p>
              <a:p>
                <a:r>
                  <a:rPr lang="en-US" dirty="0"/>
                  <a:t>Learn by trial-and-error (“experimenting”)</a:t>
                </a:r>
              </a:p>
              <a:p>
                <a:pPr lvl="1">
                  <a:buFont typeface="Wingdings" panose="05000000000000000000" pitchFamily="2" charset="2"/>
                  <a:buChar char="Ø"/>
                </a:pPr>
                <a:r>
                  <a:rPr lang="en-US" sz="2800" dirty="0"/>
                  <a:t> Need </a:t>
                </a:r>
                <a:r>
                  <a:rPr lang="en-US" sz="2800" dirty="0">
                    <a:solidFill>
                      <a:srgbClr val="0070C0"/>
                    </a:solidFill>
                  </a:rPr>
                  <a:t>efficient exploration</a:t>
                </a:r>
              </a:p>
              <a:p>
                <a:r>
                  <a:rPr lang="en-US" dirty="0"/>
                  <a:t>Optimize long-term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a:t>
                </a:r>
              </a:p>
              <a:p>
                <a:pPr lvl="1">
                  <a:buFont typeface="Wingdings" panose="05000000000000000000" pitchFamily="2" charset="2"/>
                  <a:buChar char="Ø"/>
                </a:pPr>
                <a:r>
                  <a:rPr lang="en-US" sz="3000" dirty="0"/>
                  <a:t> </a:t>
                </a:r>
                <a:r>
                  <a:rPr lang="en-US" sz="2800" dirty="0"/>
                  <a:t>Need </a:t>
                </a:r>
                <a:r>
                  <a:rPr lang="en-US" sz="2800" dirty="0">
                    <a:solidFill>
                      <a:srgbClr val="0070C0"/>
                    </a:solidFill>
                  </a:rPr>
                  <a:t>temporal credit assignment</a:t>
                </a:r>
              </a:p>
              <a:p>
                <a:pPr lvl="1"/>
                <a:endParaRPr lang="en-US" dirty="0"/>
              </a:p>
              <a:p>
                <a:pPr marL="0" indent="0">
                  <a:buNone/>
                </a:pPr>
                <a:r>
                  <a:rPr lang="en-US" dirty="0"/>
                  <a:t>Similarities to supervised learning</a:t>
                </a:r>
              </a:p>
              <a:p>
                <a:pPr>
                  <a:buFont typeface="Wingdings" panose="05000000000000000000" pitchFamily="2" charset="2"/>
                  <a:buChar char="Ø"/>
                </a:pPr>
                <a:r>
                  <a:rPr lang="en-US" dirty="0">
                    <a:solidFill>
                      <a:srgbClr val="0070C0"/>
                    </a:solidFill>
                  </a:rPr>
                  <a:t> Representation </a:t>
                </a:r>
              </a:p>
              <a:p>
                <a:pPr>
                  <a:buFont typeface="Wingdings" panose="05000000000000000000" pitchFamily="2" charset="2"/>
                  <a:buChar char="Ø"/>
                </a:pPr>
                <a:r>
                  <a:rPr lang="en-US" dirty="0">
                    <a:solidFill>
                      <a:srgbClr val="0070C0"/>
                    </a:solidFill>
                  </a:rPr>
                  <a:t> G</a:t>
                </a:r>
                <a:r>
                  <a:rPr lang="en-US" dirty="0">
                    <a:solidFill>
                      <a:schemeClr val="accent1">
                        <a:lumMod val="75000"/>
                      </a:schemeClr>
                    </a:solidFill>
                  </a:rPr>
                  <a:t>eneralization</a:t>
                </a:r>
              </a:p>
              <a:p>
                <a:pPr>
                  <a:buFont typeface="Wingdings" panose="05000000000000000000" pitchFamily="2" charset="2"/>
                  <a:buChar char="Ø"/>
                </a:pPr>
                <a:r>
                  <a:rPr lang="en-US" dirty="0">
                    <a:solidFill>
                      <a:schemeClr val="accent1">
                        <a:lumMod val="75000"/>
                      </a:schemeClr>
                    </a:solidFill>
                  </a:rPr>
                  <a:t>…</a:t>
                </a:r>
              </a:p>
            </p:txBody>
          </p:sp>
        </mc:Choice>
        <mc:Fallback xmlns="">
          <p:sp>
            <p:nvSpPr>
              <p:cNvPr id="22" name="Content Placeholder 2"/>
              <p:cNvSpPr>
                <a:spLocks noGrp="1" noRot="1" noChangeAspect="1" noMove="1" noResize="1" noEditPoints="1" noAdjustHandles="1" noChangeArrowheads="1" noChangeShapeType="1" noTextEdit="1"/>
              </p:cNvSpPr>
              <p:nvPr>
                <p:ph idx="1"/>
              </p:nvPr>
            </p:nvSpPr>
            <p:spPr>
              <a:xfrm>
                <a:off x="5446557" y="1659429"/>
                <a:ext cx="6133645" cy="4668693"/>
              </a:xfrm>
              <a:blipFill>
                <a:blip r:embed="rId3"/>
                <a:stretch>
                  <a:fillRect l="-1787" t="-1958" r="-1092" b="-1567"/>
                </a:stretch>
              </a:blipFill>
            </p:spPr>
            <p:txBody>
              <a:bodyPr/>
              <a:lstStyle/>
              <a:p>
                <a:r>
                  <a:rPr lang="en-US">
                    <a:noFill/>
                  </a:rPr>
                  <a:t> </a:t>
                </a:r>
              </a:p>
            </p:txBody>
          </p:sp>
        </mc:Fallback>
      </mc:AlternateContent>
      <p:grpSp>
        <p:nvGrpSpPr>
          <p:cNvPr id="32" name="Group 31"/>
          <p:cNvGrpSpPr/>
          <p:nvPr/>
        </p:nvGrpSpPr>
        <p:grpSpPr>
          <a:xfrm>
            <a:off x="305588" y="4414349"/>
            <a:ext cx="4597488" cy="1876097"/>
            <a:chOff x="305588" y="4240924"/>
            <a:chExt cx="4597488" cy="1876097"/>
          </a:xfrm>
        </p:grpSpPr>
        <p:sp>
          <p:nvSpPr>
            <p:cNvPr id="21" name="Rectangle: Rounded Corners 20"/>
            <p:cNvSpPr/>
            <p:nvPr/>
          </p:nvSpPr>
          <p:spPr>
            <a:xfrm>
              <a:off x="305588" y="4240924"/>
              <a:ext cx="4597488" cy="187609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p:cNvCxnSpPr>
              <a:stCxn id="29" idx="0"/>
            </p:cNvCxnSpPr>
            <p:nvPr/>
          </p:nvCxnSpPr>
          <p:spPr>
            <a:xfrm rot="5400000" flipH="1" flipV="1">
              <a:off x="2593187" y="3331580"/>
              <a:ext cx="12700" cy="2740856"/>
            </a:xfrm>
            <a:prstGeom prst="bentConnector3">
              <a:avLst>
                <a:gd name="adj1" fmla="val 1800000"/>
              </a:avLst>
            </a:prstGeom>
            <a:ln w="9525">
              <a:tailEnd type="arrow" w="lg" len="lg"/>
            </a:ln>
          </p:spPr>
          <p:style>
            <a:lnRef idx="1">
              <a:schemeClr val="accent1"/>
            </a:lnRef>
            <a:fillRef idx="0">
              <a:schemeClr val="accent1"/>
            </a:fillRef>
            <a:effectRef idx="0">
              <a:schemeClr val="accent1"/>
            </a:effectRef>
            <a:fontRef idx="minor">
              <a:schemeClr val="tx1"/>
            </a:fontRef>
          </p:style>
        </p:cxnSp>
        <p:cxnSp>
          <p:nvCxnSpPr>
            <p:cNvPr id="25" name="Connector: Elbow 24"/>
            <p:cNvCxnSpPr>
              <a:endCxn id="29" idx="2"/>
            </p:cNvCxnSpPr>
            <p:nvPr/>
          </p:nvCxnSpPr>
          <p:spPr>
            <a:xfrm rot="5400000">
              <a:off x="2593187" y="4307994"/>
              <a:ext cx="12700" cy="2740856"/>
            </a:xfrm>
            <a:prstGeom prst="bentConnector3">
              <a:avLst>
                <a:gd name="adj1" fmla="val 1800000"/>
              </a:avLst>
            </a:prstGeom>
            <a:ln w="9525">
              <a:tailEnd type="arrow"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78539" y="5480316"/>
              <a:ext cx="1383712" cy="461665"/>
            </a:xfrm>
            <a:prstGeom prst="rect">
              <a:avLst/>
            </a:prstGeom>
            <a:noFill/>
          </p:spPr>
          <p:txBody>
            <a:bodyPr wrap="none" rtlCol="0">
              <a:spAutoFit/>
            </a:bodyPr>
            <a:lstStyle/>
            <a:p>
              <a:r>
                <a:rPr lang="en-US" sz="2400" b="0" dirty="0"/>
                <a:t>true label</a:t>
              </a:r>
              <a:endParaRPr lang="en-US" sz="2400" dirty="0"/>
            </a:p>
          </p:txBody>
        </p:sp>
        <p:sp>
          <p:nvSpPr>
            <p:cNvPr id="27" name="TextBox 26"/>
            <p:cNvSpPr txBox="1"/>
            <p:nvPr/>
          </p:nvSpPr>
          <p:spPr>
            <a:xfrm>
              <a:off x="1751736" y="4403460"/>
              <a:ext cx="1869230" cy="461665"/>
            </a:xfrm>
            <a:prstGeom prst="rect">
              <a:avLst/>
            </a:prstGeom>
            <a:noFill/>
          </p:spPr>
          <p:txBody>
            <a:bodyPr wrap="none" rtlCol="0">
              <a:spAutoFit/>
            </a:bodyPr>
            <a:lstStyle/>
            <a:p>
              <a:r>
                <a:rPr lang="en-US" sz="2400" b="0" dirty="0"/>
                <a:t>input/feature</a:t>
              </a:r>
              <a:endParaRPr lang="en-US" sz="2400"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88" y="4702008"/>
              <a:ext cx="999741" cy="976414"/>
            </a:xfrm>
            <a:prstGeom prst="rect">
              <a:avLst/>
            </a:prstGeom>
          </p:spPr>
        </p:pic>
        <p:sp>
          <p:nvSpPr>
            <p:cNvPr id="31" name="TextBox 30"/>
            <p:cNvSpPr txBox="1"/>
            <p:nvPr/>
          </p:nvSpPr>
          <p:spPr>
            <a:xfrm>
              <a:off x="305588" y="4968130"/>
              <a:ext cx="388248" cy="369332"/>
            </a:xfrm>
            <a:prstGeom prst="rect">
              <a:avLst/>
            </a:prstGeom>
            <a:noFill/>
          </p:spPr>
          <p:txBody>
            <a:bodyPr vert="horz" wrap="none" rtlCol="0">
              <a:spAutoFit/>
            </a:bodyPr>
            <a:lstStyle/>
            <a:p>
              <a:r>
                <a:rPr lang="en-US" dirty="0"/>
                <a:t>SL</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7000" y="4710495"/>
              <a:ext cx="651896" cy="1063620"/>
            </a:xfrm>
            <a:prstGeom prst="rect">
              <a:avLst/>
            </a:prstGeom>
          </p:spPr>
        </p:pic>
      </p:grpSp>
      <p:sp>
        <p:nvSpPr>
          <p:cNvPr id="30" name="TextBox 29"/>
          <p:cNvSpPr txBox="1"/>
          <p:nvPr/>
        </p:nvSpPr>
        <p:spPr>
          <a:xfrm>
            <a:off x="3928986" y="5922183"/>
            <a:ext cx="900311" cy="369332"/>
          </a:xfrm>
          <a:prstGeom prst="rect">
            <a:avLst/>
          </a:prstGeom>
          <a:noFill/>
        </p:spPr>
        <p:txBody>
          <a:bodyPr wrap="none" rtlCol="0">
            <a:spAutoFit/>
          </a:bodyPr>
          <a:lstStyle/>
          <a:p>
            <a:r>
              <a:rPr lang="en-US" dirty="0"/>
              <a:t>teacher</a:t>
            </a:r>
          </a:p>
        </p:txBody>
      </p:sp>
      <p:grpSp>
        <p:nvGrpSpPr>
          <p:cNvPr id="8" name="Group 7"/>
          <p:cNvGrpSpPr/>
          <p:nvPr/>
        </p:nvGrpSpPr>
        <p:grpSpPr>
          <a:xfrm>
            <a:off x="305588" y="1719845"/>
            <a:ext cx="4597488" cy="2050421"/>
            <a:chOff x="305588" y="1719845"/>
            <a:chExt cx="4597488" cy="2050421"/>
          </a:xfrm>
        </p:grpSpPr>
        <p:sp>
          <p:nvSpPr>
            <p:cNvPr id="28" name="Rectangle: Rounded Corners 27"/>
            <p:cNvSpPr/>
            <p:nvPr/>
          </p:nvSpPr>
          <p:spPr>
            <a:xfrm>
              <a:off x="305588" y="1719845"/>
              <a:ext cx="4597488" cy="200470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grpSp>
          <p:nvGrpSpPr>
            <p:cNvPr id="33" name="Group 32"/>
            <p:cNvGrpSpPr/>
            <p:nvPr/>
          </p:nvGrpSpPr>
          <p:grpSpPr>
            <a:xfrm>
              <a:off x="310848" y="2162985"/>
              <a:ext cx="4186057" cy="1607281"/>
              <a:chOff x="310848" y="2162985"/>
              <a:chExt cx="4186057" cy="1607281"/>
            </a:xfrm>
          </p:grpSpPr>
          <p:cxnSp>
            <p:nvCxnSpPr>
              <p:cNvPr id="12" name="Connector: Elbow 11"/>
              <p:cNvCxnSpPr>
                <a:stCxn id="6" idx="0"/>
                <a:endCxn id="7" idx="0"/>
              </p:cNvCxnSpPr>
              <p:nvPr/>
            </p:nvCxnSpPr>
            <p:spPr>
              <a:xfrm rot="5400000" flipH="1" flipV="1">
                <a:off x="2593242" y="798907"/>
                <a:ext cx="12700" cy="2740856"/>
              </a:xfrm>
              <a:prstGeom prst="bentConnector3">
                <a:avLst>
                  <a:gd name="adj1" fmla="val 1800000"/>
                </a:avLst>
              </a:prstGeom>
              <a:ln w="9525">
                <a:tailEnd type="arrow" w="lg" len="lg"/>
              </a:ln>
            </p:spPr>
            <p:style>
              <a:lnRef idx="1">
                <a:schemeClr val="accent1"/>
              </a:lnRef>
              <a:fillRef idx="0">
                <a:schemeClr val="accent1"/>
              </a:fillRef>
              <a:effectRef idx="0">
                <a:schemeClr val="accent1"/>
              </a:effectRef>
              <a:fontRef idx="minor">
                <a:schemeClr val="tx1"/>
              </a:fontRef>
            </p:style>
          </p:cxnSp>
          <p:cxnSp>
            <p:nvCxnSpPr>
              <p:cNvPr id="16" name="Connector: Elbow 15"/>
              <p:cNvCxnSpPr>
                <a:stCxn id="7" idx="2"/>
                <a:endCxn id="6" idx="2"/>
              </p:cNvCxnSpPr>
              <p:nvPr/>
            </p:nvCxnSpPr>
            <p:spPr>
              <a:xfrm rot="5400000">
                <a:off x="2593242" y="1775321"/>
                <a:ext cx="12700" cy="2740856"/>
              </a:xfrm>
              <a:prstGeom prst="bentConnector3">
                <a:avLst>
                  <a:gd name="adj1" fmla="val 1800000"/>
                </a:avLst>
              </a:prstGeom>
              <a:ln w="9525">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13317" y="2939269"/>
                <a:ext cx="1440202" cy="830997"/>
              </a:xfrm>
              <a:prstGeom prst="rect">
                <a:avLst/>
              </a:prstGeom>
              <a:noFill/>
            </p:spPr>
            <p:txBody>
              <a:bodyPr wrap="none" rtlCol="0">
                <a:spAutoFit/>
              </a:bodyPr>
              <a:lstStyle/>
              <a:p>
                <a:pPr algn="ctr"/>
                <a:r>
                  <a:rPr lang="en-US" sz="2400" dirty="0"/>
                  <a:t>reward &amp;</a:t>
                </a:r>
              </a:p>
              <a:p>
                <a:pPr algn="ctr"/>
                <a:r>
                  <a:rPr lang="en-US" sz="2400" dirty="0"/>
                  <a:t>next-state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943" y="2169335"/>
                <a:ext cx="999741" cy="9764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0434" y="2169335"/>
                <a:ext cx="1066471" cy="976414"/>
              </a:xfrm>
              <a:prstGeom prst="rect">
                <a:avLst/>
              </a:prstGeom>
            </p:spPr>
          </p:pic>
          <p:sp>
            <p:nvSpPr>
              <p:cNvPr id="18" name="TextBox 17"/>
              <p:cNvSpPr txBox="1"/>
              <p:nvPr/>
            </p:nvSpPr>
            <p:spPr>
              <a:xfrm>
                <a:off x="310848" y="2431665"/>
                <a:ext cx="407484" cy="369332"/>
              </a:xfrm>
              <a:prstGeom prst="rect">
                <a:avLst/>
              </a:prstGeom>
              <a:noFill/>
            </p:spPr>
            <p:txBody>
              <a:bodyPr vert="horz" wrap="none" rtlCol="0">
                <a:spAutoFit/>
              </a:bodyPr>
              <a:lstStyle/>
              <a:p>
                <a:r>
                  <a:rPr lang="en-US" dirty="0"/>
                  <a:t>RL</a:t>
                </a:r>
              </a:p>
            </p:txBody>
          </p:sp>
        </p:grpSp>
        <p:sp>
          <p:nvSpPr>
            <p:cNvPr id="4" name="TextBox 3"/>
            <p:cNvSpPr txBox="1"/>
            <p:nvPr/>
          </p:nvSpPr>
          <p:spPr>
            <a:xfrm>
              <a:off x="4046935" y="3132536"/>
              <a:ext cx="726481" cy="369332"/>
            </a:xfrm>
            <a:prstGeom prst="rect">
              <a:avLst/>
            </a:prstGeom>
            <a:noFill/>
          </p:spPr>
          <p:txBody>
            <a:bodyPr wrap="none" rtlCol="0">
              <a:spAutoFit/>
            </a:bodyPr>
            <a:lstStyle/>
            <a:p>
              <a:r>
                <a:rPr lang="en-US" dirty="0"/>
                <a:t>world</a:t>
              </a:r>
            </a:p>
          </p:txBody>
        </p:sp>
        <p:sp>
          <p:nvSpPr>
            <p:cNvPr id="3" name="TextBox 2"/>
            <p:cNvSpPr txBox="1"/>
            <p:nvPr/>
          </p:nvSpPr>
          <p:spPr>
            <a:xfrm>
              <a:off x="2162887" y="1853224"/>
              <a:ext cx="958917" cy="461665"/>
            </a:xfrm>
            <a:prstGeom prst="rect">
              <a:avLst/>
            </a:prstGeom>
            <a:noFill/>
          </p:spPr>
          <p:txBody>
            <a:bodyPr wrap="none" rtlCol="0">
              <a:spAutoFit/>
            </a:bodyPr>
            <a:lstStyle/>
            <a:p>
              <a:r>
                <a:rPr lang="en-US" sz="2400" dirty="0"/>
                <a:t>action</a:t>
              </a:r>
            </a:p>
          </p:txBody>
        </p:sp>
      </p:grpSp>
    </p:spTree>
    <p:extLst>
      <p:ext uri="{BB962C8B-B14F-4D97-AF65-F5344CB8AC3E}">
        <p14:creationId xmlns:p14="http://schemas.microsoft.com/office/powerpoint/2010/main" val="27070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63721" y="3047621"/>
            <a:ext cx="4296585" cy="209458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 name="Content Placeholder 2"/>
          <p:cNvSpPr>
            <a:spLocks noGrp="1"/>
          </p:cNvSpPr>
          <p:nvPr>
            <p:ph idx="1"/>
          </p:nvPr>
        </p:nvSpPr>
        <p:spPr>
          <a:xfrm>
            <a:off x="838200" y="2012865"/>
            <a:ext cx="4953000" cy="4164098"/>
          </a:xfrm>
        </p:spPr>
        <p:txBody>
          <a:bodyPr anchor="ctr">
            <a:normAutofit/>
          </a:bodyPr>
          <a:lstStyle/>
          <a:p>
            <a:pPr marL="0" indent="0">
              <a:buNone/>
            </a:pPr>
            <a:r>
              <a:rPr lang="en-US" sz="9600" dirty="0">
                <a:solidFill>
                  <a:schemeClr val="bg1"/>
                </a:solidFill>
              </a:rPr>
              <a:t>RL or SL?</a:t>
            </a:r>
          </a:p>
        </p:txBody>
      </p:sp>
    </p:spTree>
    <p:extLst>
      <p:ext uri="{BB962C8B-B14F-4D97-AF65-F5344CB8AC3E}">
        <p14:creationId xmlns:p14="http://schemas.microsoft.com/office/powerpoint/2010/main" val="227214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Driverless Car</a:t>
            </a:r>
          </a:p>
        </p:txBody>
      </p:sp>
      <p:grpSp>
        <p:nvGrpSpPr>
          <p:cNvPr id="6" name="Group 5"/>
          <p:cNvGrpSpPr/>
          <p:nvPr/>
        </p:nvGrpSpPr>
        <p:grpSpPr>
          <a:xfrm>
            <a:off x="1392258" y="1893001"/>
            <a:ext cx="6548584" cy="4084287"/>
            <a:chOff x="6262643" y="1992530"/>
            <a:chExt cx="5186012" cy="3239782"/>
          </a:xfrm>
        </p:grpSpPr>
        <p:pic>
          <p:nvPicPr>
            <p:cNvPr id="4" name="Picture 3"/>
            <p:cNvPicPr>
              <a:picLocks noChangeAspect="1"/>
            </p:cNvPicPr>
            <p:nvPr/>
          </p:nvPicPr>
          <p:blipFill>
            <a:blip r:embed="rId3"/>
            <a:stretch>
              <a:fillRect/>
            </a:stretch>
          </p:blipFill>
          <p:spPr>
            <a:xfrm>
              <a:off x="6262643" y="1992530"/>
              <a:ext cx="5091157" cy="3055848"/>
            </a:xfrm>
            <a:prstGeom prst="rect">
              <a:avLst/>
            </a:prstGeom>
          </p:spPr>
        </p:pic>
        <p:sp>
          <p:nvSpPr>
            <p:cNvPr id="5" name="TextBox 4"/>
            <p:cNvSpPr txBox="1"/>
            <p:nvPr/>
          </p:nvSpPr>
          <p:spPr>
            <a:xfrm>
              <a:off x="10231655" y="5001480"/>
              <a:ext cx="1217000" cy="230832"/>
            </a:xfrm>
            <a:prstGeom prst="rect">
              <a:avLst/>
            </a:prstGeom>
            <a:noFill/>
          </p:spPr>
          <p:txBody>
            <a:bodyPr wrap="none" rtlCol="0">
              <a:spAutoFit/>
            </a:bodyPr>
            <a:lstStyle/>
            <a:p>
              <a:r>
                <a:rPr lang="en-US" sz="900" dirty="0"/>
                <a:t>Credit: caradisiac.com</a:t>
              </a:r>
            </a:p>
          </p:txBody>
        </p:sp>
      </p:grpSp>
      <p:sp>
        <p:nvSpPr>
          <p:cNvPr id="8" name="Rectangle: Rounded Corners 7"/>
          <p:cNvSpPr/>
          <p:nvPr/>
        </p:nvSpPr>
        <p:spPr>
          <a:xfrm>
            <a:off x="8927149" y="5051019"/>
            <a:ext cx="2858703" cy="6352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Reinforcement learning</a:t>
            </a:r>
          </a:p>
        </p:txBody>
      </p:sp>
      <p:sp>
        <p:nvSpPr>
          <p:cNvPr id="9" name="TextBox 8"/>
          <p:cNvSpPr txBox="1"/>
          <p:nvPr/>
        </p:nvSpPr>
        <p:spPr>
          <a:xfrm>
            <a:off x="8441818" y="2323567"/>
            <a:ext cx="3160609" cy="369332"/>
          </a:xfrm>
          <a:prstGeom prst="rect">
            <a:avLst/>
          </a:prstGeom>
          <a:noFill/>
        </p:spPr>
        <p:txBody>
          <a:bodyPr wrap="none" rtlCol="0">
            <a:spAutoFit/>
          </a:bodyPr>
          <a:lstStyle/>
          <a:p>
            <a:r>
              <a:rPr lang="en-US" dirty="0"/>
              <a:t>Problem: build a self-driving car</a:t>
            </a:r>
          </a:p>
        </p:txBody>
      </p:sp>
    </p:spTree>
    <p:extLst>
      <p:ext uri="{BB962C8B-B14F-4D97-AF65-F5344CB8AC3E}">
        <p14:creationId xmlns:p14="http://schemas.microsoft.com/office/powerpoint/2010/main" val="26491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Spam</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684" y="1641498"/>
            <a:ext cx="4604877" cy="3315512"/>
          </a:xfrm>
        </p:spPr>
      </p:pic>
      <p:grpSp>
        <p:nvGrpSpPr>
          <p:cNvPr id="24" name="Group 23"/>
          <p:cNvGrpSpPr/>
          <p:nvPr/>
        </p:nvGrpSpPr>
        <p:grpSpPr>
          <a:xfrm>
            <a:off x="6083165" y="826934"/>
            <a:ext cx="2162708" cy="5584173"/>
            <a:chOff x="6805060" y="1108958"/>
            <a:chExt cx="2162708" cy="5584173"/>
          </a:xfrm>
        </p:grpSpPr>
        <p:pic>
          <p:nvPicPr>
            <p:cNvPr id="7" name="Picture 6"/>
            <p:cNvPicPr>
              <a:picLocks noChangeAspect="1"/>
            </p:cNvPicPr>
            <p:nvPr/>
          </p:nvPicPr>
          <p:blipFill>
            <a:blip r:embed="rId4"/>
            <a:stretch>
              <a:fillRect/>
            </a:stretch>
          </p:blipFill>
          <p:spPr>
            <a:xfrm>
              <a:off x="7087404" y="1408756"/>
              <a:ext cx="697711" cy="599595"/>
            </a:xfrm>
            <a:prstGeom prst="rect">
              <a:avLst/>
            </a:prstGeom>
          </p:spPr>
        </p:pic>
        <p:pic>
          <p:nvPicPr>
            <p:cNvPr id="8" name="Picture 7"/>
            <p:cNvPicPr>
              <a:picLocks noChangeAspect="1"/>
            </p:cNvPicPr>
            <p:nvPr/>
          </p:nvPicPr>
          <p:blipFill>
            <a:blip r:embed="rId4"/>
            <a:stretch>
              <a:fillRect/>
            </a:stretch>
          </p:blipFill>
          <p:spPr>
            <a:xfrm>
              <a:off x="7087404" y="2104994"/>
              <a:ext cx="697711" cy="599595"/>
            </a:xfrm>
            <a:prstGeom prst="rect">
              <a:avLst/>
            </a:prstGeom>
          </p:spPr>
        </p:pic>
        <p:pic>
          <p:nvPicPr>
            <p:cNvPr id="9" name="Picture 8"/>
            <p:cNvPicPr>
              <a:picLocks noChangeAspect="1"/>
            </p:cNvPicPr>
            <p:nvPr/>
          </p:nvPicPr>
          <p:blipFill>
            <a:blip r:embed="rId4"/>
            <a:stretch>
              <a:fillRect/>
            </a:stretch>
          </p:blipFill>
          <p:spPr>
            <a:xfrm>
              <a:off x="7087404" y="2801232"/>
              <a:ext cx="697711" cy="599595"/>
            </a:xfrm>
            <a:prstGeom prst="rect">
              <a:avLst/>
            </a:prstGeom>
          </p:spPr>
        </p:pic>
        <p:pic>
          <p:nvPicPr>
            <p:cNvPr id="10" name="Picture 9"/>
            <p:cNvPicPr>
              <a:picLocks noChangeAspect="1"/>
            </p:cNvPicPr>
            <p:nvPr/>
          </p:nvPicPr>
          <p:blipFill>
            <a:blip r:embed="rId4"/>
            <a:stretch>
              <a:fillRect/>
            </a:stretch>
          </p:blipFill>
          <p:spPr>
            <a:xfrm>
              <a:off x="7087404" y="3497470"/>
              <a:ext cx="697711" cy="599595"/>
            </a:xfrm>
            <a:prstGeom prst="rect">
              <a:avLst/>
            </a:prstGeom>
          </p:spPr>
        </p:pic>
        <p:pic>
          <p:nvPicPr>
            <p:cNvPr id="11" name="Picture 10"/>
            <p:cNvPicPr>
              <a:picLocks noChangeAspect="1"/>
            </p:cNvPicPr>
            <p:nvPr/>
          </p:nvPicPr>
          <p:blipFill>
            <a:blip r:embed="rId4"/>
            <a:stretch>
              <a:fillRect/>
            </a:stretch>
          </p:blipFill>
          <p:spPr>
            <a:xfrm>
              <a:off x="7087403" y="4193708"/>
              <a:ext cx="697711" cy="599595"/>
            </a:xfrm>
            <a:prstGeom prst="rect">
              <a:avLst/>
            </a:prstGeom>
          </p:spPr>
        </p:pic>
        <p:pic>
          <p:nvPicPr>
            <p:cNvPr id="12" name="Picture 11"/>
            <p:cNvPicPr>
              <a:picLocks noChangeAspect="1"/>
            </p:cNvPicPr>
            <p:nvPr/>
          </p:nvPicPr>
          <p:blipFill>
            <a:blip r:embed="rId4"/>
            <a:stretch>
              <a:fillRect/>
            </a:stretch>
          </p:blipFill>
          <p:spPr>
            <a:xfrm>
              <a:off x="7087403" y="4889946"/>
              <a:ext cx="697711" cy="599595"/>
            </a:xfrm>
            <a:prstGeom prst="rect">
              <a:avLst/>
            </a:prstGeom>
          </p:spPr>
        </p:pic>
        <p:pic>
          <p:nvPicPr>
            <p:cNvPr id="13" name="Picture 12"/>
            <p:cNvPicPr>
              <a:picLocks noChangeAspect="1"/>
            </p:cNvPicPr>
            <p:nvPr/>
          </p:nvPicPr>
          <p:blipFill>
            <a:blip r:embed="rId4"/>
            <a:stretch>
              <a:fillRect/>
            </a:stretch>
          </p:blipFill>
          <p:spPr>
            <a:xfrm>
              <a:off x="7087402" y="5586184"/>
              <a:ext cx="697711" cy="599595"/>
            </a:xfrm>
            <a:prstGeom prst="rect">
              <a:avLst/>
            </a:prstGeom>
          </p:spPr>
        </p:pic>
        <p:pic>
          <p:nvPicPr>
            <p:cNvPr id="14" name="Picture 13"/>
            <p:cNvPicPr>
              <a:picLocks noChangeAspect="1"/>
            </p:cNvPicPr>
            <p:nvPr/>
          </p:nvPicPr>
          <p:blipFill>
            <a:blip r:embed="rId5"/>
            <a:stretch>
              <a:fillRect/>
            </a:stretch>
          </p:blipFill>
          <p:spPr>
            <a:xfrm>
              <a:off x="8049933" y="1413637"/>
              <a:ext cx="449258" cy="451493"/>
            </a:xfrm>
            <a:prstGeom prst="rect">
              <a:avLst/>
            </a:prstGeom>
          </p:spPr>
        </p:pic>
        <p:pic>
          <p:nvPicPr>
            <p:cNvPr id="15" name="Picture 14"/>
            <p:cNvPicPr>
              <a:picLocks noChangeAspect="1"/>
            </p:cNvPicPr>
            <p:nvPr/>
          </p:nvPicPr>
          <p:blipFill>
            <a:blip r:embed="rId5"/>
            <a:stretch>
              <a:fillRect/>
            </a:stretch>
          </p:blipFill>
          <p:spPr>
            <a:xfrm>
              <a:off x="8049933" y="2802451"/>
              <a:ext cx="449258" cy="451493"/>
            </a:xfrm>
            <a:prstGeom prst="rect">
              <a:avLst/>
            </a:prstGeom>
          </p:spPr>
        </p:pic>
        <p:pic>
          <p:nvPicPr>
            <p:cNvPr id="16" name="Picture 15"/>
            <p:cNvPicPr>
              <a:picLocks noChangeAspect="1"/>
            </p:cNvPicPr>
            <p:nvPr/>
          </p:nvPicPr>
          <p:blipFill>
            <a:blip r:embed="rId5"/>
            <a:stretch>
              <a:fillRect/>
            </a:stretch>
          </p:blipFill>
          <p:spPr>
            <a:xfrm>
              <a:off x="8049933" y="3497470"/>
              <a:ext cx="449258" cy="451493"/>
            </a:xfrm>
            <a:prstGeom prst="rect">
              <a:avLst/>
            </a:prstGeom>
          </p:spPr>
        </p:pic>
        <p:pic>
          <p:nvPicPr>
            <p:cNvPr id="17" name="Picture 16"/>
            <p:cNvPicPr>
              <a:picLocks noChangeAspect="1"/>
            </p:cNvPicPr>
            <p:nvPr/>
          </p:nvPicPr>
          <p:blipFill>
            <a:blip r:embed="rId5"/>
            <a:stretch>
              <a:fillRect/>
            </a:stretch>
          </p:blipFill>
          <p:spPr>
            <a:xfrm>
              <a:off x="8049933" y="4889946"/>
              <a:ext cx="449258" cy="451493"/>
            </a:xfrm>
            <a:prstGeom prst="rect">
              <a:avLst/>
            </a:prstGeom>
          </p:spPr>
        </p:pic>
        <p:pic>
          <p:nvPicPr>
            <p:cNvPr id="19" name="Picture 18"/>
            <p:cNvPicPr>
              <a:picLocks noChangeAspect="1"/>
            </p:cNvPicPr>
            <p:nvPr/>
          </p:nvPicPr>
          <p:blipFill>
            <a:blip r:embed="rId6"/>
            <a:stretch>
              <a:fillRect/>
            </a:stretch>
          </p:blipFill>
          <p:spPr>
            <a:xfrm>
              <a:off x="8093416" y="2104994"/>
              <a:ext cx="362292" cy="362292"/>
            </a:xfrm>
            <a:prstGeom prst="rect">
              <a:avLst/>
            </a:prstGeom>
          </p:spPr>
        </p:pic>
        <p:pic>
          <p:nvPicPr>
            <p:cNvPr id="20" name="Picture 19"/>
            <p:cNvPicPr>
              <a:picLocks noChangeAspect="1"/>
            </p:cNvPicPr>
            <p:nvPr/>
          </p:nvPicPr>
          <p:blipFill>
            <a:blip r:embed="rId6"/>
            <a:stretch>
              <a:fillRect/>
            </a:stretch>
          </p:blipFill>
          <p:spPr>
            <a:xfrm>
              <a:off x="8093416" y="4188257"/>
              <a:ext cx="362292" cy="362292"/>
            </a:xfrm>
            <a:prstGeom prst="rect">
              <a:avLst/>
            </a:prstGeom>
          </p:spPr>
        </p:pic>
        <p:pic>
          <p:nvPicPr>
            <p:cNvPr id="21" name="Picture 20"/>
            <p:cNvPicPr>
              <a:picLocks noChangeAspect="1"/>
            </p:cNvPicPr>
            <p:nvPr/>
          </p:nvPicPr>
          <p:blipFill>
            <a:blip r:embed="rId6"/>
            <a:stretch>
              <a:fillRect/>
            </a:stretch>
          </p:blipFill>
          <p:spPr>
            <a:xfrm>
              <a:off x="8093416" y="5586184"/>
              <a:ext cx="362292" cy="362292"/>
            </a:xfrm>
            <a:prstGeom prst="rect">
              <a:avLst/>
            </a:prstGeom>
          </p:spPr>
        </p:pic>
        <p:sp>
          <p:nvSpPr>
            <p:cNvPr id="22" name="Rectangle 21"/>
            <p:cNvSpPr/>
            <p:nvPr/>
          </p:nvSpPr>
          <p:spPr>
            <a:xfrm>
              <a:off x="6901313" y="1108958"/>
              <a:ext cx="1925053" cy="5228515"/>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805060" y="6323799"/>
              <a:ext cx="2162708" cy="369332"/>
            </a:xfrm>
            <a:prstGeom prst="rect">
              <a:avLst/>
            </a:prstGeom>
            <a:noFill/>
          </p:spPr>
          <p:txBody>
            <a:bodyPr wrap="none" rtlCol="0">
              <a:spAutoFit/>
            </a:bodyPr>
            <a:lstStyle/>
            <a:p>
              <a:r>
                <a:rPr lang="en-US" dirty="0"/>
                <a:t>Labeled training data</a:t>
              </a:r>
            </a:p>
          </p:txBody>
        </p:sp>
      </p:grpSp>
      <p:sp>
        <p:nvSpPr>
          <p:cNvPr id="25" name="Arrow: Right 24"/>
          <p:cNvSpPr/>
          <p:nvPr/>
        </p:nvSpPr>
        <p:spPr>
          <a:xfrm>
            <a:off x="8288329" y="3134389"/>
            <a:ext cx="1192555"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235133" y="2564529"/>
            <a:ext cx="1298945" cy="584775"/>
          </a:xfrm>
          <a:prstGeom prst="rect">
            <a:avLst/>
          </a:prstGeom>
          <a:noFill/>
        </p:spPr>
        <p:txBody>
          <a:bodyPr wrap="none" rtlCol="0">
            <a:spAutoFit/>
          </a:bodyPr>
          <a:lstStyle/>
          <a:p>
            <a:pPr algn="ctr"/>
            <a:r>
              <a:rPr lang="en-US" sz="1600" dirty="0"/>
              <a:t>Your favorite</a:t>
            </a:r>
          </a:p>
          <a:p>
            <a:pPr algn="ctr"/>
            <a:r>
              <a:rPr lang="en-US" sz="1600" dirty="0"/>
              <a:t>ML algorithm</a:t>
            </a:r>
          </a:p>
        </p:txBody>
      </p:sp>
      <p:pic>
        <p:nvPicPr>
          <p:cNvPr id="27" name="Picture 26"/>
          <p:cNvPicPr>
            <a:picLocks noChangeAspect="1"/>
          </p:cNvPicPr>
          <p:nvPr/>
        </p:nvPicPr>
        <p:blipFill>
          <a:blip r:embed="rId7"/>
          <a:stretch>
            <a:fillRect/>
          </a:stretch>
        </p:blipFill>
        <p:spPr>
          <a:xfrm>
            <a:off x="9664740" y="2715209"/>
            <a:ext cx="2354823" cy="1322992"/>
          </a:xfrm>
          <a:prstGeom prst="rect">
            <a:avLst/>
          </a:prstGeom>
        </p:spPr>
      </p:pic>
      <p:sp>
        <p:nvSpPr>
          <p:cNvPr id="28" name="Rectangle: Rounded Corners 27"/>
          <p:cNvSpPr/>
          <p:nvPr/>
        </p:nvSpPr>
        <p:spPr>
          <a:xfrm>
            <a:off x="9211376" y="5031185"/>
            <a:ext cx="2319689" cy="63526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Supervised learning</a:t>
            </a:r>
          </a:p>
        </p:txBody>
      </p:sp>
      <p:sp>
        <p:nvSpPr>
          <p:cNvPr id="30" name="TextBox 29"/>
          <p:cNvSpPr txBox="1"/>
          <p:nvPr/>
        </p:nvSpPr>
        <p:spPr>
          <a:xfrm>
            <a:off x="1029903" y="5304160"/>
            <a:ext cx="4835939" cy="369332"/>
          </a:xfrm>
          <a:prstGeom prst="rect">
            <a:avLst/>
          </a:prstGeom>
          <a:noFill/>
        </p:spPr>
        <p:txBody>
          <a:bodyPr wrap="none" rtlCol="0">
            <a:spAutoFit/>
          </a:bodyPr>
          <a:lstStyle/>
          <a:p>
            <a:r>
              <a:rPr lang="en-US" dirty="0"/>
              <a:t>Problem: detect whether an email is spam or not.</a:t>
            </a:r>
          </a:p>
        </p:txBody>
      </p:sp>
    </p:spTree>
    <p:extLst>
      <p:ext uri="{BB962C8B-B14F-4D97-AF65-F5344CB8AC3E}">
        <p14:creationId xmlns:p14="http://schemas.microsoft.com/office/powerpoint/2010/main" val="179491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6891</TotalTime>
  <Words>3207</Words>
  <Application>Microsoft Macintosh PowerPoint</Application>
  <PresentationFormat>Widescreen</PresentationFormat>
  <Paragraphs>728</Paragraphs>
  <Slides>50</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等线</vt:lpstr>
      <vt:lpstr>Arial</vt:lpstr>
      <vt:lpstr>Calibri</vt:lpstr>
      <vt:lpstr>Calibri (Body)</vt:lpstr>
      <vt:lpstr>Calibri Light</vt:lpstr>
      <vt:lpstr>Cambria Math</vt:lpstr>
      <vt:lpstr>Wingdings</vt:lpstr>
      <vt:lpstr>Office Theme</vt:lpstr>
      <vt:lpstr>Introduction to  Reinforcement Learning</vt:lpstr>
      <vt:lpstr>Agenda</vt:lpstr>
      <vt:lpstr>Inspiration from Behaviorist Psychology</vt:lpstr>
      <vt:lpstr>Sequential decision making as RL</vt:lpstr>
      <vt:lpstr>Problem statement</vt:lpstr>
      <vt:lpstr>RL vs. SL (supervised learning)</vt:lpstr>
      <vt:lpstr>PowerPoint Presentation</vt:lpstr>
      <vt:lpstr>Driverless Car</vt:lpstr>
      <vt:lpstr>Email Spam</vt:lpstr>
      <vt:lpstr>Web Content Recommendation</vt:lpstr>
      <vt:lpstr>Stock trading</vt:lpstr>
      <vt:lpstr>More RL Examples</vt:lpstr>
      <vt:lpstr>Problem statement (summary)</vt:lpstr>
      <vt:lpstr>Simplified RL Problems</vt:lpstr>
      <vt:lpstr>Supervised Learning (SL) vs. Reinforcement Learning (RL)</vt:lpstr>
      <vt:lpstr>Agenda</vt:lpstr>
      <vt:lpstr>Markov decision process (MDP)</vt:lpstr>
      <vt:lpstr>Principles of dynamic programming</vt:lpstr>
      <vt:lpstr>MDP example: Direct mail campaign (much simplified)</vt:lpstr>
      <vt:lpstr>RL algorithms: A simplified overview</vt:lpstr>
      <vt:lpstr>Representations in RL</vt:lpstr>
      <vt:lpstr>RL algorithms: A simplified overview</vt:lpstr>
      <vt:lpstr>Value iteration: Tabular case</vt:lpstr>
      <vt:lpstr>Value iteration in mail campaign example</vt:lpstr>
      <vt:lpstr>Value iteration in mail campaign example (cont’d)</vt:lpstr>
      <vt:lpstr>Q-learning: Tabular case, Temporal Difference</vt:lpstr>
      <vt:lpstr>Q-learning with ϵ-greedy exploration</vt:lpstr>
      <vt:lpstr>Q-learning in mail campaign example</vt:lpstr>
      <vt:lpstr>A Python implementation</vt:lpstr>
      <vt:lpstr>OpenAI Gym</vt:lpstr>
      <vt:lpstr>Demo: CartPole</vt:lpstr>
      <vt:lpstr>Q-learning in Cart Pole</vt:lpstr>
      <vt:lpstr>Agenda</vt:lpstr>
      <vt:lpstr>Function approximation in RL</vt:lpstr>
      <vt:lpstr>Q-learning with function approximation (FA)</vt:lpstr>
      <vt:lpstr>Practical improvement #1: Two-Q implementation</vt:lpstr>
      <vt:lpstr>Practical improvement #2: Experience Replay (ER)</vt:lpstr>
      <vt:lpstr>Deep Q-learning: Pseudocode</vt:lpstr>
      <vt:lpstr>Deep Q-learning implementation</vt:lpstr>
      <vt:lpstr>PowerPoint Presentation</vt:lpstr>
      <vt:lpstr>PowerPoint Presentation</vt:lpstr>
      <vt:lpstr>Deep Q-learning in Cart Pole</vt:lpstr>
      <vt:lpstr>DQL variants</vt:lpstr>
      <vt:lpstr>Policy Search Methods</vt:lpstr>
      <vt:lpstr>When (not) to use PS?</vt:lpstr>
      <vt:lpstr>Policy Gradient</vt:lpstr>
      <vt:lpstr>Gradient of J(θ)</vt:lpstr>
      <vt:lpstr>REINFORCE [Williams, 92]</vt:lpstr>
      <vt:lpstr>RL algorithms: A simplified overview</vt:lpstr>
      <vt:lpstr>Survivors may do the lab…</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Tutorial</dc:title>
  <dc:creator>Jason Williams (MSR)</dc:creator>
  <cp:lastModifiedBy>Giovanni Marchetti</cp:lastModifiedBy>
  <cp:revision>272</cp:revision>
  <dcterms:created xsi:type="dcterms:W3CDTF">2016-02-25T17:01:47Z</dcterms:created>
  <dcterms:modified xsi:type="dcterms:W3CDTF">2018-05-18T22:19:03Z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lihongli@microsoft.com</vt:lpwstr>
  </property>
  <property fmtid="{D5CDD505-2E9C-101B-9397-08002B2CF9AE}" pid="6" name="MSIP_Label_f42aa342-8706-4288-bd11-ebb85995028c_SetDate">
    <vt:lpwstr>2017-09-13T18:29:24.0275915-07:00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